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56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9D9-8BB1-473A-9021-3EF224F6F41B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BABF-B617-4A2B-AC36-14F1C5F24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9D9-8BB1-473A-9021-3EF224F6F41B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BABF-B617-4A2B-AC36-14F1C5F24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9D9-8BB1-473A-9021-3EF224F6F41B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BABF-B617-4A2B-AC36-14F1C5F24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9D9-8BB1-473A-9021-3EF224F6F41B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BABF-B617-4A2B-AC36-14F1C5F24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9D9-8BB1-473A-9021-3EF224F6F41B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BABF-B617-4A2B-AC36-14F1C5F24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9D9-8BB1-473A-9021-3EF224F6F41B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BABF-B617-4A2B-AC36-14F1C5F24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9D9-8BB1-473A-9021-3EF224F6F41B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BABF-B617-4A2B-AC36-14F1C5F24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9D9-8BB1-473A-9021-3EF224F6F41B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BABF-B617-4A2B-AC36-14F1C5F24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9D9-8BB1-473A-9021-3EF224F6F41B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BABF-B617-4A2B-AC36-14F1C5F24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9D9-8BB1-473A-9021-3EF224F6F41B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BABF-B617-4A2B-AC36-14F1C5F24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9D9-8BB1-473A-9021-3EF224F6F41B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BABF-B617-4A2B-AC36-14F1C5F24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E49D9-8BB1-473A-9021-3EF224F6F41B}" type="datetimeFigureOut">
              <a:rPr lang="id-ID" smtClean="0"/>
              <a:pPr/>
              <a:t>11/09/2020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7BABF-B617-4A2B-AC36-14F1C5F249B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CONFLICT MANAGEMENT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smtClean="0"/>
              <a:t>K15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Stevenin (2000, pp.132-133), ada beberapa faktor yang mendasari munculnya konflik antar pribadi dalam organisasi misalnya adanya</a:t>
            </a:r>
          </a:p>
          <a:p>
            <a:r>
              <a:rPr lang="id-ID" dirty="0" smtClean="0"/>
              <a:t>1. Pemecahan masalah secara sederhana. Fokusnya tertuju pada penyelesaian masalah dan orang-orangnya tidak mendapatkan perhatian utama.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2. Penyesuaian/kompromi. Kedua pihak bersedia saling memberi dan menerima, namun tidak selalu langsung tertuju pada masalah yang sebenarnya. </a:t>
            </a:r>
          </a:p>
          <a:p>
            <a:r>
              <a:rPr lang="id-ID" dirty="0" smtClean="0"/>
              <a:t>3. Tidak sepakat. Tingkat konflik ini ditandai dengan pendapat yang diperdebatkan. Mengambil sikap menjaga jarak.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4. Kalah/menang. Ini adalah ketidaksepakatan yang disertai sikap bersaing yang amat kuat. Pada tingkat ini, sering kali pendapat dan gagasan orang lain kurang dihargai.</a:t>
            </a:r>
          </a:p>
          <a:p>
            <a:r>
              <a:rPr lang="id-ID" dirty="0" smtClean="0"/>
              <a:t>5. Pertarungan/penerbangan. Ini adalah konflik “penembak misterius”. Orang-orang yang terlibat di dalamnya saling menembak dari jarak dekat kemudian mundur untuk menyelamatkan diri.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6. Keras kepala. Ini adalah mentalitas “dengan caraku atau tidak sama sekali”.</a:t>
            </a:r>
            <a:br>
              <a:rPr lang="id-ID" dirty="0" smtClean="0"/>
            </a:br>
            <a:r>
              <a:rPr lang="id-ID" dirty="0" smtClean="0"/>
              <a:t>biasanya hal ini tetap mengacu pada pemikiran yang logis. Meskipun demikian, tidak ada kompromi sehingga tidak ada penyelesaian.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7. Penyangkalan. Ini adalah salah satu jenis konflik yang paling sulit diatasi karena tidak ada komunikasi secara terbuka dan terus-terang. Konflik hanya dipendam. Konflik yang tidak bisa diungkapkan adalah konflik yang tidak bisa diselesaikan.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Dampak Konflik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b="1" dirty="0" smtClean="0"/>
              <a:t>1. Dampak Positif Konflik</a:t>
            </a:r>
          </a:p>
          <a:p>
            <a:r>
              <a:rPr lang="id-ID" dirty="0"/>
              <a:t>a</a:t>
            </a:r>
            <a:r>
              <a:rPr lang="id-ID" dirty="0" smtClean="0"/>
              <a:t>. Meningkatnya ketertiban dan kedisiplinan  b.Meningkatnya hubungan kerjasama yang </a:t>
            </a:r>
            <a:r>
              <a:rPr lang="id-ID" dirty="0"/>
              <a:t> </a:t>
            </a:r>
            <a:r>
              <a:rPr lang="id-ID" dirty="0" smtClean="0"/>
              <a:t> 	produktif.</a:t>
            </a:r>
          </a:p>
          <a:p>
            <a:r>
              <a:rPr lang="id-ID" dirty="0" smtClean="0"/>
              <a:t>C. Meningkatnya motivasi kerja untuk melakukan kompetisi secara sehat </a:t>
            </a:r>
          </a:p>
          <a:p>
            <a:r>
              <a:rPr lang="id-ID" dirty="0" smtClean="0"/>
              <a:t>D. 4. Semakin berkurangnya tekanan-tekanan, intrik-intrik yang dapat membuat stress bahkan produktivitas kerja semakin meningkat. 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Dapat mengembangkan kariernya sesuai dengan potensinya melalui pelayanan pendidikan (education), pelatihan (training) dan konseling (counseling) dalam aspek kognitif, afektif dan psikomotorik.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2. Dampak Negatif Konflik</a:t>
            </a:r>
          </a:p>
          <a:p>
            <a:r>
              <a:rPr lang="id-ID" dirty="0" smtClean="0"/>
              <a:t>a</a:t>
            </a:r>
            <a:r>
              <a:rPr lang="fi-FI" dirty="0" smtClean="0"/>
              <a:t>. Meningkatkan </a:t>
            </a:r>
            <a:r>
              <a:rPr lang="id-ID" dirty="0" smtClean="0"/>
              <a:t>ke tidak disiplinan dilingkungan </a:t>
            </a:r>
          </a:p>
          <a:p>
            <a:r>
              <a:rPr lang="id-ID" b="1" dirty="0" smtClean="0"/>
              <a:t>b. </a:t>
            </a:r>
            <a:r>
              <a:rPr lang="id-ID" smtClean="0"/>
              <a:t>Konflik yang tidak terselesaikan dapat merusak lingkungan kerja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Menurut Nardjana (1994) Konflik adalah</a:t>
            </a:r>
            <a:r>
              <a:rPr lang="id-ID" dirty="0" smtClean="0"/>
              <a:t> akibat situasi dimana keinginan atau kehendak yang berbeda atau berlawanan antara satu dengan yang lain, sehingga salah satu atau keduanya saling terganggu.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suatu situasi dimana dua atau banyak orang saling tidak setuju terhadap suatu permasalahan yang menyangkut kepentingan organisasi dan/atau dengan timbulnya perasaan permusuhan satu dengan yang lainnya. Dapat disebut sebagai  KONFLIK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Ciri-Ciri Konflik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Menurut Wijono( 1993 : 37) Ciri-ciri Konflik adalah :</a:t>
            </a:r>
            <a:br>
              <a:rPr lang="id-ID" dirty="0" smtClean="0"/>
            </a:br>
            <a:r>
              <a:rPr lang="id-ID" dirty="0" smtClean="0"/>
              <a:t>1. Setidak-tidaknya ada dua pihak secara perseorangan maupun kelompok yang terlibat dalam suatu interaksi yang saling bertentangan.</a:t>
            </a:r>
          </a:p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2. Adanya pertentangan antara dua pihak secara perseorangan maupun kelompok dalam mencapai tujuan, memainkan peran dan ambisius atau adanya nilai-nilai atau norma yang saling berlawanan.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3. Munculnya interaksi yang seringkali ditandai oleh gejala-gejala perilaku yang direncanakan untuk saling meniadakan, mengurangi, dan menekan terhadap pihak lain agar dapat memperoleh keuntungan</a:t>
            </a:r>
          </a:p>
          <a:p>
            <a:endParaRPr lang="id-ID" dirty="0" smtClean="0"/>
          </a:p>
          <a:p>
            <a:r>
              <a:rPr lang="id-ID" dirty="0" smtClean="0"/>
              <a:t> 4.Munculnya tindakan yang saling berhadap-hadapan sebagai akibat pertentangan yang berlarut-larut.</a:t>
            </a:r>
          </a:p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5. Munculnya ketidakseimbangan akibat dari usaha masing-masing pihak yang terkait dengan kedudukan, status sosial, pangkat, golongan, kewibawaan, kekuasaan, harga diri, prestise dan sebagainya.</a:t>
            </a:r>
            <a:br>
              <a:rPr lang="id-ID" dirty="0" smtClean="0"/>
            </a:b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Sumber-Sumber Konflik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b="1" dirty="0" smtClean="0"/>
              <a:t>1. Konflik Dalam Diri Individu (Intraindividual Conflict)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b="1" dirty="0" smtClean="0"/>
              <a:t>A. Konflik yang berkaitan dengan tujuan yang hendak dicapai (goal conflict)</a:t>
            </a:r>
            <a:r>
              <a:rPr lang="id-ID" dirty="0" smtClean="0"/>
              <a:t> </a:t>
            </a:r>
          </a:p>
          <a:p>
            <a:pPr lvl="1"/>
            <a:r>
              <a:rPr lang="id-ID" dirty="0" smtClean="0"/>
              <a:t>a) Approach –approach conflict, dimana orang didorong untuk melakukan pendekatan positif terhadap dua persoalan atau lebih, tetapi tujuan-tujuan yang dicapai saling terpisah satu sama lain, pada pendekatan ini , merupakan jenis konflik yang mempunyai resiko paling kecil dan mudah diatasi, serta akibatnya tidak begitu fatal.</a:t>
            </a:r>
            <a:br>
              <a:rPr lang="id-ID" dirty="0" smtClean="0"/>
            </a:br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</a:t>
            </a:r>
            <a:r>
              <a:rPr lang="id-ID" dirty="0" smtClean="0"/>
              <a:t>) </a:t>
            </a:r>
            <a:r>
              <a:rPr lang="id-ID" b="1" dirty="0" smtClean="0"/>
              <a:t>Approach-Avoidance Conflict</a:t>
            </a:r>
            <a:r>
              <a:rPr lang="id-ID" dirty="0" smtClean="0"/>
              <a:t>, dimana orang didorong untuk melakukan pendekatan terhadap persoalan-persoalan yang mengacu pada satu tujuandan pada waktu yang sama didorong untuk melakukan terhadap persoalan-persoalan tersebut dan tujuannya dapat mengandung nilai positif dan negatif bagi orang yang mengalami konflik tersebut.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c</a:t>
            </a:r>
            <a:r>
              <a:rPr lang="id-ID" dirty="0" smtClean="0"/>
              <a:t>) Avoidance-Avoidance Conflict, dimana orang didorong untuk menghindari dua atau lebih hal yang negatif tetapi tujuan-tujuan yang dicapai saling terpisah satu sama lain.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K</a:t>
            </a:r>
            <a:r>
              <a:rPr lang="id-ID" dirty="0" smtClean="0"/>
              <a:t>onflik peran dalam organisasi, melalui indikasi-indikasi  dipengaruhi oleh empat variabel pokok yaitu :</a:t>
            </a:r>
            <a:br>
              <a:rPr lang="id-ID" dirty="0" smtClean="0"/>
            </a:br>
            <a:r>
              <a:rPr lang="id-ID" dirty="0" smtClean="0"/>
              <a:t>1) Mempunyai kesadaran akan terjadinya konflik peran.</a:t>
            </a:r>
            <a:br>
              <a:rPr lang="id-ID" dirty="0" smtClean="0"/>
            </a:br>
            <a:r>
              <a:rPr lang="id-ID" dirty="0" smtClean="0"/>
              <a:t>2) Menerima kondisi dan situasi bila muncul konflik yang bisa membuat tekanan-tekanan dalam pekerjaan.</a:t>
            </a:r>
            <a:br>
              <a:rPr lang="id-ID" dirty="0" smtClean="0"/>
            </a:br>
            <a:r>
              <a:rPr lang="id-ID" dirty="0" smtClean="0"/>
              <a:t>3) Memiliki kemampuan untuk mentolelir stres.</a:t>
            </a:r>
            <a:br>
              <a:rPr lang="id-ID" dirty="0" smtClean="0"/>
            </a:br>
            <a:r>
              <a:rPr lang="id-ID" dirty="0" smtClean="0"/>
              <a:t>4) Memperkuat sikap/sifat pribadi lebih tahan dalam menghadapi konflik yang muncul dalam organisasi (Wijono, 1993, p.15).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461</Words>
  <Application>Microsoft Office PowerPoint</Application>
  <PresentationFormat>On-screen Show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CONFLICT MANAGEMENT</vt:lpstr>
      <vt:lpstr>Slide 2</vt:lpstr>
      <vt:lpstr>Slide 3</vt:lpstr>
      <vt:lpstr>Ciri-Ciri Konflik :</vt:lpstr>
      <vt:lpstr>Slide 5</vt:lpstr>
      <vt:lpstr>Sumber-Sumber Konflik :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Dampak Konflik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MANAGEMENT</dc:title>
  <dc:creator>BUNDA RATU</dc:creator>
  <cp:lastModifiedBy>BUNDA RATU</cp:lastModifiedBy>
  <cp:revision>2</cp:revision>
  <dcterms:created xsi:type="dcterms:W3CDTF">2018-11-08T08:04:14Z</dcterms:created>
  <dcterms:modified xsi:type="dcterms:W3CDTF">2020-09-11T04:14:16Z</dcterms:modified>
</cp:coreProperties>
</file>