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48" d="100"/>
          <a:sy n="48" d="100"/>
        </p:scale>
        <p:origin x="-11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3D834-EEB1-4ABA-9187-0687925C3F09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F0D73-DF54-46E6-94A8-49C78C07C7B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0D73-DF54-46E6-94A8-49C78C07C7B1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0D73-DF54-46E6-94A8-49C78C07C7B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0D73-DF54-46E6-94A8-49C78C07C7B1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C48ACE-CA25-40AC-80D0-471B782F3298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2FCBBA-58D0-474C-B23D-B2C3E7C2CC8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KOMUNIKASI  DALAM PEMASARAN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smtClean="0"/>
              <a:t>K13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/>
              <a:t>Komunikasi</a:t>
            </a:r>
            <a:r>
              <a:rPr lang="en-US" u="sng" dirty="0" smtClean="0"/>
              <a:t> </a:t>
            </a:r>
            <a:r>
              <a:rPr lang="en-US" u="sng" dirty="0" err="1" smtClean="0"/>
              <a:t>secara</a:t>
            </a:r>
            <a:r>
              <a:rPr lang="en-US" u="sng" dirty="0" smtClean="0"/>
              <a:t> primer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/symbol </a:t>
            </a:r>
            <a:r>
              <a:rPr lang="en-US" dirty="0" err="1" smtClean="0"/>
              <a:t>sebagai</a:t>
            </a:r>
            <a:r>
              <a:rPr lang="en-US" dirty="0" smtClean="0"/>
              <a:t> media.      L /S </a:t>
            </a:r>
            <a:r>
              <a:rPr lang="en-US" dirty="0" err="1" smtClean="0"/>
              <a:t>mrpakan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lain, </a:t>
            </a:r>
            <a:r>
              <a:rPr lang="en-US" dirty="0" err="1" smtClean="0"/>
              <a:t>sebagai</a:t>
            </a:r>
            <a:r>
              <a:rPr lang="en-US" dirty="0" smtClean="0"/>
              <a:t> media primer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isyarat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 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/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r>
              <a:rPr lang="en-US" dirty="0" err="1" smtClean="0"/>
              <a:t>Manajemen</a:t>
            </a:r>
            <a:r>
              <a:rPr lang="en-US" dirty="0" smtClean="0"/>
              <a:t> ( </a:t>
            </a:r>
            <a:r>
              <a:rPr lang="en-US" dirty="0" err="1" smtClean="0"/>
              <a:t>O,PL,Ac,Ctr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id-ID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taktik</a:t>
            </a:r>
            <a:r>
              <a:rPr lang="en-US" dirty="0" smtClean="0"/>
              <a:t> </a:t>
            </a:r>
            <a:r>
              <a:rPr lang="en-US" dirty="0" err="1" smtClean="0"/>
              <a:t>operasionalisasinya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i="1" dirty="0" smtClean="0"/>
              <a:t>to secure understanding </a:t>
            </a:r>
            <a:r>
              <a:rPr lang="en-US" dirty="0" smtClean="0"/>
              <a:t>(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i="1" dirty="0" smtClean="0"/>
              <a:t>To establish </a:t>
            </a:r>
            <a:r>
              <a:rPr lang="en-US" i="1" dirty="0" err="1" smtClean="0"/>
              <a:t>acceptence</a:t>
            </a:r>
            <a:r>
              <a:rPr lang="en-US" i="1" dirty="0" smtClean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i="1" dirty="0" smtClean="0"/>
              <a:t>To motivation</a:t>
            </a:r>
            <a:r>
              <a:rPr lang="en-US" dirty="0" smtClean="0"/>
              <a:t> (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motivasikan</a:t>
            </a:r>
            <a:r>
              <a:rPr lang="en-US" dirty="0" smtClean="0"/>
              <a:t> )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 KOMUNIKASI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Source Credibility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ETOS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Iktikad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,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kecakapan</a:t>
            </a:r>
            <a:r>
              <a:rPr lang="en-US" dirty="0" smtClean="0"/>
              <a:t>. </a:t>
            </a:r>
            <a:r>
              <a:rPr lang="id-ID" dirty="0" smtClean="0"/>
              <a:t>(</a:t>
            </a:r>
            <a:r>
              <a:rPr lang="en-US" i="1" dirty="0" smtClean="0"/>
              <a:t>Good Sense, good </a:t>
            </a:r>
            <a:r>
              <a:rPr lang="en-US" i="1" dirty="0" err="1" smtClean="0"/>
              <a:t>morale,and</a:t>
            </a:r>
            <a:r>
              <a:rPr lang="en-US" i="1" dirty="0" smtClean="0"/>
              <a:t> good Character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 </a:t>
            </a:r>
            <a:r>
              <a:rPr lang="en-US" dirty="0" err="1" smtClean="0"/>
              <a:t>Aristocteles</a:t>
            </a:r>
            <a:r>
              <a:rPr lang="en-US" dirty="0" smtClean="0"/>
              <a:t>)  </a:t>
            </a:r>
            <a:endParaRPr lang="id-ID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4. </a:t>
            </a:r>
            <a:r>
              <a:rPr lang="en-US" dirty="0" err="1" smtClean="0"/>
              <a:t>Pesan</a:t>
            </a:r>
            <a:r>
              <a:rPr lang="en-US" dirty="0" smtClean="0"/>
              <a:t> / Message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bagaimanapun</a:t>
            </a:r>
            <a:r>
              <a:rPr lang="en-US" dirty="0" smtClean="0"/>
              <a:t> </a:t>
            </a:r>
            <a:r>
              <a:rPr lang="en-US" dirty="0" err="1" smtClean="0"/>
              <a:t>baiknya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komunikasikan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rancang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endParaRPr lang="en-US" dirty="0" smtClean="0"/>
          </a:p>
          <a:p>
            <a:r>
              <a:rPr lang="en-US" dirty="0" err="1" smtClean="0"/>
              <a:t>B.Lambang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endParaRPr lang="en-US" dirty="0" smtClean="0"/>
          </a:p>
          <a:p>
            <a:r>
              <a:rPr lang="en-US" dirty="0" err="1" smtClean="0"/>
              <a:t>C.Pesan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r>
              <a:rPr lang="en-US" dirty="0" err="1" smtClean="0"/>
              <a:t>D.Pesan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saran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Singkat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Jelas</a:t>
            </a:r>
            <a:r>
              <a:rPr lang="en-US" dirty="0" smtClean="0"/>
              <a:t>,</a:t>
            </a:r>
          </a:p>
          <a:p>
            <a:r>
              <a:rPr lang="en-US" dirty="0" smtClean="0"/>
              <a:t>3.Mudah </a:t>
            </a:r>
            <a:r>
              <a:rPr lang="en-US" dirty="0" err="1" smtClean="0"/>
              <a:t>mengantarkan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/</a:t>
            </a:r>
            <a:r>
              <a:rPr lang="en-US" dirty="0" err="1" smtClean="0"/>
              <a:t>dimengerti</a:t>
            </a:r>
            <a:endParaRPr lang="en-US" dirty="0" smtClean="0"/>
          </a:p>
          <a:p>
            <a:r>
              <a:rPr lang="en-US" dirty="0" smtClean="0"/>
              <a:t>4.Tidak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keraguan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A. </a:t>
            </a:r>
            <a:r>
              <a:rPr lang="en-US" dirty="0" err="1" smtClean="0"/>
              <a:t>Kredibilitas</a:t>
            </a:r>
            <a:r>
              <a:rPr lang="en-US" dirty="0" smtClean="0"/>
              <a:t>/</a:t>
            </a:r>
            <a:r>
              <a:rPr lang="en-US" dirty="0" err="1" smtClean="0"/>
              <a:t>Prestice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B.Wewenang</a:t>
            </a:r>
            <a:r>
              <a:rPr lang="en-US" dirty="0" smtClean="0"/>
              <a:t>/</a:t>
            </a:r>
            <a:r>
              <a:rPr lang="en-US" dirty="0" err="1" smtClean="0"/>
              <a:t>Outhority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C.Wibawa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D.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E.Penguasaan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F.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G. Status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H. </a:t>
            </a:r>
            <a:r>
              <a:rPr lang="en-US" dirty="0" err="1" smtClean="0"/>
              <a:t>Penyajian</a:t>
            </a:r>
            <a:r>
              <a:rPr lang="en-US" dirty="0" smtClean="0"/>
              <a:t> Yang </a:t>
            </a:r>
            <a:r>
              <a:rPr lang="en-US" dirty="0" err="1" smtClean="0"/>
              <a:t>Dipersiapkan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FAKTOR PELANCAR KOM</a:t>
            </a:r>
            <a:r>
              <a:rPr lang="id-ID" dirty="0" smtClean="0"/>
              <a:t>UNIKASI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/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diikat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id-ID" dirty="0" smtClean="0"/>
              <a:t> MANAJER ADALAH 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YANG HARUS DIPERHATIKAN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b="1" dirty="0" err="1" smtClean="0"/>
              <a:t>Peranan</a:t>
            </a:r>
            <a:r>
              <a:rPr lang="en-US" b="1" dirty="0" smtClean="0"/>
              <a:t> </a:t>
            </a:r>
            <a:r>
              <a:rPr lang="en-US" b="1" dirty="0" err="1" smtClean="0"/>
              <a:t>komunikator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endParaRPr lang="en-US" b="1" dirty="0" smtClean="0"/>
          </a:p>
          <a:p>
            <a:r>
              <a:rPr lang="en-US" dirty="0" smtClean="0"/>
              <a:t>A. 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/ source attractiveness,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/ source credibility/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,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empatik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memproyeksikan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Komunikasi</a:t>
            </a:r>
            <a:r>
              <a:rPr lang="en-US" u="sng" dirty="0" smtClean="0"/>
              <a:t> </a:t>
            </a:r>
            <a:r>
              <a:rPr lang="en-US" u="sng" dirty="0" err="1" smtClean="0"/>
              <a:t>secara</a:t>
            </a:r>
            <a:r>
              <a:rPr lang="en-US" u="sng" dirty="0" smtClean="0"/>
              <a:t> </a:t>
            </a:r>
            <a:r>
              <a:rPr lang="en-US" u="sng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yamg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komunikaator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memformulasikan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media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?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;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kondisikan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Kebutuhan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 internal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sangant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terpuaskan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yang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dorongan-dorongan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pencariaan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: TEORI MASLOW/ HIRARKI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KONSEP MOTIVASI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memmbentuk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id-ID" smtClean="0"/>
          </a:p>
          <a:p>
            <a:pPr>
              <a:lnSpc>
                <a:spcPct val="80000"/>
              </a:lnSpc>
              <a:buNone/>
            </a:pPr>
            <a:r>
              <a:rPr lang="en-US" smtClean="0"/>
              <a:t> </a:t>
            </a:r>
            <a:r>
              <a:rPr lang="id-ID" dirty="0" smtClean="0"/>
              <a:t> BERKOMUNIKASI DALAM PEMASARAN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1. </a:t>
            </a: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(</a:t>
            </a:r>
            <a:r>
              <a:rPr lang="en-US" dirty="0" err="1" smtClean="0"/>
              <a:t>proksimitas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2. </a:t>
            </a:r>
            <a:r>
              <a:rPr lang="en-US" dirty="0" err="1" smtClean="0"/>
              <a:t>Kemiripan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3. </a:t>
            </a:r>
            <a:r>
              <a:rPr lang="en-US" dirty="0" err="1" smtClean="0"/>
              <a:t>Situasi</a:t>
            </a:r>
            <a:r>
              <a:rPr lang="en-US" dirty="0" smtClean="0"/>
              <a:t>     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    a. rasa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    b.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(self-</a:t>
            </a:r>
            <a:r>
              <a:rPr lang="id-ID" dirty="0" smtClean="0"/>
              <a:t>	</a:t>
            </a:r>
            <a:r>
              <a:rPr lang="en-US" dirty="0" smtClean="0"/>
              <a:t>esteem</a:t>
            </a:r>
            <a:r>
              <a:rPr lang="id-ID" dirty="0" smtClean="0"/>
              <a:t>)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    c. </a:t>
            </a:r>
            <a:r>
              <a:rPr lang="en-US" dirty="0" err="1" smtClean="0"/>
              <a:t>kecemasan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    d. </a:t>
            </a:r>
            <a:r>
              <a:rPr lang="en-US" dirty="0" err="1" smtClean="0"/>
              <a:t>isolasi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    e.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HUBUNGAN MANUSIA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1.Kebutuhan </a:t>
            </a:r>
            <a:r>
              <a:rPr lang="en-US" dirty="0" err="1" smtClean="0"/>
              <a:t>fisiologis</a:t>
            </a:r>
            <a:r>
              <a:rPr lang="en-US" dirty="0" smtClean="0"/>
              <a:t>,/</a:t>
            </a:r>
            <a:r>
              <a:rPr lang="en-US" dirty="0" err="1" smtClean="0"/>
              <a:t>faal</a:t>
            </a:r>
            <a:r>
              <a:rPr lang="en-US" dirty="0" smtClean="0"/>
              <a:t>;  </a:t>
            </a:r>
            <a:r>
              <a:rPr lang="en-US" dirty="0" err="1" smtClean="0"/>
              <a:t>sandang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, </a:t>
            </a:r>
            <a:r>
              <a:rPr lang="en-US" dirty="0" err="1" smtClean="0"/>
              <a:t>ragawi</a:t>
            </a:r>
            <a:r>
              <a:rPr lang="en-US" dirty="0" smtClean="0"/>
              <a:t>, </a:t>
            </a:r>
            <a:r>
              <a:rPr lang="en-US" dirty="0" err="1" smtClean="0"/>
              <a:t>makan</a:t>
            </a:r>
            <a:r>
              <a:rPr lang="en-US" dirty="0" smtClean="0"/>
              <a:t> , </a:t>
            </a:r>
            <a:r>
              <a:rPr lang="en-US" dirty="0" err="1" smtClean="0"/>
              <a:t>minum</a:t>
            </a:r>
            <a:r>
              <a:rPr lang="en-US" dirty="0" smtClean="0"/>
              <a:t>(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2.Kebutuhan </a:t>
            </a:r>
            <a:r>
              <a:rPr lang="en-US" dirty="0" err="1" smtClean="0"/>
              <a:t>keamaan</a:t>
            </a:r>
            <a:r>
              <a:rPr lang="en-US" dirty="0" smtClean="0"/>
              <a:t> /safety needs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3.Kebutuhan </a:t>
            </a:r>
            <a:r>
              <a:rPr lang="en-US" dirty="0" err="1" smtClean="0"/>
              <a:t>sosial</a:t>
            </a:r>
            <a:r>
              <a:rPr lang="en-US" dirty="0" smtClean="0"/>
              <a:t>/social needs (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, </a:t>
            </a:r>
            <a:r>
              <a:rPr lang="en-US" dirty="0" err="1" smtClean="0"/>
              <a:t>persahabatan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4.Kebutuhan </a:t>
            </a:r>
            <a:r>
              <a:rPr lang="en-US" dirty="0" err="1" smtClean="0"/>
              <a:t>penghargaan</a:t>
            </a:r>
            <a:r>
              <a:rPr lang="en-US" dirty="0" smtClean="0"/>
              <a:t> /Esteem needs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5.Kebutuhan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diri.aktualisasi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/ self actualization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….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Abraham Maslow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pengandaian-pengandaian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sz="3600" dirty="0" err="1" smtClean="0"/>
              <a:t>prilakunya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bawahannya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</a:t>
            </a:r>
            <a:r>
              <a:rPr lang="en-US" sz="3600" dirty="0" err="1" smtClean="0"/>
              <a:t>pengandaian</a:t>
            </a:r>
            <a:r>
              <a:rPr lang="en-US" sz="36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</a:t>
            </a:r>
            <a:br>
              <a:rPr lang="en-US" dirty="0" smtClean="0"/>
            </a:br>
            <a:r>
              <a:rPr lang="en-US" dirty="0" smtClean="0"/>
              <a:t>(Douglas Mc </a:t>
            </a:r>
            <a:r>
              <a:rPr lang="en-US" dirty="0" err="1" smtClean="0"/>
              <a:t>Gregor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1.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inheren</a:t>
            </a:r>
            <a:r>
              <a:rPr lang="en-US" dirty="0" smtClean="0"/>
              <a:t> (</a:t>
            </a:r>
            <a:r>
              <a:rPr lang="en-US" dirty="0" err="1" smtClean="0"/>
              <a:t>tertanam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menghindarinya</a:t>
            </a:r>
            <a:r>
              <a:rPr lang="en-US" dirty="0" smtClean="0"/>
              <a:t>,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2.Karena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dipaksa</a:t>
            </a:r>
            <a:r>
              <a:rPr lang="en-US" dirty="0" smtClean="0"/>
              <a:t>, </a:t>
            </a:r>
            <a:r>
              <a:rPr lang="en-US" dirty="0" err="1" smtClean="0"/>
              <a:t>diawasi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3.Karyawan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pengarahaan</a:t>
            </a:r>
            <a:r>
              <a:rPr lang="en-US" dirty="0" smtClean="0"/>
              <a:t> format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,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4.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menaruh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lain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ambisi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</a:t>
            </a:r>
            <a:r>
              <a:rPr lang="en-US" sz="3600" dirty="0" err="1" smtClean="0"/>
              <a:t>pengandaian</a:t>
            </a:r>
            <a:r>
              <a:rPr lang="en-US" sz="3600" dirty="0" smtClean="0"/>
              <a:t> </a:t>
            </a:r>
            <a:r>
              <a:rPr lang="en-US" sz="3600" dirty="0" err="1" smtClean="0"/>
              <a:t>negatifyang</a:t>
            </a:r>
            <a:r>
              <a:rPr lang="en-US" sz="3600" dirty="0" smtClean="0"/>
              <a:t> </a:t>
            </a:r>
            <a:r>
              <a:rPr lang="en-US" sz="3600" dirty="0" err="1" smtClean="0"/>
              <a:t>dipegang</a:t>
            </a:r>
            <a:r>
              <a:rPr lang="en-US" sz="3600" dirty="0" smtClean="0"/>
              <a:t> </a:t>
            </a:r>
            <a:r>
              <a:rPr lang="en-US" sz="3600" dirty="0" err="1" smtClean="0"/>
              <a:t>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Manajer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</a:t>
            </a:r>
            <a:r>
              <a:rPr lang="en-US" sz="3600" dirty="0" err="1" smtClean="0"/>
              <a:t>Teori</a:t>
            </a:r>
            <a:r>
              <a:rPr lang="en-US" sz="3600" dirty="0" smtClean="0"/>
              <a:t> X</a:t>
            </a:r>
            <a:endParaRPr lang="id-ID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1.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sewajarnya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bemain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2.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pengarahan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pengawsn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komit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3. Rata-rata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mengusahakan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4. Kemampuan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(</a:t>
            </a:r>
            <a:r>
              <a:rPr lang="en-US" dirty="0" err="1" smtClean="0"/>
              <a:t>pembaharuan</a:t>
            </a:r>
            <a:r>
              <a:rPr lang="en-US" dirty="0" smtClean="0"/>
              <a:t>, idea-idea </a:t>
            </a:r>
            <a:r>
              <a:rPr lang="en-US" dirty="0" err="1" smtClean="0"/>
              <a:t>baru</a:t>
            </a:r>
            <a:r>
              <a:rPr lang="en-US" dirty="0" smtClean="0"/>
              <a:t>)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meluas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pengandaian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(</a:t>
            </a:r>
            <a:r>
              <a:rPr lang="en-US" dirty="0" err="1" smtClean="0"/>
              <a:t>Teori</a:t>
            </a:r>
            <a:r>
              <a:rPr lang="en-US" dirty="0" smtClean="0"/>
              <a:t> Y)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keyakinannya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bahwa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hubungan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seorang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individu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pekerjaannya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merupakan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hubungan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dasar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bahwa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sikapnya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terhadap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kerja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menentukan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sukses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kegagalan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individu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itu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Faktor-faktor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intrinsik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dihubungkan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kepuasan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kerja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sementara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faktor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ekstrinsik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kaitkan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ketidakpuasan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Faktor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higiene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faktor-faktor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kebijakan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administrasi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perusahaan,penyeliaan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gaji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bila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memadai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pekerjaan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menentramkan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pekerjaan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bila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faktor-faktor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tersebut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memadai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maka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orang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menjadi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terpuaskan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memotivasi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orang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pekerjaannya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disarankannya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menekankan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prestasi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pengakuan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tanggung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jawab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pertumbuhan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dikatakan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sebagai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mengganjar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seseorang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intrinsik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Motivasi</a:t>
            </a:r>
            <a:r>
              <a:rPr lang="en-US" sz="3200" dirty="0" smtClean="0"/>
              <a:t> </a:t>
            </a:r>
            <a:r>
              <a:rPr lang="en-US" sz="3200" dirty="0" err="1" smtClean="0"/>
              <a:t>Higiene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(Frederick Herzberg)</a:t>
            </a:r>
            <a:endParaRPr lang="id-ID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3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A. </a:t>
            </a:r>
            <a:r>
              <a:rPr lang="en-US" dirty="0" err="1" smtClean="0"/>
              <a:t>Eksistensi</a:t>
            </a:r>
            <a:r>
              <a:rPr lang="en-US" dirty="0" smtClean="0"/>
              <a:t> /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/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B. </a:t>
            </a:r>
            <a:r>
              <a:rPr lang="en-US" dirty="0" err="1" smtClean="0"/>
              <a:t>Hubungan</a:t>
            </a:r>
            <a:r>
              <a:rPr lang="en-US" dirty="0" smtClean="0"/>
              <a:t> /relatedness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C. </a:t>
            </a:r>
            <a:r>
              <a:rPr lang="en-US" dirty="0" err="1" smtClean="0"/>
              <a:t>Pertumbuhan</a:t>
            </a:r>
            <a:r>
              <a:rPr lang="en-US" dirty="0" smtClean="0"/>
              <a:t> (growth)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intrinsik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/ </a:t>
            </a:r>
            <a:r>
              <a:rPr lang="en-US" dirty="0" err="1" smtClean="0"/>
              <a:t>penghargaan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ERG</a:t>
            </a:r>
            <a:br>
              <a:rPr lang="en-US" dirty="0" smtClean="0"/>
            </a:br>
            <a:r>
              <a:rPr lang="en-US" dirty="0" smtClean="0"/>
              <a:t>(Clayton </a:t>
            </a:r>
            <a:r>
              <a:rPr lang="en-US" dirty="0" err="1" smtClean="0"/>
              <a:t>Aldefer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Carl </a:t>
            </a:r>
            <a:r>
              <a:rPr lang="en-US" dirty="0" err="1" smtClean="0"/>
              <a:t>I.Hovland</a:t>
            </a:r>
            <a:r>
              <a:rPr lang="en-US" dirty="0" smtClean="0"/>
              <a:t>: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komunikasinya</a:t>
            </a:r>
            <a:r>
              <a:rPr lang="en-US" dirty="0" smtClean="0"/>
              <a:t> : KOMUNIKATIF.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(David K </a:t>
            </a:r>
            <a:r>
              <a:rPr lang="en-US" dirty="0" err="1" smtClean="0"/>
              <a:t>Berlo</a:t>
            </a:r>
            <a:r>
              <a:rPr lang="en-US" dirty="0" smtClean="0"/>
              <a:t>):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yang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;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A. </a:t>
            </a:r>
            <a:r>
              <a:rPr lang="en-US" dirty="0" err="1" smtClean="0"/>
              <a:t>secara</a:t>
            </a:r>
            <a:r>
              <a:rPr lang="en-US" dirty="0" smtClean="0"/>
              <a:t> primer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KOMUNIKASI  EFEKTIF</a:t>
            </a:r>
            <a:br>
              <a:rPr lang="en-US" dirty="0" smtClean="0"/>
            </a:b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1039</Words>
  <Application>Microsoft Office PowerPoint</Application>
  <PresentationFormat>On-screen Show (4:3)</PresentationFormat>
  <Paragraphs>102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KOMUNIKASI  DALAM PEMASARAN</vt:lpstr>
      <vt:lpstr>KONSEP MOTIVASI</vt:lpstr>
      <vt:lpstr>Teori Abraham Maslow</vt:lpstr>
      <vt:lpstr>Teori X dan teori Y (Douglas Mc Gregor)</vt:lpstr>
      <vt:lpstr>4 pengandaian negatifyang dipegang seorang Manajer menurut Teori X</vt:lpstr>
      <vt:lpstr>4 pengandaian positif (Teori Y)</vt:lpstr>
      <vt:lpstr>Teori Motivasi Higiene (Frederick Herzberg)</vt:lpstr>
      <vt:lpstr>Teori ERG (Clayton Aldefer)</vt:lpstr>
      <vt:lpstr> KOMUNIKASI  EFEKTIF </vt:lpstr>
      <vt:lpstr>Slide 10</vt:lpstr>
      <vt:lpstr>STRATEGI KOMUNIKASI</vt:lpstr>
      <vt:lpstr>Slide 12</vt:lpstr>
      <vt:lpstr>Slide 13</vt:lpstr>
      <vt:lpstr>Faktor penting dalam merumuskan Pesan</vt:lpstr>
      <vt:lpstr>Syarat isi pesan </vt:lpstr>
      <vt:lpstr>FAKTOR PELANCAR KOMUNIKASI</vt:lpstr>
      <vt:lpstr>FAKTOR YANG HARUS DIPERHATIKAN</vt:lpstr>
      <vt:lpstr>Slide 18</vt:lpstr>
      <vt:lpstr>Slide 19</vt:lpstr>
      <vt:lpstr>PROSES HUBUNGAN MANUSIA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 DALAM PEMASARAN</dc:title>
  <dc:creator>BUNDA RATU</dc:creator>
  <cp:lastModifiedBy>BUNDA RATU</cp:lastModifiedBy>
  <cp:revision>3</cp:revision>
  <dcterms:created xsi:type="dcterms:W3CDTF">2020-05-12T06:21:05Z</dcterms:created>
  <dcterms:modified xsi:type="dcterms:W3CDTF">2020-09-11T04:06:35Z</dcterms:modified>
</cp:coreProperties>
</file>