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63" r:id="rId4"/>
    <p:sldId id="364" r:id="rId5"/>
    <p:sldId id="365" r:id="rId6"/>
    <p:sldId id="366" r:id="rId7"/>
    <p:sldId id="27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AA2"/>
    <a:srgbClr val="2EA9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4660"/>
  </p:normalViewPr>
  <p:slideViewPr>
    <p:cSldViewPr>
      <p:cViewPr varScale="1">
        <p:scale>
          <a:sx n="45" d="100"/>
          <a:sy n="45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7BA3-98C0-4CDB-92E6-9FCF68A83460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804D-D439-40A2-BE80-E742530C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102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103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104" name="Image" r:id="rId5" imgW="3250794" imgH="3276190" progId="">
              <p:embed/>
            </p:oleObj>
          </a:graphicData>
        </a:graphic>
      </p:graphicFrame>
      <p:pic>
        <p:nvPicPr>
          <p:cNvPr id="3105" name="Picture 33" descr="glab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</p:spPr>
      </p:pic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4A1711D4-0DEA-4888-A98E-FE28AE47C0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5CB2F-0C2D-4557-AD7A-B861B5A37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4261-89CC-4600-9E03-A7F175B03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8195DCB-B4B4-43BD-9133-8FE3D7380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9219-74E4-41CB-A107-F6C7AB35E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2FD51-BE0C-4BC3-8785-D62375202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B74E6-A8BA-4D9A-BE02-4156FDB08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74CE-C1FD-483D-A2B7-7A06F1016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FB6F-1E64-4B8F-BBA4-C48335A4A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37EC-B4C9-455D-B74D-D6A9ABA57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43C1-014D-405F-91E3-094CA4509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4E4D-5DA7-4973-A3D6-A29956FEE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0CEB65-9082-4182-85AD-E6007C032E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511175"/>
            <a:ext cx="6172200" cy="1241425"/>
          </a:xfrm>
        </p:spPr>
        <p:txBody>
          <a:bodyPr/>
          <a:lstStyle/>
          <a:p>
            <a:r>
              <a:rPr lang="en-US" u="sng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REKAYASA PERANGKAT LUNAK</a:t>
            </a:r>
            <a:endParaRPr lang="en-US" u="sng" strike="sng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Sa’uda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M.Kom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562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2133600" y="1958975"/>
            <a:ext cx="6172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Chap</a:t>
            </a:r>
            <a:r>
              <a:rPr kumimoji="0" lang="en-US" sz="3600" b="1" i="0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7</a:t>
            </a:r>
            <a:endParaRPr kumimoji="0" lang="en-US" sz="3600" b="1" i="0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IMPLEMENTASI DAN PEMELIHARAAN PERANGKAT LUNAK 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219200" y="1752600"/>
            <a:ext cx="7010400" cy="2304738"/>
            <a:chOff x="1152" y="1344"/>
            <a:chExt cx="5068" cy="162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152" y="1344"/>
              <a:ext cx="5068" cy="659"/>
              <a:chOff x="1152" y="1440"/>
              <a:chExt cx="5068" cy="659"/>
            </a:xfrm>
          </p:grpSpPr>
          <p:sp>
            <p:nvSpPr>
              <p:cNvPr id="4099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099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997" name="Text Box 37"/>
              <p:cNvSpPr txBox="1">
                <a:spLocks noChangeArrowheads="1"/>
              </p:cNvSpPr>
              <p:nvPr/>
            </p:nvSpPr>
            <p:spPr bwMode="gray">
              <a:xfrm>
                <a:off x="1703" y="1601"/>
                <a:ext cx="4517" cy="4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/>
                  <a:t>Implementasi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Perangkat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Lunak</a:t>
                </a:r>
                <a:r>
                  <a:rPr lang="en-US" sz="2000" b="1" dirty="0" smtClean="0"/>
                  <a:t> </a:t>
                </a:r>
              </a:p>
              <a:p>
                <a:r>
                  <a:rPr lang="en-US" sz="2000" b="1" dirty="0" smtClean="0"/>
                  <a:t> </a:t>
                </a:r>
              </a:p>
            </p:txBody>
          </p:sp>
          <p:sp>
            <p:nvSpPr>
              <p:cNvPr id="40998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152" y="1920"/>
              <a:ext cx="4902" cy="468"/>
              <a:chOff x="1152" y="1440"/>
              <a:chExt cx="4902" cy="468"/>
            </a:xfrm>
          </p:grpSpPr>
          <p:sp>
            <p:nvSpPr>
              <p:cNvPr id="41000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0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05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3069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 smtClean="0"/>
                  <a:t>Pemilihan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Bahasa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Pemrograman</a:t>
                </a:r>
                <a:r>
                  <a:rPr lang="en-US" sz="2000" b="1" dirty="0" smtClean="0"/>
                  <a:t> </a:t>
                </a:r>
                <a:endParaRPr lang="en-US" sz="2000" b="1" dirty="0"/>
              </a:p>
            </p:txBody>
          </p:sp>
          <p:sp>
            <p:nvSpPr>
              <p:cNvPr id="41006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152" y="2496"/>
              <a:ext cx="4902" cy="468"/>
              <a:chOff x="1152" y="1440"/>
              <a:chExt cx="4902" cy="468"/>
            </a:xfrm>
          </p:grpSpPr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4672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10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1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2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13" name="Text Box 53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791" cy="2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 smtClean="0"/>
                  <a:t>Macam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bahasa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pemrograman</a:t>
                </a:r>
                <a:r>
                  <a:rPr lang="en-US" sz="2000" b="1" dirty="0" smtClean="0"/>
                  <a:t> </a:t>
                </a:r>
              </a:p>
            </p:txBody>
          </p:sp>
          <p:sp>
            <p:nvSpPr>
              <p:cNvPr id="41014" name="Text Box 54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pic>
        <p:nvPicPr>
          <p:cNvPr id="38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1219200" y="4191000"/>
            <a:ext cx="6781392" cy="665813"/>
            <a:chOff x="1152" y="1440"/>
            <a:chExt cx="4902" cy="468"/>
          </a:xfrm>
        </p:grpSpPr>
        <p:sp>
          <p:nvSpPr>
            <p:cNvPr id="56" name="AutoShape 32"/>
            <p:cNvSpPr>
              <a:spLocks noChangeArrowheads="1"/>
            </p:cNvSpPr>
            <p:nvPr/>
          </p:nvSpPr>
          <p:spPr bwMode="gray">
            <a:xfrm>
              <a:off x="1382" y="1475"/>
              <a:ext cx="4672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60" name="Oval 34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35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36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Text Box 37"/>
            <p:cNvSpPr txBox="1">
              <a:spLocks noChangeArrowheads="1"/>
            </p:cNvSpPr>
            <p:nvPr/>
          </p:nvSpPr>
          <p:spPr bwMode="gray">
            <a:xfrm>
              <a:off x="1721" y="1549"/>
              <a:ext cx="4289" cy="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/>
                <a:t>Pemeliharaan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Perangkat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Lunak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1274" y="1475"/>
              <a:ext cx="380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4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.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ditranslasikan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kompiler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i="1" dirty="0" smtClean="0"/>
              <a:t>source code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masukan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mengkasilkan</a:t>
            </a:r>
            <a:r>
              <a:rPr lang="en-US" i="1" dirty="0" smtClean="0"/>
              <a:t> object code yang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diterjemahkan</a:t>
            </a:r>
            <a:r>
              <a:rPr lang="en-US" i="1" dirty="0" smtClean="0"/>
              <a:t> </a:t>
            </a:r>
            <a:r>
              <a:rPr lang="en-US" i="1" dirty="0" err="1" smtClean="0"/>
              <a:t>menjadi</a:t>
            </a:r>
            <a:r>
              <a:rPr lang="en-US" i="1" dirty="0" smtClean="0"/>
              <a:t> machine code. </a:t>
            </a:r>
            <a:r>
              <a:rPr lang="en-US" i="1" dirty="0" err="1" smtClean="0"/>
              <a:t>Bahasa</a:t>
            </a:r>
            <a:r>
              <a:rPr lang="en-US" i="1" dirty="0" smtClean="0"/>
              <a:t> </a:t>
            </a:r>
            <a:r>
              <a:rPr lang="en-US" i="1" dirty="0" err="1" smtClean="0"/>
              <a:t>pemrograman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alat</a:t>
            </a:r>
            <a:r>
              <a:rPr lang="en-US" i="1" dirty="0" smtClean="0"/>
              <a:t> yang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komunikasi</a:t>
            </a:r>
            <a:r>
              <a:rPr lang="en-US" i="1" dirty="0" smtClean="0"/>
              <a:t> </a:t>
            </a:r>
            <a:r>
              <a:rPr lang="en-US" i="1" dirty="0" err="1" smtClean="0"/>
              <a:t>anatara</a:t>
            </a:r>
            <a:r>
              <a:rPr lang="en-US" i="1" dirty="0" smtClean="0"/>
              <a:t> </a:t>
            </a:r>
            <a:r>
              <a:rPr lang="en-US" i="1" dirty="0" err="1" smtClean="0"/>
              <a:t>manusia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komputer</a:t>
            </a:r>
            <a:r>
              <a:rPr lang="en-US" i="1" dirty="0" smtClean="0"/>
              <a:t>. </a:t>
            </a:r>
            <a:endParaRPr lang="en-US" u="sng" dirty="0" smtClean="0"/>
          </a:p>
        </p:txBody>
      </p:sp>
      <p:pic>
        <p:nvPicPr>
          <p:cNvPr id="3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Pemilihan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Pemrograman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Pemilihan bahasa pemrograman didasarkan atas :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Algortima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Struktur</a:t>
            </a:r>
            <a:r>
              <a:rPr lang="en-US" dirty="0" smtClean="0"/>
              <a:t> data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pemrogram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</a:p>
        </p:txBody>
      </p:sp>
      <p:pic>
        <p:nvPicPr>
          <p:cNvPr id="4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pemrograman</a:t>
            </a:r>
            <a:r>
              <a:rPr lang="en-US" sz="2400" dirty="0" smtClean="0"/>
              <a:t> :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C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ADA, Modula2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pemrograman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COBOL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,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tempatnya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digantikan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4 GL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FORTRAN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BASIC paling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s-ES" sz="2400" dirty="0" smtClean="0"/>
              <a:t>• </a:t>
            </a:r>
            <a:r>
              <a:rPr lang="es-ES" sz="2400" dirty="0" err="1" smtClean="0"/>
              <a:t>Bahasa</a:t>
            </a:r>
            <a:r>
              <a:rPr lang="es-ES" sz="2400" dirty="0" smtClean="0"/>
              <a:t> LISP dan </a:t>
            </a:r>
            <a:r>
              <a:rPr lang="es-ES" sz="2400" dirty="0" err="1" smtClean="0"/>
              <a:t>Prolog</a:t>
            </a:r>
            <a:r>
              <a:rPr lang="es-ES" sz="2400" dirty="0" smtClean="0"/>
              <a:t> </a:t>
            </a:r>
            <a:r>
              <a:rPr lang="es-ES" sz="2400" dirty="0" err="1" smtClean="0"/>
              <a:t>sering</a:t>
            </a:r>
            <a:r>
              <a:rPr lang="es-ES" sz="2400" dirty="0" smtClean="0"/>
              <a:t> </a:t>
            </a:r>
            <a:r>
              <a:rPr lang="es-ES" sz="2400" dirty="0" err="1" smtClean="0"/>
              <a:t>digunakan</a:t>
            </a:r>
            <a:r>
              <a:rPr lang="es-ES" sz="2400" dirty="0" smtClean="0"/>
              <a:t> pada </a:t>
            </a:r>
            <a:r>
              <a:rPr lang="es-ES" sz="2400" dirty="0" err="1" smtClean="0"/>
              <a:t>aplikasi</a:t>
            </a:r>
            <a:r>
              <a:rPr lang="es-ES" sz="2400" dirty="0" smtClean="0"/>
              <a:t> </a:t>
            </a:r>
            <a:r>
              <a:rPr lang="es-ES" sz="2400" dirty="0" err="1" smtClean="0"/>
              <a:t>Kecerdasan</a:t>
            </a:r>
            <a:r>
              <a:rPr lang="es-ES" sz="2400" dirty="0" smtClean="0"/>
              <a:t> </a:t>
            </a:r>
            <a:r>
              <a:rPr lang="es-ES" sz="2400" dirty="0" err="1" smtClean="0"/>
              <a:t>Buatan</a:t>
            </a:r>
            <a:r>
              <a:rPr lang="es-E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berkemabang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Object Oriented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Smalltalk, C++, </a:t>
            </a:r>
            <a:r>
              <a:rPr lang="en-US" sz="2400" dirty="0" err="1" smtClean="0"/>
              <a:t>dan</a:t>
            </a:r>
            <a:r>
              <a:rPr lang="en-US" sz="2400" dirty="0" smtClean="0"/>
              <a:t> Eiffel </a:t>
            </a:r>
          </a:p>
        </p:txBody>
      </p:sp>
      <p:pic>
        <p:nvPicPr>
          <p:cNvPr id="3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id-ID" sz="2400" dirty="0" smtClean="0"/>
              <a:t>Macam-macam Bahasa Pemograman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perawatan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: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rekomendasi</a:t>
            </a:r>
            <a:r>
              <a:rPr lang="en-US" sz="2400" dirty="0" smtClean="0"/>
              <a:t> </a:t>
            </a:r>
            <a:r>
              <a:rPr lang="en-US" sz="2400" dirty="0" err="1" smtClean="0"/>
              <a:t>kapabilitas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mengantisipasi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reliabilitas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3" name="Picture 4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id-ID" sz="2400" dirty="0" smtClean="0"/>
              <a:t>Pemeliharaan Perangkat Lunak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057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</a:p>
        </p:txBody>
      </p:sp>
      <p:pic>
        <p:nvPicPr>
          <p:cNvPr id="6" name="Picture 5" descr="bidar b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5626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1l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cdb2004171l</Template>
  <TotalTime>2802</TotalTime>
  <Words>245</Words>
  <Application>Microsoft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cdb2004171l</vt:lpstr>
      <vt:lpstr>Image</vt:lpstr>
      <vt:lpstr>REKAYASA PERANGKAT LUNAK</vt:lpstr>
      <vt:lpstr>IMPLEMENTASI DAN PEMELIHARAAN PERANGKAT LUNAK </vt:lpstr>
      <vt:lpstr>Slide 3</vt:lpstr>
      <vt:lpstr>Pemilihan Bahasa Pemrograman </vt:lpstr>
      <vt:lpstr>Macam-macam Bahasa Pemograman</vt:lpstr>
      <vt:lpstr>Pemeliharaan Perangkat Lunak</vt:lpstr>
      <vt:lpstr>Slide 7</vt:lpstr>
    </vt:vector>
  </TitlesOfParts>
  <Company>owner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user</dc:creator>
  <cp:lastModifiedBy>acer</cp:lastModifiedBy>
  <cp:revision>100</cp:revision>
  <dcterms:created xsi:type="dcterms:W3CDTF">2011-10-05T02:54:33Z</dcterms:created>
  <dcterms:modified xsi:type="dcterms:W3CDTF">2013-10-11T04:14:38Z</dcterms:modified>
</cp:coreProperties>
</file>