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6" r:id="rId10"/>
    <p:sldId id="273" r:id="rId11"/>
    <p:sldId id="268"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24" autoAdjust="0"/>
  </p:normalViewPr>
  <p:slideViewPr>
    <p:cSldViewPr>
      <p:cViewPr varScale="1">
        <p:scale>
          <a:sx n="70" d="100"/>
          <a:sy n="70" d="100"/>
        </p:scale>
        <p:origin x="-1156" y="-68"/>
      </p:cViewPr>
      <p:guideLst>
        <p:guide orient="horz" pos="2160"/>
        <p:guide pos="2880"/>
      </p:guideLst>
    </p:cSldViewPr>
  </p:slideViewPr>
  <p:outlineViewPr>
    <p:cViewPr>
      <p:scale>
        <a:sx n="33" d="100"/>
        <a:sy n="33" d="100"/>
      </p:scale>
      <p:origin x="0" y="242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916CAC-CCB2-4341-8303-73A0048A171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53E890BD-FDF1-4FFA-9A3C-556EEF42AFF8}">
      <dgm:prSet phldrT="[Text]"/>
      <dgm:spPr/>
      <dgm:t>
        <a:bodyPr/>
        <a:lstStyle/>
        <a:p>
          <a:r>
            <a:rPr lang="en-US" dirty="0" smtClean="0"/>
            <a:t>TUJUAN KOMUNIKASI</a:t>
          </a:r>
          <a:endParaRPr lang="en-US" dirty="0"/>
        </a:p>
      </dgm:t>
    </dgm:pt>
    <dgm:pt modelId="{A09DEF4D-CDF9-4CA1-8B26-9070C3502D30}" type="parTrans" cxnId="{95157C09-FD89-4074-BF23-D57099CF3522}">
      <dgm:prSet/>
      <dgm:spPr/>
      <dgm:t>
        <a:bodyPr/>
        <a:lstStyle/>
        <a:p>
          <a:endParaRPr lang="en-US"/>
        </a:p>
      </dgm:t>
    </dgm:pt>
    <dgm:pt modelId="{994CB228-456B-480D-9F85-E9F36FE79D80}" type="sibTrans" cxnId="{95157C09-FD89-4074-BF23-D57099CF3522}">
      <dgm:prSet/>
      <dgm:spPr/>
      <dgm:t>
        <a:bodyPr/>
        <a:lstStyle/>
        <a:p>
          <a:endParaRPr lang="en-US"/>
        </a:p>
      </dgm:t>
    </dgm:pt>
    <dgm:pt modelId="{7B1817FD-559B-4C80-B684-AFAF366AE197}">
      <dgm:prSet phldrT="[Text]"/>
      <dgm:spPr/>
      <dgm:t>
        <a:bodyPr/>
        <a:lstStyle/>
        <a:p>
          <a:r>
            <a:rPr lang="en-US" dirty="0" err="1" smtClean="0"/>
            <a:t>Tujuan</a:t>
          </a:r>
          <a:r>
            <a:rPr lang="en-US" dirty="0" smtClean="0"/>
            <a:t> </a:t>
          </a:r>
          <a:r>
            <a:rPr lang="en-US" dirty="0" err="1" smtClean="0"/>
            <a:t>Umum</a:t>
          </a:r>
          <a:endParaRPr lang="en-US" dirty="0"/>
        </a:p>
      </dgm:t>
    </dgm:pt>
    <dgm:pt modelId="{CCF3603B-00F4-4CAB-8970-8C44A5851F48}" type="parTrans" cxnId="{9BA4F53A-0E9F-4262-979F-176CFF07CED7}">
      <dgm:prSet/>
      <dgm:spPr/>
      <dgm:t>
        <a:bodyPr/>
        <a:lstStyle/>
        <a:p>
          <a:endParaRPr lang="en-US"/>
        </a:p>
      </dgm:t>
    </dgm:pt>
    <dgm:pt modelId="{35D690B0-FF53-4E32-9FC4-FEB6574DF990}" type="sibTrans" cxnId="{9BA4F53A-0E9F-4262-979F-176CFF07CED7}">
      <dgm:prSet/>
      <dgm:spPr/>
      <dgm:t>
        <a:bodyPr/>
        <a:lstStyle/>
        <a:p>
          <a:endParaRPr lang="en-US"/>
        </a:p>
      </dgm:t>
    </dgm:pt>
    <dgm:pt modelId="{D09E199F-A1AD-487B-9E84-80D2EA195A4C}">
      <dgm:prSet phldrT="[Text]"/>
      <dgm:spPr/>
      <dgm:t>
        <a:bodyPr/>
        <a:lstStyle/>
        <a:p>
          <a:r>
            <a:rPr lang="en-US" dirty="0" err="1" smtClean="0"/>
            <a:t>Tujuan</a:t>
          </a:r>
          <a:r>
            <a:rPr lang="en-US" dirty="0" smtClean="0"/>
            <a:t> </a:t>
          </a:r>
          <a:r>
            <a:rPr lang="en-US" dirty="0" err="1" smtClean="0"/>
            <a:t>dalam</a:t>
          </a:r>
          <a:r>
            <a:rPr lang="en-US" dirty="0" smtClean="0"/>
            <a:t> </a:t>
          </a:r>
          <a:r>
            <a:rPr lang="en-US" dirty="0" err="1" smtClean="0"/>
            <a:t>Solusi</a:t>
          </a:r>
          <a:endParaRPr lang="en-US" dirty="0"/>
        </a:p>
      </dgm:t>
    </dgm:pt>
    <dgm:pt modelId="{2E80EA3A-EA09-48E0-ACFA-183B6C0A56AC}" type="parTrans" cxnId="{1F2595FA-7BAF-4083-B302-025C3B8B8B93}">
      <dgm:prSet/>
      <dgm:spPr/>
      <dgm:t>
        <a:bodyPr/>
        <a:lstStyle/>
        <a:p>
          <a:endParaRPr lang="en-US"/>
        </a:p>
      </dgm:t>
    </dgm:pt>
    <dgm:pt modelId="{BCEC60D0-6BBA-429E-8582-2E7891522A41}" type="sibTrans" cxnId="{1F2595FA-7BAF-4083-B302-025C3B8B8B93}">
      <dgm:prSet/>
      <dgm:spPr/>
      <dgm:t>
        <a:bodyPr/>
        <a:lstStyle/>
        <a:p>
          <a:endParaRPr lang="en-US"/>
        </a:p>
      </dgm:t>
    </dgm:pt>
    <dgm:pt modelId="{4BD05946-9517-46E8-A28E-8FD00D3C0112}">
      <dgm:prSet phldrT="[Text]"/>
      <dgm:spPr/>
      <dgm:t>
        <a:bodyPr/>
        <a:lstStyle/>
        <a:p>
          <a:r>
            <a:rPr lang="en-US" dirty="0" smtClean="0"/>
            <a:t>PEDULI</a:t>
          </a:r>
          <a:endParaRPr lang="en-US" dirty="0"/>
        </a:p>
      </dgm:t>
    </dgm:pt>
    <dgm:pt modelId="{E283A9B5-B774-4899-BE3E-D8EF04A46DC3}" type="parTrans" cxnId="{4B54CC4F-64E0-48AF-9B25-A3C0647F462F}">
      <dgm:prSet/>
      <dgm:spPr/>
      <dgm:t>
        <a:bodyPr/>
        <a:lstStyle/>
        <a:p>
          <a:endParaRPr lang="en-US"/>
        </a:p>
      </dgm:t>
    </dgm:pt>
    <dgm:pt modelId="{D7ECF16F-AC0C-4EFE-B992-653B0B876AA8}" type="sibTrans" cxnId="{4B54CC4F-64E0-48AF-9B25-A3C0647F462F}">
      <dgm:prSet/>
      <dgm:spPr/>
      <dgm:t>
        <a:bodyPr/>
        <a:lstStyle/>
        <a:p>
          <a:endParaRPr lang="en-US"/>
        </a:p>
      </dgm:t>
    </dgm:pt>
    <dgm:pt modelId="{9C93923D-A3BE-493A-9F27-BE815A10BD0B}">
      <dgm:prSet phldrT="[Text]"/>
      <dgm:spPr/>
      <dgm:t>
        <a:bodyPr/>
        <a:lstStyle/>
        <a:p>
          <a:r>
            <a:rPr lang="en-US" dirty="0" smtClean="0"/>
            <a:t>EMPATI</a:t>
          </a:r>
          <a:endParaRPr lang="en-US" dirty="0"/>
        </a:p>
      </dgm:t>
    </dgm:pt>
    <dgm:pt modelId="{B2FE6F5D-0C4E-4C51-A262-BB410C492E54}" type="parTrans" cxnId="{35E46446-A8BA-4887-BF98-057E21E2698C}">
      <dgm:prSet/>
      <dgm:spPr/>
      <dgm:t>
        <a:bodyPr/>
        <a:lstStyle/>
        <a:p>
          <a:endParaRPr lang="en-US"/>
        </a:p>
      </dgm:t>
    </dgm:pt>
    <dgm:pt modelId="{8715AE85-D235-4ACF-B1BE-ED66D5810A4D}" type="sibTrans" cxnId="{35E46446-A8BA-4887-BF98-057E21E2698C}">
      <dgm:prSet/>
      <dgm:spPr/>
      <dgm:t>
        <a:bodyPr/>
        <a:lstStyle/>
        <a:p>
          <a:endParaRPr lang="en-US"/>
        </a:p>
      </dgm:t>
    </dgm:pt>
    <dgm:pt modelId="{F3C54AAD-645B-43B9-AEA8-FD79E170446C}">
      <dgm:prSet phldrT="[Text]"/>
      <dgm:spPr/>
      <dgm:t>
        <a:bodyPr/>
        <a:lstStyle/>
        <a:p>
          <a:r>
            <a:rPr lang="en-US" dirty="0" smtClean="0"/>
            <a:t>SIMPATI</a:t>
          </a:r>
          <a:endParaRPr lang="en-US" dirty="0"/>
        </a:p>
      </dgm:t>
    </dgm:pt>
    <dgm:pt modelId="{5D823B3E-E631-42EF-B224-06FF52AA9258}" type="parTrans" cxnId="{982C40BA-8901-4779-9CD7-E22531035A59}">
      <dgm:prSet/>
      <dgm:spPr/>
      <dgm:t>
        <a:bodyPr/>
        <a:lstStyle/>
        <a:p>
          <a:endParaRPr lang="en-US"/>
        </a:p>
      </dgm:t>
    </dgm:pt>
    <dgm:pt modelId="{F9912CF1-76E7-4B88-9771-B29CBDE88371}" type="sibTrans" cxnId="{982C40BA-8901-4779-9CD7-E22531035A59}">
      <dgm:prSet/>
      <dgm:spPr/>
      <dgm:t>
        <a:bodyPr/>
        <a:lstStyle/>
        <a:p>
          <a:endParaRPr lang="en-US"/>
        </a:p>
      </dgm:t>
    </dgm:pt>
    <dgm:pt modelId="{E60EF290-BC5C-47BF-A208-07F5791DBA94}" type="pres">
      <dgm:prSet presAssocID="{88916CAC-CCB2-4341-8303-73A0048A1719}" presName="diagram" presStyleCnt="0">
        <dgm:presLayoutVars>
          <dgm:chPref val="1"/>
          <dgm:dir/>
          <dgm:animOne val="branch"/>
          <dgm:animLvl val="lvl"/>
          <dgm:resizeHandles/>
        </dgm:presLayoutVars>
      </dgm:prSet>
      <dgm:spPr/>
      <dgm:t>
        <a:bodyPr/>
        <a:lstStyle/>
        <a:p>
          <a:endParaRPr lang="en-US"/>
        </a:p>
      </dgm:t>
    </dgm:pt>
    <dgm:pt modelId="{842F44B0-4D91-455A-99D4-DC7ADA39A564}" type="pres">
      <dgm:prSet presAssocID="{53E890BD-FDF1-4FFA-9A3C-556EEF42AFF8}" presName="root" presStyleCnt="0"/>
      <dgm:spPr/>
    </dgm:pt>
    <dgm:pt modelId="{97C0A2AB-BE1E-4C85-887F-3BE2CBA40813}" type="pres">
      <dgm:prSet presAssocID="{53E890BD-FDF1-4FFA-9A3C-556EEF42AFF8}" presName="rootComposite" presStyleCnt="0"/>
      <dgm:spPr/>
    </dgm:pt>
    <dgm:pt modelId="{733CA594-6F80-4B38-80AB-08CD98ADB203}" type="pres">
      <dgm:prSet presAssocID="{53E890BD-FDF1-4FFA-9A3C-556EEF42AFF8}" presName="rootText" presStyleLbl="node1" presStyleIdx="0" presStyleCnt="2"/>
      <dgm:spPr/>
      <dgm:t>
        <a:bodyPr/>
        <a:lstStyle/>
        <a:p>
          <a:endParaRPr lang="en-US"/>
        </a:p>
      </dgm:t>
    </dgm:pt>
    <dgm:pt modelId="{B7582E4E-644E-4ED6-8F66-B0F3F55BDD1D}" type="pres">
      <dgm:prSet presAssocID="{53E890BD-FDF1-4FFA-9A3C-556EEF42AFF8}" presName="rootConnector" presStyleLbl="node1" presStyleIdx="0" presStyleCnt="2"/>
      <dgm:spPr/>
      <dgm:t>
        <a:bodyPr/>
        <a:lstStyle/>
        <a:p>
          <a:endParaRPr lang="en-US"/>
        </a:p>
      </dgm:t>
    </dgm:pt>
    <dgm:pt modelId="{03B7B84C-C49E-460C-A534-C9BA882BF05A}" type="pres">
      <dgm:prSet presAssocID="{53E890BD-FDF1-4FFA-9A3C-556EEF42AFF8}" presName="childShape" presStyleCnt="0"/>
      <dgm:spPr/>
    </dgm:pt>
    <dgm:pt modelId="{B9CFA6C8-61D8-49C4-83A6-097BF1068DC4}" type="pres">
      <dgm:prSet presAssocID="{CCF3603B-00F4-4CAB-8970-8C44A5851F48}" presName="Name13" presStyleLbl="parChTrans1D2" presStyleIdx="0" presStyleCnt="4"/>
      <dgm:spPr/>
      <dgm:t>
        <a:bodyPr/>
        <a:lstStyle/>
        <a:p>
          <a:endParaRPr lang="en-US"/>
        </a:p>
      </dgm:t>
    </dgm:pt>
    <dgm:pt modelId="{A4849049-C775-4485-BE82-1A3C82EB3DA3}" type="pres">
      <dgm:prSet presAssocID="{7B1817FD-559B-4C80-B684-AFAF366AE197}" presName="childText" presStyleLbl="bgAcc1" presStyleIdx="0" presStyleCnt="4">
        <dgm:presLayoutVars>
          <dgm:bulletEnabled val="1"/>
        </dgm:presLayoutVars>
      </dgm:prSet>
      <dgm:spPr/>
      <dgm:t>
        <a:bodyPr/>
        <a:lstStyle/>
        <a:p>
          <a:endParaRPr lang="en-US"/>
        </a:p>
      </dgm:t>
    </dgm:pt>
    <dgm:pt modelId="{2B444838-014B-49A6-B691-14F4D1873565}" type="pres">
      <dgm:prSet presAssocID="{2E80EA3A-EA09-48E0-ACFA-183B6C0A56AC}" presName="Name13" presStyleLbl="parChTrans1D2" presStyleIdx="1" presStyleCnt="4"/>
      <dgm:spPr/>
      <dgm:t>
        <a:bodyPr/>
        <a:lstStyle/>
        <a:p>
          <a:endParaRPr lang="en-US"/>
        </a:p>
      </dgm:t>
    </dgm:pt>
    <dgm:pt modelId="{40442F61-1817-46B5-9476-D0B4F5926CA3}" type="pres">
      <dgm:prSet presAssocID="{D09E199F-A1AD-487B-9E84-80D2EA195A4C}" presName="childText" presStyleLbl="bgAcc1" presStyleIdx="1" presStyleCnt="4">
        <dgm:presLayoutVars>
          <dgm:bulletEnabled val="1"/>
        </dgm:presLayoutVars>
      </dgm:prSet>
      <dgm:spPr/>
      <dgm:t>
        <a:bodyPr/>
        <a:lstStyle/>
        <a:p>
          <a:endParaRPr lang="en-US"/>
        </a:p>
      </dgm:t>
    </dgm:pt>
    <dgm:pt modelId="{51DB638F-F092-4ABF-9374-4107A1DA5128}" type="pres">
      <dgm:prSet presAssocID="{4BD05946-9517-46E8-A28E-8FD00D3C0112}" presName="root" presStyleCnt="0"/>
      <dgm:spPr/>
    </dgm:pt>
    <dgm:pt modelId="{65E2787B-5D57-4513-A8DA-A98F0AC27179}" type="pres">
      <dgm:prSet presAssocID="{4BD05946-9517-46E8-A28E-8FD00D3C0112}" presName="rootComposite" presStyleCnt="0"/>
      <dgm:spPr/>
    </dgm:pt>
    <dgm:pt modelId="{D7350DD4-78A7-4D90-8AE7-A33122F73BCC}" type="pres">
      <dgm:prSet presAssocID="{4BD05946-9517-46E8-A28E-8FD00D3C0112}" presName="rootText" presStyleLbl="node1" presStyleIdx="1" presStyleCnt="2"/>
      <dgm:spPr/>
      <dgm:t>
        <a:bodyPr/>
        <a:lstStyle/>
        <a:p>
          <a:endParaRPr lang="en-US"/>
        </a:p>
      </dgm:t>
    </dgm:pt>
    <dgm:pt modelId="{A33B810B-67D4-423B-AB83-5408ABDC4D45}" type="pres">
      <dgm:prSet presAssocID="{4BD05946-9517-46E8-A28E-8FD00D3C0112}" presName="rootConnector" presStyleLbl="node1" presStyleIdx="1" presStyleCnt="2"/>
      <dgm:spPr/>
      <dgm:t>
        <a:bodyPr/>
        <a:lstStyle/>
        <a:p>
          <a:endParaRPr lang="en-US"/>
        </a:p>
      </dgm:t>
    </dgm:pt>
    <dgm:pt modelId="{97DCF411-5668-4AC0-9C7B-354F8BE22E9A}" type="pres">
      <dgm:prSet presAssocID="{4BD05946-9517-46E8-A28E-8FD00D3C0112}" presName="childShape" presStyleCnt="0"/>
      <dgm:spPr/>
    </dgm:pt>
    <dgm:pt modelId="{DD49DEFE-7659-45C8-87A1-80B11E99B913}" type="pres">
      <dgm:prSet presAssocID="{B2FE6F5D-0C4E-4C51-A262-BB410C492E54}" presName="Name13" presStyleLbl="parChTrans1D2" presStyleIdx="2" presStyleCnt="4"/>
      <dgm:spPr/>
      <dgm:t>
        <a:bodyPr/>
        <a:lstStyle/>
        <a:p>
          <a:endParaRPr lang="en-US"/>
        </a:p>
      </dgm:t>
    </dgm:pt>
    <dgm:pt modelId="{7EB6C620-6E60-479D-952D-150465A98C2C}" type="pres">
      <dgm:prSet presAssocID="{9C93923D-A3BE-493A-9F27-BE815A10BD0B}" presName="childText" presStyleLbl="bgAcc1" presStyleIdx="2" presStyleCnt="4">
        <dgm:presLayoutVars>
          <dgm:bulletEnabled val="1"/>
        </dgm:presLayoutVars>
      </dgm:prSet>
      <dgm:spPr/>
      <dgm:t>
        <a:bodyPr/>
        <a:lstStyle/>
        <a:p>
          <a:endParaRPr lang="en-US"/>
        </a:p>
      </dgm:t>
    </dgm:pt>
    <dgm:pt modelId="{08EDD6BF-5805-4816-B7E2-9D60414BD7FA}" type="pres">
      <dgm:prSet presAssocID="{5D823B3E-E631-42EF-B224-06FF52AA9258}" presName="Name13" presStyleLbl="parChTrans1D2" presStyleIdx="3" presStyleCnt="4"/>
      <dgm:spPr/>
      <dgm:t>
        <a:bodyPr/>
        <a:lstStyle/>
        <a:p>
          <a:endParaRPr lang="en-US"/>
        </a:p>
      </dgm:t>
    </dgm:pt>
    <dgm:pt modelId="{EE97D2EB-475F-4C09-BDD0-5A97D9AC548B}" type="pres">
      <dgm:prSet presAssocID="{F3C54AAD-645B-43B9-AEA8-FD79E170446C}" presName="childText" presStyleLbl="bgAcc1" presStyleIdx="3" presStyleCnt="4">
        <dgm:presLayoutVars>
          <dgm:bulletEnabled val="1"/>
        </dgm:presLayoutVars>
      </dgm:prSet>
      <dgm:spPr/>
      <dgm:t>
        <a:bodyPr/>
        <a:lstStyle/>
        <a:p>
          <a:endParaRPr lang="en-US"/>
        </a:p>
      </dgm:t>
    </dgm:pt>
  </dgm:ptLst>
  <dgm:cxnLst>
    <dgm:cxn modelId="{F7ACEE90-6B1D-4C76-A722-D90B19831ED1}" type="presOf" srcId="{2E80EA3A-EA09-48E0-ACFA-183B6C0A56AC}" destId="{2B444838-014B-49A6-B691-14F4D1873565}" srcOrd="0" destOrd="0" presId="urn:microsoft.com/office/officeart/2005/8/layout/hierarchy3"/>
    <dgm:cxn modelId="{DA577763-1345-4F3B-B445-BAD307E5FB3E}" type="presOf" srcId="{9C93923D-A3BE-493A-9F27-BE815A10BD0B}" destId="{7EB6C620-6E60-479D-952D-150465A98C2C}" srcOrd="0" destOrd="0" presId="urn:microsoft.com/office/officeart/2005/8/layout/hierarchy3"/>
    <dgm:cxn modelId="{C130936F-0FAB-4DA4-A453-A1DF2F048EA0}" type="presOf" srcId="{7B1817FD-559B-4C80-B684-AFAF366AE197}" destId="{A4849049-C775-4485-BE82-1A3C82EB3DA3}" srcOrd="0" destOrd="0" presId="urn:microsoft.com/office/officeart/2005/8/layout/hierarchy3"/>
    <dgm:cxn modelId="{345AC460-DFA6-4130-8A54-F0A8AEC1C136}" type="presOf" srcId="{5D823B3E-E631-42EF-B224-06FF52AA9258}" destId="{08EDD6BF-5805-4816-B7E2-9D60414BD7FA}" srcOrd="0" destOrd="0" presId="urn:microsoft.com/office/officeart/2005/8/layout/hierarchy3"/>
    <dgm:cxn modelId="{982C40BA-8901-4779-9CD7-E22531035A59}" srcId="{4BD05946-9517-46E8-A28E-8FD00D3C0112}" destId="{F3C54AAD-645B-43B9-AEA8-FD79E170446C}" srcOrd="1" destOrd="0" parTransId="{5D823B3E-E631-42EF-B224-06FF52AA9258}" sibTransId="{F9912CF1-76E7-4B88-9771-B29CBDE88371}"/>
    <dgm:cxn modelId="{28449104-DED1-426C-92DD-33C3B0DDDDF9}" type="presOf" srcId="{53E890BD-FDF1-4FFA-9A3C-556EEF42AFF8}" destId="{B7582E4E-644E-4ED6-8F66-B0F3F55BDD1D}" srcOrd="1" destOrd="0" presId="urn:microsoft.com/office/officeart/2005/8/layout/hierarchy3"/>
    <dgm:cxn modelId="{4B54CC4F-64E0-48AF-9B25-A3C0647F462F}" srcId="{88916CAC-CCB2-4341-8303-73A0048A1719}" destId="{4BD05946-9517-46E8-A28E-8FD00D3C0112}" srcOrd="1" destOrd="0" parTransId="{E283A9B5-B774-4899-BE3E-D8EF04A46DC3}" sibTransId="{D7ECF16F-AC0C-4EFE-B992-653B0B876AA8}"/>
    <dgm:cxn modelId="{35E46446-A8BA-4887-BF98-057E21E2698C}" srcId="{4BD05946-9517-46E8-A28E-8FD00D3C0112}" destId="{9C93923D-A3BE-493A-9F27-BE815A10BD0B}" srcOrd="0" destOrd="0" parTransId="{B2FE6F5D-0C4E-4C51-A262-BB410C492E54}" sibTransId="{8715AE85-D235-4ACF-B1BE-ED66D5810A4D}"/>
    <dgm:cxn modelId="{5654071F-BD61-4A43-BA06-FB1A1C0376A1}" type="presOf" srcId="{53E890BD-FDF1-4FFA-9A3C-556EEF42AFF8}" destId="{733CA594-6F80-4B38-80AB-08CD98ADB203}" srcOrd="0" destOrd="0" presId="urn:microsoft.com/office/officeart/2005/8/layout/hierarchy3"/>
    <dgm:cxn modelId="{3CF6D66E-DEC7-493F-9922-7C0A5A0B36CE}" type="presOf" srcId="{B2FE6F5D-0C4E-4C51-A262-BB410C492E54}" destId="{DD49DEFE-7659-45C8-87A1-80B11E99B913}" srcOrd="0" destOrd="0" presId="urn:microsoft.com/office/officeart/2005/8/layout/hierarchy3"/>
    <dgm:cxn modelId="{BE35583F-C47C-4899-AA45-581E682B73A0}" type="presOf" srcId="{4BD05946-9517-46E8-A28E-8FD00D3C0112}" destId="{A33B810B-67D4-423B-AB83-5408ABDC4D45}" srcOrd="1" destOrd="0" presId="urn:microsoft.com/office/officeart/2005/8/layout/hierarchy3"/>
    <dgm:cxn modelId="{1F2595FA-7BAF-4083-B302-025C3B8B8B93}" srcId="{53E890BD-FDF1-4FFA-9A3C-556EEF42AFF8}" destId="{D09E199F-A1AD-487B-9E84-80D2EA195A4C}" srcOrd="1" destOrd="0" parTransId="{2E80EA3A-EA09-48E0-ACFA-183B6C0A56AC}" sibTransId="{BCEC60D0-6BBA-429E-8582-2E7891522A41}"/>
    <dgm:cxn modelId="{67CCB1C0-9122-4120-B806-8B244DDDCF0F}" type="presOf" srcId="{CCF3603B-00F4-4CAB-8970-8C44A5851F48}" destId="{B9CFA6C8-61D8-49C4-83A6-097BF1068DC4}" srcOrd="0" destOrd="0" presId="urn:microsoft.com/office/officeart/2005/8/layout/hierarchy3"/>
    <dgm:cxn modelId="{9BA4F53A-0E9F-4262-979F-176CFF07CED7}" srcId="{53E890BD-FDF1-4FFA-9A3C-556EEF42AFF8}" destId="{7B1817FD-559B-4C80-B684-AFAF366AE197}" srcOrd="0" destOrd="0" parTransId="{CCF3603B-00F4-4CAB-8970-8C44A5851F48}" sibTransId="{35D690B0-FF53-4E32-9FC4-FEB6574DF990}"/>
    <dgm:cxn modelId="{E0BE7ACF-55A0-4960-A965-302317FD5FC5}" type="presOf" srcId="{D09E199F-A1AD-487B-9E84-80D2EA195A4C}" destId="{40442F61-1817-46B5-9476-D0B4F5926CA3}" srcOrd="0" destOrd="0" presId="urn:microsoft.com/office/officeart/2005/8/layout/hierarchy3"/>
    <dgm:cxn modelId="{95157C09-FD89-4074-BF23-D57099CF3522}" srcId="{88916CAC-CCB2-4341-8303-73A0048A1719}" destId="{53E890BD-FDF1-4FFA-9A3C-556EEF42AFF8}" srcOrd="0" destOrd="0" parTransId="{A09DEF4D-CDF9-4CA1-8B26-9070C3502D30}" sibTransId="{994CB228-456B-480D-9F85-E9F36FE79D80}"/>
    <dgm:cxn modelId="{55526345-F52F-4251-A3FD-6F3B56387DF4}" type="presOf" srcId="{88916CAC-CCB2-4341-8303-73A0048A1719}" destId="{E60EF290-BC5C-47BF-A208-07F5791DBA94}" srcOrd="0" destOrd="0" presId="urn:microsoft.com/office/officeart/2005/8/layout/hierarchy3"/>
    <dgm:cxn modelId="{6F305CF4-FF03-4CAE-8EC8-794D9B1E3235}" type="presOf" srcId="{F3C54AAD-645B-43B9-AEA8-FD79E170446C}" destId="{EE97D2EB-475F-4C09-BDD0-5A97D9AC548B}" srcOrd="0" destOrd="0" presId="urn:microsoft.com/office/officeart/2005/8/layout/hierarchy3"/>
    <dgm:cxn modelId="{17C1DB1D-1DB6-48AA-9BEB-7B869089947E}" type="presOf" srcId="{4BD05946-9517-46E8-A28E-8FD00D3C0112}" destId="{D7350DD4-78A7-4D90-8AE7-A33122F73BCC}" srcOrd="0" destOrd="0" presId="urn:microsoft.com/office/officeart/2005/8/layout/hierarchy3"/>
    <dgm:cxn modelId="{5274B5ED-7F52-4DFC-BD1D-6CB8CACF5369}" type="presParOf" srcId="{E60EF290-BC5C-47BF-A208-07F5791DBA94}" destId="{842F44B0-4D91-455A-99D4-DC7ADA39A564}" srcOrd="0" destOrd="0" presId="urn:microsoft.com/office/officeart/2005/8/layout/hierarchy3"/>
    <dgm:cxn modelId="{F73CDCA3-C415-4636-AAF6-238F3C45514C}" type="presParOf" srcId="{842F44B0-4D91-455A-99D4-DC7ADA39A564}" destId="{97C0A2AB-BE1E-4C85-887F-3BE2CBA40813}" srcOrd="0" destOrd="0" presId="urn:microsoft.com/office/officeart/2005/8/layout/hierarchy3"/>
    <dgm:cxn modelId="{2830E0BB-BE76-41BE-A4B4-92CDF0974BCF}" type="presParOf" srcId="{97C0A2AB-BE1E-4C85-887F-3BE2CBA40813}" destId="{733CA594-6F80-4B38-80AB-08CD98ADB203}" srcOrd="0" destOrd="0" presId="urn:microsoft.com/office/officeart/2005/8/layout/hierarchy3"/>
    <dgm:cxn modelId="{57FB922F-F00E-4CF3-AEEB-FA2FF2EDF2A4}" type="presParOf" srcId="{97C0A2AB-BE1E-4C85-887F-3BE2CBA40813}" destId="{B7582E4E-644E-4ED6-8F66-B0F3F55BDD1D}" srcOrd="1" destOrd="0" presId="urn:microsoft.com/office/officeart/2005/8/layout/hierarchy3"/>
    <dgm:cxn modelId="{2C51DF83-EE58-4E86-B9CE-5C1FC22F704F}" type="presParOf" srcId="{842F44B0-4D91-455A-99D4-DC7ADA39A564}" destId="{03B7B84C-C49E-460C-A534-C9BA882BF05A}" srcOrd="1" destOrd="0" presId="urn:microsoft.com/office/officeart/2005/8/layout/hierarchy3"/>
    <dgm:cxn modelId="{E4C2334E-CDC6-452B-A892-FD30314CA8C9}" type="presParOf" srcId="{03B7B84C-C49E-460C-A534-C9BA882BF05A}" destId="{B9CFA6C8-61D8-49C4-83A6-097BF1068DC4}" srcOrd="0" destOrd="0" presId="urn:microsoft.com/office/officeart/2005/8/layout/hierarchy3"/>
    <dgm:cxn modelId="{98623504-C468-4023-958E-A7E468DEBB49}" type="presParOf" srcId="{03B7B84C-C49E-460C-A534-C9BA882BF05A}" destId="{A4849049-C775-4485-BE82-1A3C82EB3DA3}" srcOrd="1" destOrd="0" presId="urn:microsoft.com/office/officeart/2005/8/layout/hierarchy3"/>
    <dgm:cxn modelId="{E7384369-2C07-46C6-BBE5-036C9E4045AC}" type="presParOf" srcId="{03B7B84C-C49E-460C-A534-C9BA882BF05A}" destId="{2B444838-014B-49A6-B691-14F4D1873565}" srcOrd="2" destOrd="0" presId="urn:microsoft.com/office/officeart/2005/8/layout/hierarchy3"/>
    <dgm:cxn modelId="{81462A87-730E-4523-A1BA-2F4851E422DC}" type="presParOf" srcId="{03B7B84C-C49E-460C-A534-C9BA882BF05A}" destId="{40442F61-1817-46B5-9476-D0B4F5926CA3}" srcOrd="3" destOrd="0" presId="urn:microsoft.com/office/officeart/2005/8/layout/hierarchy3"/>
    <dgm:cxn modelId="{C8C9AA66-2986-4E22-92D7-18FC22199D9D}" type="presParOf" srcId="{E60EF290-BC5C-47BF-A208-07F5791DBA94}" destId="{51DB638F-F092-4ABF-9374-4107A1DA5128}" srcOrd="1" destOrd="0" presId="urn:microsoft.com/office/officeart/2005/8/layout/hierarchy3"/>
    <dgm:cxn modelId="{8F04E56B-69FB-4FAB-A551-0827644FFBB8}" type="presParOf" srcId="{51DB638F-F092-4ABF-9374-4107A1DA5128}" destId="{65E2787B-5D57-4513-A8DA-A98F0AC27179}" srcOrd="0" destOrd="0" presId="urn:microsoft.com/office/officeart/2005/8/layout/hierarchy3"/>
    <dgm:cxn modelId="{002E5FA2-8F41-4B43-8DBF-4BC4BF4B7D66}" type="presParOf" srcId="{65E2787B-5D57-4513-A8DA-A98F0AC27179}" destId="{D7350DD4-78A7-4D90-8AE7-A33122F73BCC}" srcOrd="0" destOrd="0" presId="urn:microsoft.com/office/officeart/2005/8/layout/hierarchy3"/>
    <dgm:cxn modelId="{38BF3874-D5D8-40E7-8509-154A5876EF89}" type="presParOf" srcId="{65E2787B-5D57-4513-A8DA-A98F0AC27179}" destId="{A33B810B-67D4-423B-AB83-5408ABDC4D45}" srcOrd="1" destOrd="0" presId="urn:microsoft.com/office/officeart/2005/8/layout/hierarchy3"/>
    <dgm:cxn modelId="{FD0F9A50-B580-4CB4-888C-530F7BB727F7}" type="presParOf" srcId="{51DB638F-F092-4ABF-9374-4107A1DA5128}" destId="{97DCF411-5668-4AC0-9C7B-354F8BE22E9A}" srcOrd="1" destOrd="0" presId="urn:microsoft.com/office/officeart/2005/8/layout/hierarchy3"/>
    <dgm:cxn modelId="{8D7531F5-4247-4167-993D-33655487FDCC}" type="presParOf" srcId="{97DCF411-5668-4AC0-9C7B-354F8BE22E9A}" destId="{DD49DEFE-7659-45C8-87A1-80B11E99B913}" srcOrd="0" destOrd="0" presId="urn:microsoft.com/office/officeart/2005/8/layout/hierarchy3"/>
    <dgm:cxn modelId="{62D00DF1-138D-489F-B684-73E73EBAC8D2}" type="presParOf" srcId="{97DCF411-5668-4AC0-9C7B-354F8BE22E9A}" destId="{7EB6C620-6E60-479D-952D-150465A98C2C}" srcOrd="1" destOrd="0" presId="urn:microsoft.com/office/officeart/2005/8/layout/hierarchy3"/>
    <dgm:cxn modelId="{F7FDBAEE-C3EC-4784-9037-325CCCBD4C96}" type="presParOf" srcId="{97DCF411-5668-4AC0-9C7B-354F8BE22E9A}" destId="{08EDD6BF-5805-4816-B7E2-9D60414BD7FA}" srcOrd="2" destOrd="0" presId="urn:microsoft.com/office/officeart/2005/8/layout/hierarchy3"/>
    <dgm:cxn modelId="{D041AD3B-649D-48E4-B0FF-E468C5C6023A}" type="presParOf" srcId="{97DCF411-5668-4AC0-9C7B-354F8BE22E9A}" destId="{EE97D2EB-475F-4C09-BDD0-5A97D9AC548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28B98-3D3B-4ABF-B94D-05262E256CF5}" type="datetimeFigureOut">
              <a:rPr lang="en-US" smtClean="0"/>
              <a:t>11/7/2020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F1599-E98A-4AA7-983C-3F865AF12CAD}" type="slidenum">
              <a:rPr lang="en-US" smtClean="0"/>
              <a:t>‹#›</a:t>
            </a:fld>
            <a:endParaRPr lang="en-US"/>
          </a:p>
        </p:txBody>
      </p:sp>
    </p:spTree>
    <p:extLst>
      <p:ext uri="{BB962C8B-B14F-4D97-AF65-F5344CB8AC3E}">
        <p14:creationId xmlns:p14="http://schemas.microsoft.com/office/powerpoint/2010/main" val="351499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4F1599-E98A-4AA7-983C-3F865AF12CAD}" type="slidenum">
              <a:rPr lang="en-US" smtClean="0"/>
              <a:t>4</a:t>
            </a:fld>
            <a:endParaRPr lang="en-US"/>
          </a:p>
        </p:txBody>
      </p:sp>
    </p:spTree>
    <p:extLst>
      <p:ext uri="{BB962C8B-B14F-4D97-AF65-F5344CB8AC3E}">
        <p14:creationId xmlns:p14="http://schemas.microsoft.com/office/powerpoint/2010/main" val="1203291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96A992-E9E6-468D-85E6-156930AFA5C5}"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138843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6A992-E9E6-468D-85E6-156930AFA5C5}"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353131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6A992-E9E6-468D-85E6-156930AFA5C5}"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279216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6A992-E9E6-468D-85E6-156930AFA5C5}"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166668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6A992-E9E6-468D-85E6-156930AFA5C5}"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79839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96A992-E9E6-468D-85E6-156930AFA5C5}"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267456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96A992-E9E6-468D-85E6-156930AFA5C5}"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52770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96A992-E9E6-468D-85E6-156930AFA5C5}"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366987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6A992-E9E6-468D-85E6-156930AFA5C5}"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305698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6A992-E9E6-468D-85E6-156930AFA5C5}"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296741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6A992-E9E6-468D-85E6-156930AFA5C5}"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9BB80-5A31-4375-8844-BF3C684D4D8B}" type="slidenum">
              <a:rPr lang="en-US" smtClean="0"/>
              <a:t>‹#›</a:t>
            </a:fld>
            <a:endParaRPr lang="en-US"/>
          </a:p>
        </p:txBody>
      </p:sp>
    </p:spTree>
    <p:extLst>
      <p:ext uri="{BB962C8B-B14F-4D97-AF65-F5344CB8AC3E}">
        <p14:creationId xmlns:p14="http://schemas.microsoft.com/office/powerpoint/2010/main" val="308303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6A992-E9E6-468D-85E6-156930AFA5C5}" type="datetimeFigureOut">
              <a:rPr lang="en-US" smtClean="0"/>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9BB80-5A31-4375-8844-BF3C684D4D8B}" type="slidenum">
              <a:rPr lang="en-US" smtClean="0"/>
              <a:t>‹#›</a:t>
            </a:fld>
            <a:endParaRPr lang="en-US"/>
          </a:p>
        </p:txBody>
      </p:sp>
    </p:spTree>
    <p:extLst>
      <p:ext uri="{BB962C8B-B14F-4D97-AF65-F5344CB8AC3E}">
        <p14:creationId xmlns:p14="http://schemas.microsoft.com/office/powerpoint/2010/main" val="176494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2743200"/>
          </a:xfrm>
          <a:solidFill>
            <a:schemeClr val="accent2">
              <a:lumMod val="20000"/>
              <a:lumOff val="80000"/>
            </a:schemeClr>
          </a:solidFill>
        </p:spPr>
        <p:txBody>
          <a:bodyPr>
            <a:normAutofit fontScale="90000"/>
          </a:bodyPr>
          <a:lstStyle/>
          <a:p>
            <a:r>
              <a:rPr lang="en-US" dirty="0" smtClean="0"/>
              <a:t>MATERI </a:t>
            </a:r>
            <a:r>
              <a:rPr lang="en-US" dirty="0" smtClean="0"/>
              <a:t>KE-14</a:t>
            </a:r>
            <a:r>
              <a:rPr lang="en-US" dirty="0" smtClean="0"/>
              <a:t/>
            </a:r>
            <a:br>
              <a:rPr lang="en-US" dirty="0" smtClean="0"/>
            </a:br>
            <a:r>
              <a:rPr lang="en-US" dirty="0" smtClean="0"/>
              <a:t/>
            </a:r>
            <a:br>
              <a:rPr lang="en-US" dirty="0" smtClean="0"/>
            </a:br>
            <a:r>
              <a:rPr lang="en-US" dirty="0" smtClean="0"/>
              <a:t>KEPEMIMPINAN DAN KOMUNIKASI DI MASA KRISIS</a:t>
            </a:r>
            <a:endParaRPr lang="en-US" dirty="0"/>
          </a:p>
        </p:txBody>
      </p:sp>
      <p:sp>
        <p:nvSpPr>
          <p:cNvPr id="3" name="Subtitle 2"/>
          <p:cNvSpPr>
            <a:spLocks noGrp="1"/>
          </p:cNvSpPr>
          <p:nvPr>
            <p:ph type="subTitle" idx="1"/>
          </p:nvPr>
        </p:nvSpPr>
        <p:spPr>
          <a:xfrm>
            <a:off x="762000" y="4343400"/>
            <a:ext cx="7696200" cy="1752600"/>
          </a:xfrm>
          <a:solidFill>
            <a:schemeClr val="bg1">
              <a:lumMod val="85000"/>
            </a:schemeClr>
          </a:solidFill>
        </p:spPr>
        <p:txBody>
          <a:bodyPr/>
          <a:lstStyle/>
          <a:p>
            <a:endParaRPr lang="en-US" b="1" dirty="0" smtClean="0">
              <a:solidFill>
                <a:srgbClr val="C00000"/>
              </a:solidFill>
            </a:endParaRPr>
          </a:p>
          <a:p>
            <a:r>
              <a:rPr lang="en-US" b="1" dirty="0" smtClean="0">
                <a:solidFill>
                  <a:srgbClr val="C00000"/>
                </a:solidFill>
              </a:rPr>
              <a:t>KASUS: KRISIS COVID”19</a:t>
            </a:r>
          </a:p>
          <a:p>
            <a:r>
              <a:rPr lang="en-US" b="1" dirty="0" smtClean="0">
                <a:solidFill>
                  <a:srgbClr val="C00000"/>
                </a:solidFill>
                <a:latin typeface="Chiller" pitchFamily="82" charset="0"/>
              </a:rPr>
              <a:t>                                             </a:t>
            </a:r>
            <a:r>
              <a:rPr lang="en-US" sz="2400" b="1" dirty="0" smtClean="0">
                <a:solidFill>
                  <a:schemeClr val="tx2"/>
                </a:solidFill>
                <a:latin typeface="Chiller" pitchFamily="82" charset="0"/>
              </a:rPr>
              <a:t>MANAJEMEN-RESIKO </a:t>
            </a:r>
            <a:endParaRPr lang="en-US" sz="2400" b="1" dirty="0">
              <a:solidFill>
                <a:schemeClr val="tx2"/>
              </a:solidFill>
              <a:latin typeface="Chiller" pitchFamily="82" charset="0"/>
            </a:endParaRPr>
          </a:p>
        </p:txBody>
      </p:sp>
    </p:spTree>
    <p:extLst>
      <p:ext uri="{BB962C8B-B14F-4D97-AF65-F5344CB8AC3E}">
        <p14:creationId xmlns:p14="http://schemas.microsoft.com/office/powerpoint/2010/main" val="2602313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bg1">
              <a:lumMod val="85000"/>
            </a:schemeClr>
          </a:solidFill>
        </p:spPr>
        <p:txBody>
          <a:bodyPr>
            <a:normAutofit/>
          </a:bodyPr>
          <a:lstStyle/>
          <a:p>
            <a:r>
              <a:rPr lang="en-US" sz="2800" b="1" dirty="0" smtClean="0"/>
              <a:t>KEKHAWATIRAN PUBLIK HARUS SELALU DIATASI SAAT MENGEMBANGKAN TUJUAN KOMUNIKASI</a:t>
            </a:r>
            <a:endParaRPr lang="en-US" sz="2800" b="1" dirty="0"/>
          </a:p>
        </p:txBody>
      </p:sp>
      <p:graphicFrame>
        <p:nvGraphicFramePr>
          <p:cNvPr id="4" name="Diagram 3"/>
          <p:cNvGraphicFramePr/>
          <p:nvPr>
            <p:extLst>
              <p:ext uri="{D42A27DB-BD31-4B8C-83A1-F6EECF244321}">
                <p14:modId xmlns:p14="http://schemas.microsoft.com/office/powerpoint/2010/main" val="1467342155"/>
              </p:ext>
            </p:extLst>
          </p:nvPr>
        </p:nvGraphicFramePr>
        <p:xfrm>
          <a:off x="762000" y="1295400"/>
          <a:ext cx="7620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5484674"/>
            <a:ext cx="9144000" cy="1477328"/>
          </a:xfrm>
          <a:prstGeom prst="rect">
            <a:avLst/>
          </a:prstGeom>
          <a:solidFill>
            <a:schemeClr val="bg1">
              <a:lumMod val="85000"/>
            </a:schemeClr>
          </a:solidFill>
        </p:spPr>
        <p:txBody>
          <a:bodyPr wrap="square">
            <a:spAutoFit/>
          </a:bodyPr>
          <a:lstStyle/>
          <a:p>
            <a:r>
              <a:rPr lang="en-US" dirty="0" smtClean="0"/>
              <a:t>PEMIMPIN MENGHADAPI KRISIS, HARUS MEMPERHATIKAN TUJUAN KOMUNIKASI</a:t>
            </a:r>
          </a:p>
          <a:p>
            <a:endParaRPr lang="en-US" dirty="0" smtClean="0"/>
          </a:p>
          <a:p>
            <a:r>
              <a:rPr lang="en-US" dirty="0" smtClean="0"/>
              <a:t>BEREMPATI/SIMPATI MENUNJUKKAN </a:t>
            </a:r>
            <a:r>
              <a:rPr lang="en-US" dirty="0"/>
              <a:t>BAHWA PEDULI TENTANG SITUASI DAN MEMAHAMI APA YANG SEDANG TERJADI</a:t>
            </a:r>
          </a:p>
          <a:p>
            <a:r>
              <a:rPr lang="en-US" dirty="0" smtClean="0"/>
              <a:t> </a:t>
            </a:r>
            <a:endParaRPr lang="en-US" dirty="0"/>
          </a:p>
        </p:txBody>
      </p:sp>
    </p:spTree>
    <p:extLst>
      <p:ext uri="{BB962C8B-B14F-4D97-AF65-F5344CB8AC3E}">
        <p14:creationId xmlns:p14="http://schemas.microsoft.com/office/powerpoint/2010/main" val="1369794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249826">
            <a:off x="465351" y="-119541"/>
            <a:ext cx="8252712" cy="1304512"/>
          </a:xfrm>
        </p:spPr>
        <p:txBody>
          <a:bodyPr>
            <a:normAutofit/>
          </a:bodyPr>
          <a:lstStyle/>
          <a:p>
            <a:r>
              <a:rPr lang="en-US" b="1" dirty="0" smtClean="0">
                <a:latin typeface="Chiller" pitchFamily="82" charset="0"/>
              </a:rPr>
              <a:t>PESAN DALAM TUJUAN KOMUNIKASI </a:t>
            </a:r>
            <a:endParaRPr lang="en-US" b="1" dirty="0">
              <a:latin typeface="Chiller" pitchFamily="82" charset="0"/>
            </a:endParaRPr>
          </a:p>
        </p:txBody>
      </p:sp>
      <p:sp>
        <p:nvSpPr>
          <p:cNvPr id="3" name="Content Placeholder 2"/>
          <p:cNvSpPr>
            <a:spLocks noGrp="1"/>
          </p:cNvSpPr>
          <p:nvPr>
            <p:ph idx="1"/>
          </p:nvPr>
        </p:nvSpPr>
        <p:spPr>
          <a:xfrm>
            <a:off x="0" y="914400"/>
            <a:ext cx="9144000" cy="5638800"/>
          </a:xfrm>
        </p:spPr>
        <p:txBody>
          <a:bodyPr>
            <a:noAutofit/>
          </a:bodyPr>
          <a:lstStyle/>
          <a:p>
            <a:pPr marL="0" indent="0" algn="just">
              <a:buNone/>
            </a:pPr>
            <a:r>
              <a:rPr lang="en-US" sz="1400" dirty="0" err="1">
                <a:latin typeface="Arial" pitchFamily="34" charset="0"/>
                <a:cs typeface="Arial" pitchFamily="34" charset="0"/>
              </a:rPr>
              <a:t>K</a:t>
            </a:r>
            <a:r>
              <a:rPr lang="en-US" sz="1400" dirty="0" err="1" smtClean="0">
                <a:latin typeface="Arial" pitchFamily="34" charset="0"/>
                <a:cs typeface="Arial" pitchFamily="34" charset="0"/>
              </a:rPr>
              <a:t>etika</a:t>
            </a:r>
            <a:r>
              <a:rPr lang="en-US" sz="1400" dirty="0" smtClean="0">
                <a:latin typeface="Arial" pitchFamily="34" charset="0"/>
                <a:cs typeface="Arial" pitchFamily="34" charset="0"/>
              </a:rPr>
              <a:t> </a:t>
            </a:r>
            <a:r>
              <a:rPr lang="en-US" sz="1400" dirty="0" err="1">
                <a:latin typeface="Arial" pitchFamily="34" charset="0"/>
                <a:cs typeface="Arial" pitchFamily="34" charset="0"/>
              </a:rPr>
              <a:t>berkomunikasi</a:t>
            </a:r>
            <a:r>
              <a:rPr lang="en-US" sz="1400" dirty="0">
                <a:latin typeface="Arial" pitchFamily="34" charset="0"/>
                <a:cs typeface="Arial" pitchFamily="34" charset="0"/>
              </a:rPr>
              <a:t> </a:t>
            </a:r>
            <a:r>
              <a:rPr lang="en-US" sz="1400" dirty="0" err="1">
                <a:latin typeface="Arial" pitchFamily="34" charset="0"/>
                <a:cs typeface="Arial" pitchFamily="34" charset="0"/>
              </a:rPr>
              <a:t>dengan</a:t>
            </a:r>
            <a:r>
              <a:rPr lang="en-US" sz="1400" dirty="0">
                <a:latin typeface="Arial" pitchFamily="34" charset="0"/>
                <a:cs typeface="Arial" pitchFamily="34" charset="0"/>
              </a:rPr>
              <a:t> </a:t>
            </a:r>
            <a:r>
              <a:rPr lang="en-US" sz="1400" dirty="0" err="1">
                <a:latin typeface="Arial" pitchFamily="34" charset="0"/>
                <a:cs typeface="Arial" pitchFamily="34" charset="0"/>
              </a:rPr>
              <a:t>publik</a:t>
            </a:r>
            <a:r>
              <a:rPr lang="en-US" sz="1400" dirty="0">
                <a:latin typeface="Arial" pitchFamily="34" charset="0"/>
                <a:cs typeface="Arial" pitchFamily="34" charset="0"/>
              </a:rPr>
              <a:t> </a:t>
            </a:r>
            <a:r>
              <a:rPr lang="en-US" sz="1400" dirty="0" err="1">
                <a:latin typeface="Arial" pitchFamily="34" charset="0"/>
                <a:cs typeface="Arial" pitchFamily="34" charset="0"/>
              </a:rPr>
              <a:t>selama</a:t>
            </a:r>
            <a:r>
              <a:rPr lang="en-US" sz="1400" dirty="0">
                <a:latin typeface="Arial" pitchFamily="34" charset="0"/>
                <a:cs typeface="Arial" pitchFamily="34" charset="0"/>
              </a:rPr>
              <a:t> </a:t>
            </a:r>
            <a:r>
              <a:rPr lang="en-US" sz="1400" dirty="0" err="1">
                <a:latin typeface="Arial" pitchFamily="34" charset="0"/>
                <a:cs typeface="Arial" pitchFamily="34" charset="0"/>
              </a:rPr>
              <a:t>krisis</a:t>
            </a:r>
            <a:r>
              <a:rPr lang="en-US" sz="1400" dirty="0">
                <a:latin typeface="Arial" pitchFamily="34" charset="0"/>
                <a:cs typeface="Arial" pitchFamily="34" charset="0"/>
              </a:rPr>
              <a:t>, </a:t>
            </a:r>
            <a:r>
              <a:rPr lang="en-US" sz="1400" dirty="0" err="1">
                <a:latin typeface="Arial" pitchFamily="34" charset="0"/>
                <a:cs typeface="Arial" pitchFamily="34" charset="0"/>
              </a:rPr>
              <a:t>harus</a:t>
            </a:r>
            <a:r>
              <a:rPr lang="en-US" sz="1400" dirty="0">
                <a:latin typeface="Arial" pitchFamily="34" charset="0"/>
                <a:cs typeface="Arial" pitchFamily="34" charset="0"/>
              </a:rPr>
              <a:t> </a:t>
            </a:r>
            <a:r>
              <a:rPr lang="en-US" sz="1400" dirty="0" err="1" smtClean="0">
                <a:latin typeface="Arial" pitchFamily="34" charset="0"/>
                <a:cs typeface="Arial" pitchFamily="34" charset="0"/>
              </a:rPr>
              <a:t>selalu</a:t>
            </a:r>
            <a:r>
              <a:rPr lang="en-US" sz="1400" dirty="0">
                <a:latin typeface="Arial" pitchFamily="34" charset="0"/>
                <a:cs typeface="Arial" pitchFamily="34" charset="0"/>
              </a:rPr>
              <a:t> </a:t>
            </a:r>
            <a:r>
              <a:rPr lang="en-US" sz="1400" dirty="0" err="1" smtClean="0">
                <a:latin typeface="Arial" pitchFamily="34" charset="0"/>
                <a:cs typeface="Arial" pitchFamily="34" charset="0"/>
              </a:rPr>
              <a:t>akurat</a:t>
            </a:r>
            <a:r>
              <a:rPr lang="en-US" sz="1400" dirty="0">
                <a:latin typeface="Arial" pitchFamily="34" charset="0"/>
                <a:cs typeface="Arial" pitchFamily="34" charset="0"/>
              </a:rPr>
              <a:t>, </a:t>
            </a:r>
            <a:r>
              <a:rPr lang="en-US" sz="1400" dirty="0" err="1">
                <a:latin typeface="Arial" pitchFamily="34" charset="0"/>
                <a:cs typeface="Arial" pitchFamily="34" charset="0"/>
              </a:rPr>
              <a:t>kredibel</a:t>
            </a:r>
            <a:r>
              <a:rPr lang="en-US" sz="1400" dirty="0">
                <a:latin typeface="Arial" pitchFamily="34" charset="0"/>
                <a:cs typeface="Arial" pitchFamily="34" charset="0"/>
              </a:rPr>
              <a:t>, </a:t>
            </a:r>
            <a:r>
              <a:rPr lang="en-US" sz="1400" dirty="0" err="1">
                <a:latin typeface="Arial" pitchFamily="34" charset="0"/>
                <a:cs typeface="Arial" pitchFamily="34" charset="0"/>
              </a:rPr>
              <a:t>bersedia</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mampu</a:t>
            </a:r>
            <a:r>
              <a:rPr lang="en-US" sz="1400" dirty="0">
                <a:latin typeface="Arial" pitchFamily="34" charset="0"/>
                <a:cs typeface="Arial" pitchFamily="34" charset="0"/>
              </a:rPr>
              <a:t> </a:t>
            </a:r>
            <a:r>
              <a:rPr lang="en-US" sz="1400" dirty="0" err="1">
                <a:latin typeface="Arial" pitchFamily="34" charset="0"/>
                <a:cs typeface="Arial" pitchFamily="34" charset="0"/>
              </a:rPr>
              <a:t>memperbaiki</a:t>
            </a:r>
            <a:r>
              <a:rPr lang="en-US" sz="1400" dirty="0">
                <a:latin typeface="Arial" pitchFamily="34" charset="0"/>
                <a:cs typeface="Arial" pitchFamily="34" charset="0"/>
              </a:rPr>
              <a:t> </a:t>
            </a:r>
            <a:r>
              <a:rPr lang="en-US" sz="1400" dirty="0" err="1">
                <a:latin typeface="Arial" pitchFamily="34" charset="0"/>
                <a:cs typeface="Arial" pitchFamily="34" charset="0"/>
              </a:rPr>
              <a:t>misinformasi</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menghilangkan</a:t>
            </a:r>
            <a:r>
              <a:rPr lang="en-US" sz="1400" dirty="0">
                <a:latin typeface="Arial" pitchFamily="34" charset="0"/>
                <a:cs typeface="Arial" pitchFamily="34" charset="0"/>
              </a:rPr>
              <a:t> rumor, </a:t>
            </a:r>
            <a:r>
              <a:rPr lang="en-US" sz="1400" dirty="0" err="1">
                <a:latin typeface="Arial" pitchFamily="34" charset="0"/>
                <a:cs typeface="Arial" pitchFamily="34" charset="0"/>
              </a:rPr>
              <a:t>konsisten</a:t>
            </a:r>
            <a:r>
              <a:rPr lang="en-US" sz="1400" dirty="0">
                <a:latin typeface="Arial" pitchFamily="34" charset="0"/>
                <a:cs typeface="Arial" pitchFamily="34" charset="0"/>
              </a:rPr>
              <a:t>, </a:t>
            </a:r>
            <a:r>
              <a:rPr lang="en-US" sz="1400" dirty="0" err="1">
                <a:latin typeface="Arial" pitchFamily="34" charset="0"/>
                <a:cs typeface="Arial" pitchFamily="34" charset="0"/>
              </a:rPr>
              <a:t>relevan</a:t>
            </a:r>
            <a:r>
              <a:rPr lang="en-US" sz="1400" dirty="0">
                <a:latin typeface="Arial" pitchFamily="34" charset="0"/>
                <a:cs typeface="Arial" pitchFamily="34" charset="0"/>
              </a:rPr>
              <a:t>, </a:t>
            </a:r>
            <a:r>
              <a:rPr lang="en-US" sz="1400" dirty="0" err="1">
                <a:latin typeface="Arial" pitchFamily="34" charset="0"/>
                <a:cs typeface="Arial" pitchFamily="34" charset="0"/>
              </a:rPr>
              <a:t>sering</a:t>
            </a:r>
            <a:r>
              <a:rPr lang="en-US" sz="1400" dirty="0">
                <a:latin typeface="Arial" pitchFamily="34" charset="0"/>
                <a:cs typeface="Arial" pitchFamily="34" charset="0"/>
              </a:rPr>
              <a:t>, </a:t>
            </a:r>
            <a:r>
              <a:rPr lang="en-US" sz="1400" dirty="0" err="1">
                <a:latin typeface="Arial" pitchFamily="34" charset="0"/>
                <a:cs typeface="Arial" pitchFamily="34" charset="0"/>
              </a:rPr>
              <a:t>siap</a:t>
            </a:r>
            <a:r>
              <a:rPr lang="en-US" sz="1400" dirty="0">
                <a:latin typeface="Arial" pitchFamily="34" charset="0"/>
                <a:cs typeface="Arial" pitchFamily="34" charset="0"/>
              </a:rPr>
              <a:t> </a:t>
            </a:r>
            <a:r>
              <a:rPr lang="en-US" sz="1400" dirty="0" err="1">
                <a:latin typeface="Arial" pitchFamily="34" charset="0"/>
                <a:cs typeface="Arial" pitchFamily="34" charset="0"/>
              </a:rPr>
              <a:t>untuk</a:t>
            </a:r>
            <a:r>
              <a:rPr lang="en-US" sz="1400" dirty="0">
                <a:latin typeface="Arial" pitchFamily="34" charset="0"/>
                <a:cs typeface="Arial" pitchFamily="34" charset="0"/>
              </a:rPr>
              <a:t> </a:t>
            </a:r>
            <a:r>
              <a:rPr lang="en-US" sz="1400" dirty="0" err="1">
                <a:latin typeface="Arial" pitchFamily="34" charset="0"/>
                <a:cs typeface="Arial" pitchFamily="34" charset="0"/>
              </a:rPr>
              <a:t>merespons</a:t>
            </a:r>
            <a:r>
              <a:rPr lang="en-US" sz="1400" dirty="0">
                <a:latin typeface="Arial" pitchFamily="34" charset="0"/>
                <a:cs typeface="Arial" pitchFamily="34" charset="0"/>
              </a:rPr>
              <a:t>, </a:t>
            </a:r>
            <a:r>
              <a:rPr lang="en-US" sz="1400" dirty="0" err="1">
                <a:latin typeface="Arial" pitchFamily="34" charset="0"/>
                <a:cs typeface="Arial" pitchFamily="34" charset="0"/>
              </a:rPr>
              <a:t>tepat</a:t>
            </a:r>
            <a:r>
              <a:rPr lang="en-US" sz="1400" dirty="0">
                <a:latin typeface="Arial" pitchFamily="34" charset="0"/>
                <a:cs typeface="Arial" pitchFamily="34" charset="0"/>
              </a:rPr>
              <a:t> </a:t>
            </a:r>
            <a:r>
              <a:rPr lang="en-US" sz="1400" dirty="0" err="1">
                <a:latin typeface="Arial" pitchFamily="34" charset="0"/>
                <a:cs typeface="Arial" pitchFamily="34" charset="0"/>
              </a:rPr>
              <a:t>waktu</a:t>
            </a:r>
            <a:r>
              <a:rPr lang="en-US" sz="1400" dirty="0">
                <a:latin typeface="Arial" pitchFamily="34" charset="0"/>
                <a:cs typeface="Arial" pitchFamily="34" charset="0"/>
              </a:rPr>
              <a:t> (</a:t>
            </a:r>
            <a:r>
              <a:rPr lang="en-US" sz="1400" dirty="0" err="1">
                <a:latin typeface="Arial" pitchFamily="34" charset="0"/>
                <a:cs typeface="Arial" pitchFamily="34" charset="0"/>
              </a:rPr>
              <a:t>berarti</a:t>
            </a:r>
            <a:r>
              <a:rPr lang="en-US" sz="1400" dirty="0">
                <a:latin typeface="Arial" pitchFamily="34" charset="0"/>
                <a:cs typeface="Arial" pitchFamily="34" charset="0"/>
              </a:rPr>
              <a:t> </a:t>
            </a:r>
            <a:r>
              <a:rPr lang="en-US" sz="1400" dirty="0" err="1">
                <a:latin typeface="Arial" pitchFamily="34" charset="0"/>
                <a:cs typeface="Arial" pitchFamily="34" charset="0"/>
              </a:rPr>
              <a:t>dijadwalkan</a:t>
            </a:r>
            <a:r>
              <a:rPr lang="en-US" sz="1400" dirty="0">
                <a:latin typeface="Arial" pitchFamily="34" charset="0"/>
                <a:cs typeface="Arial" pitchFamily="34" charset="0"/>
              </a:rPr>
              <a:t> </a:t>
            </a:r>
            <a:r>
              <a:rPr lang="en-US" sz="1400" dirty="0" err="1">
                <a:latin typeface="Arial" pitchFamily="34" charset="0"/>
                <a:cs typeface="Arial" pitchFamily="34" charset="0"/>
              </a:rPr>
              <a:t>secara</a:t>
            </a:r>
            <a:r>
              <a:rPr lang="en-US" sz="1400" dirty="0">
                <a:latin typeface="Arial" pitchFamily="34" charset="0"/>
                <a:cs typeface="Arial" pitchFamily="34" charset="0"/>
              </a:rPr>
              <a:t> </a:t>
            </a:r>
            <a:r>
              <a:rPr lang="en-US" sz="1400" dirty="0" err="1">
                <a:latin typeface="Arial" pitchFamily="34" charset="0"/>
                <a:cs typeface="Arial" pitchFamily="34" charset="0"/>
              </a:rPr>
              <a:t>teratur</a:t>
            </a:r>
            <a:r>
              <a:rPr lang="en-US" sz="1400" dirty="0" smtClean="0">
                <a:latin typeface="Arial" pitchFamily="34" charset="0"/>
                <a:cs typeface="Arial" pitchFamily="34" charset="0"/>
              </a:rPr>
              <a:t>).</a:t>
            </a:r>
          </a:p>
          <a:p>
            <a:pPr algn="just"/>
            <a:r>
              <a:rPr lang="en-US" sz="1400" dirty="0" err="1" smtClean="0">
                <a:solidFill>
                  <a:srgbClr val="FF0000"/>
                </a:solidFill>
                <a:latin typeface="Arial" pitchFamily="34" charset="0"/>
                <a:cs typeface="Arial" pitchFamily="34" charset="0"/>
              </a:rPr>
              <a:t>Pesan</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kunci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Menyampaikan</a:t>
            </a:r>
            <a:r>
              <a:rPr lang="en-US" sz="1400" dirty="0" smtClean="0">
                <a:latin typeface="Arial" pitchFamily="34" charset="0"/>
                <a:cs typeface="Arial" pitchFamily="34" charset="0"/>
              </a:rPr>
              <a:t> </a:t>
            </a:r>
            <a:r>
              <a:rPr lang="en-US" sz="1400" dirty="0" err="1">
                <a:latin typeface="Arial" pitchFamily="34" charset="0"/>
                <a:cs typeface="Arial" pitchFamily="34" charset="0"/>
              </a:rPr>
              <a:t>pesan</a:t>
            </a:r>
            <a:r>
              <a:rPr lang="en-US" sz="1400" dirty="0">
                <a:latin typeface="Arial" pitchFamily="34" charset="0"/>
                <a:cs typeface="Arial" pitchFamily="34" charset="0"/>
              </a:rPr>
              <a:t> yang </a:t>
            </a:r>
            <a:r>
              <a:rPr lang="en-US" sz="1400" dirty="0" err="1">
                <a:latin typeface="Arial" pitchFamily="34" charset="0"/>
                <a:cs typeface="Arial" pitchFamily="34" charset="0"/>
              </a:rPr>
              <a:t>jelas</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konsisten</a:t>
            </a:r>
            <a:r>
              <a:rPr lang="en-US" sz="1400" dirty="0">
                <a:latin typeface="Arial" pitchFamily="34" charset="0"/>
                <a:cs typeface="Arial" pitchFamily="34" charset="0"/>
              </a:rPr>
              <a:t> </a:t>
            </a:r>
            <a:endParaRPr lang="en-US" sz="1400" dirty="0" smtClean="0">
              <a:latin typeface="Arial" pitchFamily="34" charset="0"/>
              <a:cs typeface="Arial" pitchFamily="34" charset="0"/>
            </a:endParaRPr>
          </a:p>
          <a:p>
            <a:pPr marL="0" indent="0" algn="just">
              <a:buNone/>
            </a:pPr>
            <a:endParaRPr lang="en-US" sz="1400" dirty="0" smtClean="0">
              <a:latin typeface="Arial" pitchFamily="34" charset="0"/>
              <a:cs typeface="Arial" pitchFamily="34" charset="0"/>
            </a:endParaRPr>
          </a:p>
          <a:p>
            <a:pPr marL="0" indent="0" algn="just">
              <a:buNone/>
            </a:pPr>
            <a:r>
              <a:rPr lang="en-US" sz="1400" dirty="0" err="1" smtClean="0">
                <a:latin typeface="Arial" pitchFamily="34" charset="0"/>
                <a:cs typeface="Arial" pitchFamily="34" charset="0"/>
              </a:rPr>
              <a:t>Sangat</a:t>
            </a:r>
            <a:r>
              <a:rPr lang="en-US" sz="1400" dirty="0" smtClean="0">
                <a:latin typeface="Arial" pitchFamily="34" charset="0"/>
                <a:cs typeface="Arial" pitchFamily="34" charset="0"/>
              </a:rPr>
              <a:t> </a:t>
            </a:r>
            <a:r>
              <a:rPr lang="en-US" sz="1400" dirty="0" err="1">
                <a:latin typeface="Arial" pitchFamily="34" charset="0"/>
                <a:cs typeface="Arial" pitchFamily="34" charset="0"/>
              </a:rPr>
              <a:t>penting</a:t>
            </a:r>
            <a:r>
              <a:rPr lang="en-US" sz="1400" dirty="0">
                <a:latin typeface="Arial" pitchFamily="34" charset="0"/>
                <a:cs typeface="Arial" pitchFamily="34" charset="0"/>
              </a:rPr>
              <a:t> </a:t>
            </a:r>
            <a:r>
              <a:rPr lang="en-US" sz="1400" dirty="0" err="1">
                <a:latin typeface="Arial" pitchFamily="34" charset="0"/>
                <a:cs typeface="Arial" pitchFamily="34" charset="0"/>
              </a:rPr>
              <a:t>diketahui</a:t>
            </a:r>
            <a:r>
              <a:rPr lang="en-US" sz="1400" dirty="0">
                <a:latin typeface="Arial" pitchFamily="34" charset="0"/>
                <a:cs typeface="Arial" pitchFamily="34" charset="0"/>
              </a:rPr>
              <a:t> </a:t>
            </a:r>
            <a:r>
              <a:rPr lang="en-US" sz="1400" dirty="0" err="1">
                <a:latin typeface="Arial" pitchFamily="34" charset="0"/>
                <a:cs typeface="Arial" pitchFamily="34" charset="0"/>
              </a:rPr>
              <a:t>bahwa</a:t>
            </a:r>
            <a:r>
              <a:rPr lang="en-US" sz="1400" dirty="0">
                <a:latin typeface="Arial" pitchFamily="34" charset="0"/>
                <a:cs typeface="Arial" pitchFamily="34" charset="0"/>
              </a:rPr>
              <a:t> yang </a:t>
            </a:r>
            <a:r>
              <a:rPr lang="en-US" sz="1400" dirty="0" err="1">
                <a:latin typeface="Arial" pitchFamily="34" charset="0"/>
                <a:cs typeface="Arial" pitchFamily="34" charset="0"/>
              </a:rPr>
              <a:t>membuat</a:t>
            </a:r>
            <a:r>
              <a:rPr lang="en-US" sz="1400" dirty="0">
                <a:latin typeface="Arial" pitchFamily="34" charset="0"/>
                <a:cs typeface="Arial" pitchFamily="34" charset="0"/>
              </a:rPr>
              <a:t> orang </a:t>
            </a:r>
            <a:r>
              <a:rPr lang="en-US" sz="1400" dirty="0" err="1">
                <a:latin typeface="Arial" pitchFamily="34" charset="0"/>
                <a:cs typeface="Arial" pitchFamily="34" charset="0"/>
              </a:rPr>
              <a:t>panik</a:t>
            </a:r>
            <a:r>
              <a:rPr lang="en-US" sz="1400" dirty="0">
                <a:latin typeface="Arial" pitchFamily="34" charset="0"/>
                <a:cs typeface="Arial" pitchFamily="34" charset="0"/>
              </a:rPr>
              <a:t> </a:t>
            </a:r>
            <a:r>
              <a:rPr lang="en-US" sz="1400" dirty="0" err="1">
                <a:latin typeface="Arial" pitchFamily="34" charset="0"/>
                <a:cs typeface="Arial" pitchFamily="34" charset="0"/>
              </a:rPr>
              <a:t>bukanlah</a:t>
            </a:r>
            <a:r>
              <a:rPr lang="en-US" sz="1400" dirty="0">
                <a:latin typeface="Arial" pitchFamily="34" charset="0"/>
                <a:cs typeface="Arial" pitchFamily="34" charset="0"/>
              </a:rPr>
              <a:t> </a:t>
            </a:r>
            <a:r>
              <a:rPr lang="en-US" sz="1400" dirty="0" err="1">
                <a:latin typeface="Arial" pitchFamily="34" charset="0"/>
                <a:cs typeface="Arial" pitchFamily="34" charset="0"/>
              </a:rPr>
              <a:t>berita</a:t>
            </a:r>
            <a:r>
              <a:rPr lang="en-US" sz="1400" dirty="0">
                <a:latin typeface="Arial" pitchFamily="34" charset="0"/>
                <a:cs typeface="Arial" pitchFamily="34" charset="0"/>
              </a:rPr>
              <a:t> </a:t>
            </a:r>
            <a:r>
              <a:rPr lang="en-US" sz="1400" dirty="0" err="1">
                <a:latin typeface="Arial" pitchFamily="34" charset="0"/>
                <a:cs typeface="Arial" pitchFamily="34" charset="0"/>
              </a:rPr>
              <a:t>buruk</a:t>
            </a:r>
            <a:r>
              <a:rPr lang="en-US" sz="1400" dirty="0">
                <a:latin typeface="Arial" pitchFamily="34" charset="0"/>
                <a:cs typeface="Arial" pitchFamily="34" charset="0"/>
              </a:rPr>
              <a:t>, </a:t>
            </a:r>
            <a:r>
              <a:rPr lang="en-US" sz="1400" dirty="0" err="1">
                <a:latin typeface="Arial" pitchFamily="34" charset="0"/>
                <a:cs typeface="Arial" pitchFamily="34" charset="0"/>
              </a:rPr>
              <a:t>tetapi</a:t>
            </a:r>
            <a:r>
              <a:rPr lang="en-US" sz="1400" dirty="0">
                <a:latin typeface="Arial" pitchFamily="34" charset="0"/>
                <a:cs typeface="Arial" pitchFamily="34" charset="0"/>
              </a:rPr>
              <a:t> </a:t>
            </a:r>
            <a:r>
              <a:rPr lang="en-US" sz="1400" dirty="0" err="1">
                <a:latin typeface="Arial" pitchFamily="34" charset="0"/>
                <a:cs typeface="Arial" pitchFamily="34" charset="0"/>
              </a:rPr>
              <a:t>pesan</a:t>
            </a:r>
            <a:r>
              <a:rPr lang="en-US" sz="1400" dirty="0">
                <a:latin typeface="Arial" pitchFamily="34" charset="0"/>
                <a:cs typeface="Arial" pitchFamily="34" charset="0"/>
              </a:rPr>
              <a:t> yang </a:t>
            </a:r>
            <a:r>
              <a:rPr lang="en-US" sz="1400" dirty="0" err="1">
                <a:latin typeface="Arial" pitchFamily="34" charset="0"/>
                <a:cs typeface="Arial" pitchFamily="34" charset="0"/>
              </a:rPr>
              <a:t>bertentangan</a:t>
            </a:r>
            <a:r>
              <a:rPr lang="en-US" sz="1400" dirty="0">
                <a:latin typeface="Arial" pitchFamily="34" charset="0"/>
                <a:cs typeface="Arial" pitchFamily="34" charset="0"/>
              </a:rPr>
              <a:t> </a:t>
            </a:r>
            <a:r>
              <a:rPr lang="en-US" sz="1400" dirty="0" err="1">
                <a:latin typeface="Arial" pitchFamily="34" charset="0"/>
                <a:cs typeface="Arial" pitchFamily="34" charset="0"/>
              </a:rPr>
              <a:t>oleh</a:t>
            </a:r>
            <a:r>
              <a:rPr lang="en-US" sz="1400" dirty="0">
                <a:latin typeface="Arial" pitchFamily="34" charset="0"/>
                <a:cs typeface="Arial" pitchFamily="34" charset="0"/>
              </a:rPr>
              <a:t> </a:t>
            </a:r>
            <a:r>
              <a:rPr lang="en-US" sz="1400" dirty="0" err="1">
                <a:latin typeface="Arial" pitchFamily="34" charset="0"/>
                <a:cs typeface="Arial" pitchFamily="34" charset="0"/>
              </a:rPr>
              <a:t>mereka</a:t>
            </a:r>
            <a:r>
              <a:rPr lang="en-US" sz="1400" dirty="0">
                <a:latin typeface="Arial" pitchFamily="34" charset="0"/>
                <a:cs typeface="Arial" pitchFamily="34" charset="0"/>
              </a:rPr>
              <a:t> yang </a:t>
            </a:r>
            <a:r>
              <a:rPr lang="en-US" sz="1400" dirty="0" err="1" smtClean="0">
                <a:latin typeface="Arial" pitchFamily="34" charset="0"/>
                <a:cs typeface="Arial" pitchFamily="34" charset="0"/>
              </a:rPr>
              <a:t>berkuasa</a:t>
            </a:r>
            <a:r>
              <a:rPr lang="en-US" sz="1400" dirty="0" smtClean="0">
                <a:latin typeface="Arial" pitchFamily="34" charset="0"/>
                <a:cs typeface="Arial" pitchFamily="34" charset="0"/>
              </a:rPr>
              <a:t>.</a:t>
            </a:r>
          </a:p>
          <a:p>
            <a:pPr algn="just"/>
            <a:r>
              <a:rPr lang="en-US" sz="1400" dirty="0" err="1" smtClean="0">
                <a:solidFill>
                  <a:srgbClr val="FF0000"/>
                </a:solidFill>
                <a:latin typeface="Arial" pitchFamily="34" charset="0"/>
                <a:cs typeface="Arial" pitchFamily="34" charset="0"/>
              </a:rPr>
              <a:t>Pesan</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kunci</a:t>
            </a:r>
            <a:r>
              <a:rPr lang="en-US" sz="1400" dirty="0" smtClean="0">
                <a:latin typeface="Arial" pitchFamily="34" charset="0"/>
                <a:cs typeface="Arial" pitchFamily="34" charset="0"/>
              </a:rPr>
              <a:t>: </a:t>
            </a:r>
            <a:r>
              <a:rPr lang="en-US" sz="1400" dirty="0" err="1">
                <a:latin typeface="Arial" pitchFamily="34" charset="0"/>
                <a:cs typeface="Arial" pitchFamily="34" charset="0"/>
              </a:rPr>
              <a:t>D</a:t>
            </a:r>
            <a:r>
              <a:rPr lang="en-US" sz="1400" dirty="0" err="1" smtClean="0">
                <a:latin typeface="Arial" pitchFamily="34" charset="0"/>
                <a:cs typeface="Arial" pitchFamily="34" charset="0"/>
              </a:rPr>
              <a:t>isesuaikan</a:t>
            </a:r>
            <a:r>
              <a:rPr lang="en-US" sz="1400" dirty="0" smtClean="0">
                <a:latin typeface="Arial" pitchFamily="34" charset="0"/>
                <a:cs typeface="Arial" pitchFamily="34" charset="0"/>
              </a:rPr>
              <a:t> </a:t>
            </a:r>
            <a:r>
              <a:rPr lang="en-US" sz="1400" dirty="0" err="1">
                <a:latin typeface="Arial" pitchFamily="34" charset="0"/>
                <a:cs typeface="Arial" pitchFamily="34" charset="0"/>
              </a:rPr>
              <a:t>dengan</a:t>
            </a:r>
            <a:r>
              <a:rPr lang="en-US" sz="1400" dirty="0">
                <a:latin typeface="Arial" pitchFamily="34" charset="0"/>
                <a:cs typeface="Arial" pitchFamily="34" charset="0"/>
              </a:rPr>
              <a:t> </a:t>
            </a:r>
            <a:r>
              <a:rPr lang="en-US" sz="1400" dirty="0" err="1">
                <a:latin typeface="Arial" pitchFamily="34" charset="0"/>
                <a:cs typeface="Arial" pitchFamily="34" charset="0"/>
              </a:rPr>
              <a:t>tujuan</a:t>
            </a:r>
            <a:r>
              <a:rPr lang="en-US" sz="1400" dirty="0">
                <a:latin typeface="Arial" pitchFamily="34" charset="0"/>
                <a:cs typeface="Arial" pitchFamily="34" charset="0"/>
              </a:rPr>
              <a:t> </a:t>
            </a:r>
            <a:r>
              <a:rPr lang="en-US" sz="1400" dirty="0" err="1">
                <a:latin typeface="Arial" pitchFamily="34" charset="0"/>
                <a:cs typeface="Arial" pitchFamily="34" charset="0"/>
              </a:rPr>
              <a:t>komunikasi</a:t>
            </a:r>
            <a:r>
              <a:rPr lang="en-US" sz="1400" dirty="0">
                <a:latin typeface="Arial" pitchFamily="34" charset="0"/>
                <a:cs typeface="Arial" pitchFamily="34" charset="0"/>
              </a:rPr>
              <a:t> yang </a:t>
            </a:r>
            <a:r>
              <a:rPr lang="en-US" sz="1400" dirty="0" err="1">
                <a:latin typeface="Arial" pitchFamily="34" charset="0"/>
                <a:cs typeface="Arial" pitchFamily="34" charset="0"/>
              </a:rPr>
              <a:t>spesifik</a:t>
            </a:r>
            <a:r>
              <a:rPr lang="en-US" sz="1400" dirty="0">
                <a:latin typeface="Arial" pitchFamily="34" charset="0"/>
                <a:cs typeface="Arial" pitchFamily="34" charset="0"/>
              </a:rPr>
              <a:t> </a:t>
            </a:r>
            <a:r>
              <a:rPr lang="en-US" sz="1400" dirty="0" err="1">
                <a:latin typeface="Arial" pitchFamily="34" charset="0"/>
                <a:cs typeface="Arial" pitchFamily="34" charset="0"/>
              </a:rPr>
              <a:t>adalah</a:t>
            </a:r>
            <a:r>
              <a:rPr lang="en-US" sz="1400" dirty="0">
                <a:latin typeface="Arial" pitchFamily="34" charset="0"/>
                <a:cs typeface="Arial" pitchFamily="34" charset="0"/>
              </a:rPr>
              <a:t> </a:t>
            </a:r>
            <a:r>
              <a:rPr lang="en-US" sz="1400" dirty="0" err="1">
                <a:latin typeface="Arial" pitchFamily="34" charset="0"/>
                <a:cs typeface="Arial" pitchFamily="34" charset="0"/>
              </a:rPr>
              <a:t>bagaimana</a:t>
            </a:r>
            <a:r>
              <a:rPr lang="en-US" sz="1400" dirty="0">
                <a:latin typeface="Arial" pitchFamily="34" charset="0"/>
                <a:cs typeface="Arial" pitchFamily="34" charset="0"/>
              </a:rPr>
              <a:t> </a:t>
            </a:r>
            <a:r>
              <a:rPr lang="en-US" sz="1400" dirty="0" err="1">
                <a:latin typeface="Arial" pitchFamily="34" charset="0"/>
                <a:cs typeface="Arial" pitchFamily="34" charset="0"/>
              </a:rPr>
              <a:t>warga</a:t>
            </a:r>
            <a:r>
              <a:rPr lang="en-US" sz="1400" dirty="0">
                <a:latin typeface="Arial" pitchFamily="34" charset="0"/>
                <a:cs typeface="Arial" pitchFamily="34" charset="0"/>
              </a:rPr>
              <a:t> </a:t>
            </a:r>
            <a:r>
              <a:rPr lang="en-US" sz="1400" dirty="0" err="1">
                <a:latin typeface="Arial" pitchFamily="34" charset="0"/>
                <a:cs typeface="Arial" pitchFamily="34" charset="0"/>
              </a:rPr>
              <a:t>tahu</a:t>
            </a:r>
            <a:r>
              <a:rPr lang="en-US" sz="1400" dirty="0">
                <a:latin typeface="Arial" pitchFamily="34" charset="0"/>
                <a:cs typeface="Arial" pitchFamily="34" charset="0"/>
              </a:rPr>
              <a:t> </a:t>
            </a:r>
            <a:r>
              <a:rPr lang="en-US" sz="1400" dirty="0" err="1">
                <a:latin typeface="Arial" pitchFamily="34" charset="0"/>
                <a:cs typeface="Arial" pitchFamily="34" charset="0"/>
              </a:rPr>
              <a:t>cara</a:t>
            </a:r>
            <a:r>
              <a:rPr lang="en-US" sz="1400" dirty="0">
                <a:latin typeface="Arial" pitchFamily="34" charset="0"/>
                <a:cs typeface="Arial" pitchFamily="34" charset="0"/>
              </a:rPr>
              <a:t> </a:t>
            </a:r>
            <a:r>
              <a:rPr lang="en-US" sz="1400" dirty="0" err="1">
                <a:latin typeface="Arial" pitchFamily="34" charset="0"/>
                <a:cs typeface="Arial" pitchFamily="34" charset="0"/>
              </a:rPr>
              <a:t>merespon</a:t>
            </a:r>
            <a:r>
              <a:rPr lang="en-US" sz="1400" dirty="0">
                <a:latin typeface="Arial" pitchFamily="34" charset="0"/>
                <a:cs typeface="Arial" pitchFamily="34" charset="0"/>
              </a:rPr>
              <a:t> </a:t>
            </a:r>
            <a:r>
              <a:rPr lang="en-US" sz="1400" dirty="0" err="1">
                <a:latin typeface="Arial" pitchFamily="34" charset="0"/>
                <a:cs typeface="Arial" pitchFamily="34" charset="0"/>
              </a:rPr>
              <a:t>selama</a:t>
            </a:r>
            <a:r>
              <a:rPr lang="en-US" sz="1400" dirty="0">
                <a:latin typeface="Arial" pitchFamily="34" charset="0"/>
                <a:cs typeface="Arial" pitchFamily="34" charset="0"/>
              </a:rPr>
              <a:t> </a:t>
            </a:r>
            <a:r>
              <a:rPr lang="en-US" sz="1400" dirty="0" err="1">
                <a:latin typeface="Arial" pitchFamily="34" charset="0"/>
                <a:cs typeface="Arial" pitchFamily="34" charset="0"/>
              </a:rPr>
              <a:t>pandemi</a:t>
            </a:r>
            <a:r>
              <a:rPr lang="en-US" sz="1400" dirty="0">
                <a:latin typeface="Arial" pitchFamily="34" charset="0"/>
                <a:cs typeface="Arial" pitchFamily="34" charset="0"/>
              </a:rPr>
              <a:t> </a:t>
            </a:r>
            <a:r>
              <a:rPr lang="en-US" sz="1400" dirty="0" smtClean="0">
                <a:latin typeface="Arial" pitchFamily="34" charset="0"/>
                <a:cs typeface="Arial" pitchFamily="34" charset="0"/>
              </a:rPr>
              <a:t>influenza. </a:t>
            </a:r>
            <a:r>
              <a:rPr lang="en-US" sz="1400" dirty="0" err="1" smtClean="0">
                <a:latin typeface="Arial" pitchFamily="34" charset="0"/>
                <a:cs typeface="Arial" pitchFamily="34" charset="0"/>
              </a:rPr>
              <a:t>Pesan</a:t>
            </a:r>
            <a:r>
              <a:rPr lang="en-US" sz="1400" dirty="0" smtClean="0">
                <a:latin typeface="Arial" pitchFamily="34" charset="0"/>
                <a:cs typeface="Arial" pitchFamily="34" charset="0"/>
              </a:rPr>
              <a:t> </a:t>
            </a:r>
            <a:r>
              <a:rPr lang="en-US" sz="1400" dirty="0" err="1">
                <a:latin typeface="Arial" pitchFamily="34" charset="0"/>
                <a:cs typeface="Arial" pitchFamily="34" charset="0"/>
              </a:rPr>
              <a:t>utamanya</a:t>
            </a:r>
            <a:r>
              <a:rPr lang="en-US" sz="1400" dirty="0">
                <a:latin typeface="Arial" pitchFamily="34" charset="0"/>
                <a:cs typeface="Arial" pitchFamily="34" charset="0"/>
              </a:rPr>
              <a:t> </a:t>
            </a:r>
            <a:r>
              <a:rPr lang="en-US" sz="1400" dirty="0" err="1">
                <a:latin typeface="Arial" pitchFamily="34" charset="0"/>
                <a:cs typeface="Arial" pitchFamily="34" charset="0"/>
              </a:rPr>
              <a:t>adalah</a:t>
            </a:r>
            <a:r>
              <a:rPr lang="en-US" sz="1400" dirty="0">
                <a:latin typeface="Arial" pitchFamily="34" charset="0"/>
                <a:cs typeface="Arial" pitchFamily="34" charset="0"/>
              </a:rPr>
              <a:t> </a:t>
            </a:r>
            <a:r>
              <a:rPr lang="en-US" sz="1400" dirty="0" err="1">
                <a:latin typeface="Arial" pitchFamily="34" charset="0"/>
                <a:cs typeface="Arial" pitchFamily="34" charset="0"/>
              </a:rPr>
              <a:t>bagaimana</a:t>
            </a:r>
            <a:r>
              <a:rPr lang="en-US" sz="1400" dirty="0">
                <a:latin typeface="Arial" pitchFamily="34" charset="0"/>
                <a:cs typeface="Arial" pitchFamily="34" charset="0"/>
              </a:rPr>
              <a:t> </a:t>
            </a:r>
            <a:r>
              <a:rPr lang="en-US" sz="1400" dirty="0" err="1">
                <a:latin typeface="Arial" pitchFamily="34" charset="0"/>
                <a:cs typeface="Arial" pitchFamily="34" charset="0"/>
              </a:rPr>
              <a:t>membantu</a:t>
            </a:r>
            <a:r>
              <a:rPr lang="en-US" sz="1400" dirty="0">
                <a:latin typeface="Arial" pitchFamily="34" charset="0"/>
                <a:cs typeface="Arial" pitchFamily="34" charset="0"/>
              </a:rPr>
              <a:t> </a:t>
            </a:r>
            <a:r>
              <a:rPr lang="en-US" sz="1400" dirty="0" err="1">
                <a:latin typeface="Arial" pitchFamily="34" charset="0"/>
                <a:cs typeface="Arial" pitchFamily="34" charset="0"/>
              </a:rPr>
              <a:t>mengurangi</a:t>
            </a:r>
            <a:r>
              <a:rPr lang="en-US" sz="1400" dirty="0">
                <a:latin typeface="Arial" pitchFamily="34" charset="0"/>
                <a:cs typeface="Arial" pitchFamily="34" charset="0"/>
              </a:rPr>
              <a:t> </a:t>
            </a:r>
            <a:r>
              <a:rPr lang="en-US" sz="1400" dirty="0" err="1">
                <a:latin typeface="Arial" pitchFamily="34" charset="0"/>
                <a:cs typeface="Arial" pitchFamily="34" charset="0"/>
              </a:rPr>
              <a:t>penyebaran</a:t>
            </a:r>
            <a:r>
              <a:rPr lang="en-US" sz="1400" dirty="0">
                <a:latin typeface="Arial" pitchFamily="34" charset="0"/>
                <a:cs typeface="Arial" pitchFamily="34" charset="0"/>
              </a:rPr>
              <a:t> influenza </a:t>
            </a:r>
            <a:r>
              <a:rPr lang="en-US" sz="1400" dirty="0" err="1">
                <a:latin typeface="Arial" pitchFamily="34" charset="0"/>
                <a:cs typeface="Arial" pitchFamily="34" charset="0"/>
              </a:rPr>
              <a:t>kepada</a:t>
            </a:r>
            <a:r>
              <a:rPr lang="en-US" sz="1400" dirty="0">
                <a:latin typeface="Arial" pitchFamily="34" charset="0"/>
                <a:cs typeface="Arial" pitchFamily="34" charset="0"/>
              </a:rPr>
              <a:t> orang lain </a:t>
            </a:r>
            <a:r>
              <a:rPr lang="en-US" sz="1400" dirty="0" err="1">
                <a:latin typeface="Arial" pitchFamily="34" charset="0"/>
                <a:cs typeface="Arial" pitchFamily="34" charset="0"/>
              </a:rPr>
              <a:t>dengan</a:t>
            </a:r>
            <a:r>
              <a:rPr lang="en-US" sz="1400" dirty="0">
                <a:latin typeface="Arial" pitchFamily="34" charset="0"/>
                <a:cs typeface="Arial" pitchFamily="34" charset="0"/>
              </a:rPr>
              <a:t> </a:t>
            </a:r>
            <a:r>
              <a:rPr lang="en-US" sz="1400" dirty="0" err="1">
                <a:latin typeface="Arial" pitchFamily="34" charset="0"/>
                <a:cs typeface="Arial" pitchFamily="34" charset="0"/>
              </a:rPr>
              <a:t>mengambil</a:t>
            </a:r>
            <a:r>
              <a:rPr lang="en-US" sz="1400" dirty="0">
                <a:latin typeface="Arial" pitchFamily="34" charset="0"/>
                <a:cs typeface="Arial" pitchFamily="34" charset="0"/>
              </a:rPr>
              <a:t> </a:t>
            </a:r>
            <a:r>
              <a:rPr lang="en-US" sz="1400" dirty="0" err="1">
                <a:latin typeface="Arial" pitchFamily="34" charset="0"/>
                <a:cs typeface="Arial" pitchFamily="34" charset="0"/>
              </a:rPr>
              <a:t>tindakan</a:t>
            </a:r>
            <a:r>
              <a:rPr lang="en-US" sz="1400" dirty="0">
                <a:latin typeface="Arial" pitchFamily="34" charset="0"/>
                <a:cs typeface="Arial" pitchFamily="34" charset="0"/>
              </a:rPr>
              <a:t> </a:t>
            </a:r>
            <a:r>
              <a:rPr lang="en-US" sz="1400" dirty="0" err="1">
                <a:latin typeface="Arial" pitchFamily="34" charset="0"/>
                <a:cs typeface="Arial" pitchFamily="34" charset="0"/>
              </a:rPr>
              <a:t>pencegahan</a:t>
            </a:r>
            <a:r>
              <a:rPr lang="en-US" sz="1400" dirty="0">
                <a:latin typeface="Arial" pitchFamily="34" charset="0"/>
                <a:cs typeface="Arial" pitchFamily="34" charset="0"/>
              </a:rPr>
              <a:t>, </a:t>
            </a:r>
            <a:r>
              <a:rPr lang="en-US" sz="1400" dirty="0" err="1">
                <a:latin typeface="Arial" pitchFamily="34" charset="0"/>
                <a:cs typeface="Arial" pitchFamily="34" charset="0"/>
              </a:rPr>
              <a:t>yaitu</a:t>
            </a:r>
            <a:r>
              <a:rPr lang="en-US" sz="1400" dirty="0">
                <a:latin typeface="Arial" pitchFamily="34" charset="0"/>
                <a:cs typeface="Arial" pitchFamily="34" charset="0"/>
              </a:rPr>
              <a:t> </a:t>
            </a:r>
            <a:r>
              <a:rPr lang="en-US" sz="1400" dirty="0" err="1">
                <a:latin typeface="Arial" pitchFamily="34" charset="0"/>
                <a:cs typeface="Arial" pitchFamily="34" charset="0"/>
              </a:rPr>
              <a:t>cucilah</a:t>
            </a:r>
            <a:r>
              <a:rPr lang="en-US" sz="1400" dirty="0">
                <a:latin typeface="Arial" pitchFamily="34" charset="0"/>
                <a:cs typeface="Arial" pitchFamily="34" charset="0"/>
              </a:rPr>
              <a:t> </a:t>
            </a:r>
            <a:r>
              <a:rPr lang="en-US" sz="1400" dirty="0" err="1">
                <a:latin typeface="Arial" pitchFamily="34" charset="0"/>
                <a:cs typeface="Arial" pitchFamily="34" charset="0"/>
              </a:rPr>
              <a:t>tangan</a:t>
            </a:r>
            <a:r>
              <a:rPr lang="en-US" sz="1400" dirty="0">
                <a:latin typeface="Arial" pitchFamily="34" charset="0"/>
                <a:cs typeface="Arial" pitchFamily="34" charset="0"/>
              </a:rPr>
              <a:t> </a:t>
            </a:r>
            <a:r>
              <a:rPr lang="en-US" sz="1400" dirty="0" err="1">
                <a:latin typeface="Arial" pitchFamily="34" charset="0"/>
                <a:cs typeface="Arial" pitchFamily="34" charset="0"/>
              </a:rPr>
              <a:t>sesering</a:t>
            </a:r>
            <a:r>
              <a:rPr lang="en-US" sz="1400" dirty="0">
                <a:latin typeface="Arial" pitchFamily="34" charset="0"/>
                <a:cs typeface="Arial" pitchFamily="34" charset="0"/>
              </a:rPr>
              <a:t> </a:t>
            </a:r>
            <a:r>
              <a:rPr lang="en-US" sz="1400" dirty="0" err="1">
                <a:latin typeface="Arial" pitchFamily="34" charset="0"/>
                <a:cs typeface="Arial" pitchFamily="34" charset="0"/>
              </a:rPr>
              <a:t>mungkin</a:t>
            </a:r>
            <a:r>
              <a:rPr lang="en-US" sz="1400" dirty="0">
                <a:latin typeface="Arial" pitchFamily="34" charset="0"/>
                <a:cs typeface="Arial" pitchFamily="34" charset="0"/>
              </a:rPr>
              <a:t>, </a:t>
            </a:r>
            <a:r>
              <a:rPr lang="en-US" sz="1400" dirty="0" err="1">
                <a:latin typeface="Arial" pitchFamily="34" charset="0"/>
                <a:cs typeface="Arial" pitchFamily="34" charset="0"/>
              </a:rPr>
              <a:t>tutupi</a:t>
            </a:r>
            <a:r>
              <a:rPr lang="en-US" sz="1400" dirty="0">
                <a:latin typeface="Arial" pitchFamily="34" charset="0"/>
                <a:cs typeface="Arial" pitchFamily="34" charset="0"/>
              </a:rPr>
              <a:t> </a:t>
            </a:r>
            <a:r>
              <a:rPr lang="en-US" sz="1400" dirty="0" err="1" smtClean="0">
                <a:latin typeface="Arial" pitchFamily="34" charset="0"/>
                <a:cs typeface="Arial" pitchFamily="34" charset="0"/>
              </a:rPr>
              <a:t>mulut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bersin</a:t>
            </a:r>
            <a:r>
              <a:rPr lang="en-US" sz="1400" dirty="0" smtClean="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batuk</a:t>
            </a:r>
            <a:r>
              <a:rPr lang="en-US" sz="1400" dirty="0">
                <a:latin typeface="Arial" pitchFamily="34" charset="0"/>
                <a:cs typeface="Arial" pitchFamily="34" charset="0"/>
              </a:rPr>
              <a:t>, </a:t>
            </a:r>
            <a:r>
              <a:rPr lang="en-US" sz="1400" dirty="0" err="1">
                <a:latin typeface="Arial" pitchFamily="34" charset="0"/>
                <a:cs typeface="Arial" pitchFamily="34" charset="0"/>
              </a:rPr>
              <a:t>jika</a:t>
            </a:r>
            <a:r>
              <a:rPr lang="en-US" sz="1400" dirty="0">
                <a:latin typeface="Arial" pitchFamily="34" charset="0"/>
                <a:cs typeface="Arial" pitchFamily="34" charset="0"/>
              </a:rPr>
              <a:t> </a:t>
            </a:r>
            <a:r>
              <a:rPr lang="en-US" sz="1400" dirty="0" err="1">
                <a:latin typeface="Arial" pitchFamily="34" charset="0"/>
                <a:cs typeface="Arial" pitchFamily="34" charset="0"/>
              </a:rPr>
              <a:t>sakit</a:t>
            </a:r>
            <a:r>
              <a:rPr lang="en-US" sz="1400" dirty="0">
                <a:latin typeface="Arial" pitchFamily="34" charset="0"/>
                <a:cs typeface="Arial" pitchFamily="34" charset="0"/>
              </a:rPr>
              <a:t> </a:t>
            </a:r>
            <a:r>
              <a:rPr lang="en-US" sz="1400" dirty="0" err="1">
                <a:latin typeface="Arial" pitchFamily="34" charset="0"/>
                <a:cs typeface="Arial" pitchFamily="34" charset="0"/>
              </a:rPr>
              <a:t>memakai</a:t>
            </a:r>
            <a:r>
              <a:rPr lang="en-US" sz="1400" dirty="0">
                <a:latin typeface="Arial" pitchFamily="34" charset="0"/>
                <a:cs typeface="Arial" pitchFamily="34" charset="0"/>
              </a:rPr>
              <a:t> masker di </a:t>
            </a:r>
            <a:r>
              <a:rPr lang="en-US" sz="1400" dirty="0" err="1">
                <a:latin typeface="Arial" pitchFamily="34" charset="0"/>
                <a:cs typeface="Arial" pitchFamily="34" charset="0"/>
              </a:rPr>
              <a:t>hadapan</a:t>
            </a:r>
            <a:r>
              <a:rPr lang="en-US" sz="1400" dirty="0">
                <a:latin typeface="Arial" pitchFamily="34" charset="0"/>
                <a:cs typeface="Arial" pitchFamily="34" charset="0"/>
              </a:rPr>
              <a:t> orang lain, </a:t>
            </a:r>
            <a:r>
              <a:rPr lang="en-US" sz="1400" dirty="0" err="1">
                <a:latin typeface="Arial" pitchFamily="34" charset="0"/>
                <a:cs typeface="Arial" pitchFamily="34" charset="0"/>
              </a:rPr>
              <a:t>hindari</a:t>
            </a:r>
            <a:r>
              <a:rPr lang="en-US" sz="1400" dirty="0">
                <a:latin typeface="Arial" pitchFamily="34" charset="0"/>
                <a:cs typeface="Arial" pitchFamily="34" charset="0"/>
              </a:rPr>
              <a:t> </a:t>
            </a:r>
            <a:r>
              <a:rPr lang="en-US" sz="1400" dirty="0" err="1">
                <a:latin typeface="Arial" pitchFamily="34" charset="0"/>
                <a:cs typeface="Arial" pitchFamily="34" charset="0"/>
              </a:rPr>
              <a:t>pertemuan</a:t>
            </a:r>
            <a:r>
              <a:rPr lang="en-US" sz="1400" dirty="0">
                <a:latin typeface="Arial" pitchFamily="34" charset="0"/>
                <a:cs typeface="Arial" pitchFamily="34" charset="0"/>
              </a:rPr>
              <a:t> </a:t>
            </a:r>
            <a:r>
              <a:rPr lang="en-US" sz="1400" dirty="0" err="1">
                <a:latin typeface="Arial" pitchFamily="34" charset="0"/>
                <a:cs typeface="Arial" pitchFamily="34" charset="0"/>
              </a:rPr>
              <a:t>publik</a:t>
            </a:r>
            <a:r>
              <a:rPr lang="en-US" sz="1400" dirty="0">
                <a:latin typeface="Arial" pitchFamily="34" charset="0"/>
                <a:cs typeface="Arial" pitchFamily="34" charset="0"/>
              </a:rPr>
              <a:t>, </a:t>
            </a:r>
            <a:r>
              <a:rPr lang="en-US" sz="1400" dirty="0" err="1">
                <a:latin typeface="Arial" pitchFamily="34" charset="0"/>
                <a:cs typeface="Arial" pitchFamily="34" charset="0"/>
              </a:rPr>
              <a:t>jaga</a:t>
            </a:r>
            <a:r>
              <a:rPr lang="en-US" sz="1400" dirty="0">
                <a:latin typeface="Arial" pitchFamily="34" charset="0"/>
                <a:cs typeface="Arial" pitchFamily="34" charset="0"/>
              </a:rPr>
              <a:t> </a:t>
            </a:r>
            <a:r>
              <a:rPr lang="en-US" sz="1400" dirty="0" err="1" smtClean="0">
                <a:latin typeface="Arial" pitchFamily="34" charset="0"/>
                <a:cs typeface="Arial" pitchFamily="34" charset="0"/>
              </a:rPr>
              <a:t>jarak</a:t>
            </a:r>
            <a:r>
              <a:rPr lang="en-US" sz="1400" dirty="0" smtClean="0">
                <a:latin typeface="Arial" pitchFamily="34" charset="0"/>
                <a:cs typeface="Arial" pitchFamily="34" charset="0"/>
              </a:rPr>
              <a:t>.</a:t>
            </a:r>
          </a:p>
          <a:p>
            <a:pPr marL="0" indent="0" algn="just">
              <a:buNone/>
            </a:pPr>
            <a:endParaRPr lang="en-US" sz="1400" dirty="0" smtClean="0">
              <a:latin typeface="Arial" pitchFamily="34" charset="0"/>
              <a:cs typeface="Arial" pitchFamily="34" charset="0"/>
            </a:endParaRPr>
          </a:p>
          <a:p>
            <a:pPr marL="0" indent="0" algn="just">
              <a:buNone/>
            </a:pPr>
            <a:r>
              <a:rPr lang="en-US" sz="1400" dirty="0" err="1" smtClean="0">
                <a:latin typeface="Arial" pitchFamily="34" charset="0"/>
                <a:cs typeface="Arial" pitchFamily="34" charset="0"/>
              </a:rPr>
              <a:t>Pastikan</a:t>
            </a:r>
            <a:r>
              <a:rPr lang="en-US" sz="1400" dirty="0" smtClean="0">
                <a:latin typeface="Arial" pitchFamily="34" charset="0"/>
                <a:cs typeface="Arial" pitchFamily="34" charset="0"/>
              </a:rPr>
              <a:t> </a:t>
            </a:r>
            <a:r>
              <a:rPr lang="en-US" sz="1400" dirty="0" err="1">
                <a:latin typeface="Arial" pitchFamily="34" charset="0"/>
                <a:cs typeface="Arial" pitchFamily="34" charset="0"/>
              </a:rPr>
              <a:t>tidak</a:t>
            </a:r>
            <a:r>
              <a:rPr lang="en-US" sz="1400" dirty="0">
                <a:latin typeface="Arial" pitchFamily="34" charset="0"/>
                <a:cs typeface="Arial" pitchFamily="34" charset="0"/>
              </a:rPr>
              <a:t> </a:t>
            </a:r>
            <a:r>
              <a:rPr lang="en-US" sz="1400" dirty="0" err="1">
                <a:latin typeface="Arial" pitchFamily="34" charset="0"/>
                <a:cs typeface="Arial" pitchFamily="34" charset="0"/>
              </a:rPr>
              <a:t>memberi</a:t>
            </a:r>
            <a:r>
              <a:rPr lang="en-US" sz="1400" dirty="0">
                <a:latin typeface="Arial" pitchFamily="34" charset="0"/>
                <a:cs typeface="Arial" pitchFamily="34" charset="0"/>
              </a:rPr>
              <a:t> </a:t>
            </a:r>
            <a:r>
              <a:rPr lang="en-US" sz="1400" dirty="0" err="1">
                <a:latin typeface="Arial" pitchFamily="34" charset="0"/>
                <a:cs typeface="Arial" pitchFamily="34" charset="0"/>
              </a:rPr>
              <a:t>pesan</a:t>
            </a:r>
            <a:r>
              <a:rPr lang="en-US" sz="1400" dirty="0">
                <a:latin typeface="Arial" pitchFamily="34" charset="0"/>
                <a:cs typeface="Arial" pitchFamily="34" charset="0"/>
              </a:rPr>
              <a:t> yang </a:t>
            </a:r>
            <a:r>
              <a:rPr lang="en-US" sz="1400" dirty="0" err="1">
                <a:latin typeface="Arial" pitchFamily="34" charset="0"/>
                <a:cs typeface="Arial" pitchFamily="34" charset="0"/>
              </a:rPr>
              <a:t>bertentangan</a:t>
            </a:r>
            <a:r>
              <a:rPr lang="en-US" sz="1400" dirty="0">
                <a:latin typeface="Arial" pitchFamily="34" charset="0"/>
                <a:cs typeface="Arial" pitchFamily="34" charset="0"/>
              </a:rPr>
              <a:t> </a:t>
            </a:r>
            <a:r>
              <a:rPr lang="en-US" sz="1400" dirty="0" err="1">
                <a:latin typeface="Arial" pitchFamily="34" charset="0"/>
                <a:cs typeface="Arial" pitchFamily="34" charset="0"/>
              </a:rPr>
              <a:t>yaitu</a:t>
            </a:r>
            <a:r>
              <a:rPr lang="en-US" sz="1400" dirty="0">
                <a:latin typeface="Arial" pitchFamily="34" charset="0"/>
                <a:cs typeface="Arial" pitchFamily="34" charset="0"/>
              </a:rPr>
              <a:t> </a:t>
            </a:r>
            <a:r>
              <a:rPr lang="en-US" sz="1400" dirty="0" err="1">
                <a:latin typeface="Arial" pitchFamily="34" charset="0"/>
                <a:cs typeface="Arial" pitchFamily="34" charset="0"/>
              </a:rPr>
              <a:t>memastikan</a:t>
            </a:r>
            <a:r>
              <a:rPr lang="en-US" sz="1400" dirty="0">
                <a:latin typeface="Arial" pitchFamily="34" charset="0"/>
                <a:cs typeface="Arial" pitchFamily="34" charset="0"/>
              </a:rPr>
              <a:t> </a:t>
            </a:r>
            <a:r>
              <a:rPr lang="en-US" sz="1400" dirty="0" err="1">
                <a:latin typeface="Arial" pitchFamily="34" charset="0"/>
                <a:cs typeface="Arial" pitchFamily="34" charset="0"/>
              </a:rPr>
              <a:t>semua</a:t>
            </a:r>
            <a:r>
              <a:rPr lang="en-US" sz="1400" dirty="0">
                <a:latin typeface="Arial" pitchFamily="34" charset="0"/>
                <a:cs typeface="Arial" pitchFamily="34" charset="0"/>
              </a:rPr>
              <a:t> </a:t>
            </a:r>
            <a:r>
              <a:rPr lang="en-US" sz="1400" dirty="0" err="1">
                <a:latin typeface="Arial" pitchFamily="34" charset="0"/>
                <a:cs typeface="Arial" pitchFamily="34" charset="0"/>
              </a:rPr>
              <a:t>komunikasi</a:t>
            </a:r>
            <a:r>
              <a:rPr lang="en-US" sz="1400" dirty="0">
                <a:latin typeface="Arial" pitchFamily="34" charset="0"/>
                <a:cs typeface="Arial" pitchFamily="34" charset="0"/>
              </a:rPr>
              <a:t> </a:t>
            </a:r>
            <a:r>
              <a:rPr lang="en-US" sz="1400" dirty="0" err="1">
                <a:latin typeface="Arial" pitchFamily="34" charset="0"/>
                <a:cs typeface="Arial" pitchFamily="34" charset="0"/>
              </a:rPr>
              <a:t>berjalan</a:t>
            </a:r>
            <a:r>
              <a:rPr lang="en-US" sz="1400" dirty="0">
                <a:latin typeface="Arial" pitchFamily="34" charset="0"/>
                <a:cs typeface="Arial" pitchFamily="34" charset="0"/>
              </a:rPr>
              <a:t> </a:t>
            </a:r>
            <a:r>
              <a:rPr lang="en-US" sz="1400" dirty="0" err="1">
                <a:latin typeface="Arial" pitchFamily="34" charset="0"/>
                <a:cs typeface="Arial" pitchFamily="34" charset="0"/>
              </a:rPr>
              <a:t>melalui</a:t>
            </a:r>
            <a:r>
              <a:rPr lang="en-US" sz="1400" dirty="0">
                <a:latin typeface="Arial" pitchFamily="34" charset="0"/>
                <a:cs typeface="Arial" pitchFamily="34" charset="0"/>
              </a:rPr>
              <a:t> </a:t>
            </a:r>
            <a:r>
              <a:rPr lang="en-US" sz="1400" dirty="0" err="1">
                <a:latin typeface="Arial" pitchFamily="34" charset="0"/>
                <a:cs typeface="Arial" pitchFamily="34" charset="0"/>
              </a:rPr>
              <a:t>Koordinator</a:t>
            </a:r>
            <a:r>
              <a:rPr lang="en-US" sz="1400" dirty="0">
                <a:latin typeface="Arial" pitchFamily="34" charset="0"/>
                <a:cs typeface="Arial" pitchFamily="34" charset="0"/>
              </a:rPr>
              <a:t> </a:t>
            </a:r>
            <a:r>
              <a:rPr lang="en-US" sz="1400" dirty="0" err="1">
                <a:latin typeface="Arial" pitchFamily="34" charset="0"/>
                <a:cs typeface="Arial" pitchFamily="34" charset="0"/>
              </a:rPr>
              <a:t>komunikasi</a:t>
            </a:r>
            <a:r>
              <a:rPr lang="en-US" sz="1400" dirty="0">
                <a:latin typeface="Arial" pitchFamily="34" charset="0"/>
                <a:cs typeface="Arial" pitchFamily="34" charset="0"/>
              </a:rPr>
              <a:t> yang </a:t>
            </a:r>
            <a:r>
              <a:rPr lang="en-US" sz="1400" dirty="0" err="1">
                <a:latin typeface="Arial" pitchFamily="34" charset="0"/>
                <a:cs typeface="Arial" pitchFamily="34" charset="0"/>
              </a:rPr>
              <a:t>ditunjuk</a:t>
            </a:r>
            <a:r>
              <a:rPr lang="en-US" sz="1400" dirty="0">
                <a:latin typeface="Arial" pitchFamily="34" charset="0"/>
                <a:cs typeface="Arial" pitchFamily="34" charset="0"/>
              </a:rPr>
              <a:t>. </a:t>
            </a:r>
            <a:r>
              <a:rPr lang="en-US" sz="1400" dirty="0" err="1">
                <a:latin typeface="Arial" pitchFamily="34" charset="0"/>
                <a:cs typeface="Arial" pitchFamily="34" charset="0"/>
              </a:rPr>
              <a:t>Koordinator</a:t>
            </a:r>
            <a:r>
              <a:rPr lang="en-US" sz="1400" dirty="0">
                <a:latin typeface="Arial" pitchFamily="34" charset="0"/>
                <a:cs typeface="Arial" pitchFamily="34" charset="0"/>
              </a:rPr>
              <a:t> </a:t>
            </a:r>
            <a:r>
              <a:rPr lang="en-US" sz="1400" dirty="0" err="1">
                <a:latin typeface="Arial" pitchFamily="34" charset="0"/>
                <a:cs typeface="Arial" pitchFamily="34" charset="0"/>
              </a:rPr>
              <a:t>komunikasi</a:t>
            </a:r>
            <a:r>
              <a:rPr lang="en-US" sz="1400" dirty="0">
                <a:latin typeface="Arial" pitchFamily="34" charset="0"/>
                <a:cs typeface="Arial" pitchFamily="34" charset="0"/>
              </a:rPr>
              <a:t> </a:t>
            </a:r>
            <a:r>
              <a:rPr lang="en-US" sz="1400" dirty="0" err="1">
                <a:latin typeface="Arial" pitchFamily="34" charset="0"/>
                <a:cs typeface="Arial" pitchFamily="34" charset="0"/>
              </a:rPr>
              <a:t>harus</a:t>
            </a:r>
            <a:r>
              <a:rPr lang="en-US" sz="1400" dirty="0">
                <a:latin typeface="Arial" pitchFamily="34" charset="0"/>
                <a:cs typeface="Arial" pitchFamily="34" charset="0"/>
              </a:rPr>
              <a:t> </a:t>
            </a:r>
            <a:r>
              <a:rPr lang="en-US" sz="1400" dirty="0" err="1">
                <a:latin typeface="Arial" pitchFamily="34" charset="0"/>
                <a:cs typeface="Arial" pitchFamily="34" charset="0"/>
              </a:rPr>
              <a:t>memastikan</a:t>
            </a:r>
            <a:r>
              <a:rPr lang="en-US" sz="1400" dirty="0">
                <a:latin typeface="Arial" pitchFamily="34" charset="0"/>
                <a:cs typeface="Arial" pitchFamily="34" charset="0"/>
              </a:rPr>
              <a:t> </a:t>
            </a:r>
            <a:r>
              <a:rPr lang="en-US" sz="1400" dirty="0" err="1">
                <a:latin typeface="Arial" pitchFamily="34" charset="0"/>
                <a:cs typeface="Arial" pitchFamily="34" charset="0"/>
              </a:rPr>
              <a:t>bahwa</a:t>
            </a:r>
            <a:r>
              <a:rPr lang="en-US" sz="1400" dirty="0">
                <a:latin typeface="Arial" pitchFamily="34" charset="0"/>
                <a:cs typeface="Arial" pitchFamily="34" charset="0"/>
              </a:rPr>
              <a:t> </a:t>
            </a:r>
            <a:r>
              <a:rPr lang="en-US" sz="1400" dirty="0" err="1">
                <a:latin typeface="Arial" pitchFamily="34" charset="0"/>
                <a:cs typeface="Arial" pitchFamily="34" charset="0"/>
              </a:rPr>
              <a:t>rantai</a:t>
            </a:r>
            <a:r>
              <a:rPr lang="en-US" sz="1400" dirty="0">
                <a:latin typeface="Arial" pitchFamily="34" charset="0"/>
                <a:cs typeface="Arial" pitchFamily="34" charset="0"/>
              </a:rPr>
              <a:t> </a:t>
            </a:r>
            <a:r>
              <a:rPr lang="en-US" sz="1400" dirty="0" err="1">
                <a:latin typeface="Arial" pitchFamily="34" charset="0"/>
                <a:cs typeface="Arial" pitchFamily="34" charset="0"/>
              </a:rPr>
              <a:t>komando</a:t>
            </a:r>
            <a:r>
              <a:rPr lang="en-US" sz="1400" dirty="0">
                <a:latin typeface="Arial" pitchFamily="34" charset="0"/>
                <a:cs typeface="Arial" pitchFamily="34" charset="0"/>
              </a:rPr>
              <a:t> </a:t>
            </a:r>
            <a:r>
              <a:rPr lang="en-US" sz="1400" dirty="0" err="1">
                <a:latin typeface="Arial" pitchFamily="34" charset="0"/>
                <a:cs typeface="Arial" pitchFamily="34" charset="0"/>
              </a:rPr>
              <a:t>diikuti</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informasi</a:t>
            </a:r>
            <a:r>
              <a:rPr lang="en-US" sz="1400" dirty="0">
                <a:latin typeface="Arial" pitchFamily="34" charset="0"/>
                <a:cs typeface="Arial" pitchFamily="34" charset="0"/>
              </a:rPr>
              <a:t> yang </a:t>
            </a:r>
            <a:r>
              <a:rPr lang="en-US" sz="1400" dirty="0" err="1">
                <a:latin typeface="Arial" pitchFamily="34" charset="0"/>
                <a:cs typeface="Arial" pitchFamily="34" charset="0"/>
              </a:rPr>
              <a:t>sesuai</a:t>
            </a:r>
            <a:r>
              <a:rPr lang="en-US" sz="1400" dirty="0">
                <a:latin typeface="Arial" pitchFamily="34" charset="0"/>
                <a:cs typeface="Arial" pitchFamily="34" charset="0"/>
              </a:rPr>
              <a:t> </a:t>
            </a:r>
            <a:r>
              <a:rPr lang="en-US" sz="1400" dirty="0" err="1">
                <a:latin typeface="Arial" pitchFamily="34" charset="0"/>
                <a:cs typeface="Arial" pitchFamily="34" charset="0"/>
              </a:rPr>
              <a:t>disampaikan</a:t>
            </a:r>
            <a:r>
              <a:rPr lang="en-US" sz="1400" dirty="0">
                <a:latin typeface="Arial" pitchFamily="34" charset="0"/>
                <a:cs typeface="Arial" pitchFamily="34" charset="0"/>
              </a:rPr>
              <a:t> </a:t>
            </a:r>
            <a:r>
              <a:rPr lang="en-US" sz="1400" dirty="0" err="1">
                <a:latin typeface="Arial" pitchFamily="34" charset="0"/>
                <a:cs typeface="Arial" pitchFamily="34" charset="0"/>
              </a:rPr>
              <a:t>kepada</a:t>
            </a:r>
            <a:r>
              <a:rPr lang="en-US" sz="1400" dirty="0">
                <a:latin typeface="Arial" pitchFamily="34" charset="0"/>
                <a:cs typeface="Arial" pitchFamily="34" charset="0"/>
              </a:rPr>
              <a:t> </a:t>
            </a:r>
            <a:r>
              <a:rPr lang="en-US" sz="1400" dirty="0" err="1">
                <a:latin typeface="Arial" pitchFamily="34" charset="0"/>
                <a:cs typeface="Arial" pitchFamily="34" charset="0"/>
              </a:rPr>
              <a:t>masyarakat</a:t>
            </a:r>
            <a:r>
              <a:rPr lang="en-US" sz="1400" dirty="0">
                <a:latin typeface="Arial" pitchFamily="34" charset="0"/>
                <a:cs typeface="Arial" pitchFamily="34" charset="0"/>
              </a:rPr>
              <a:t> </a:t>
            </a:r>
            <a:r>
              <a:rPr lang="en-US" sz="1400" dirty="0" err="1">
                <a:latin typeface="Arial" pitchFamily="34" charset="0"/>
                <a:cs typeface="Arial" pitchFamily="34" charset="0"/>
              </a:rPr>
              <a:t>secara</a:t>
            </a:r>
            <a:r>
              <a:rPr lang="en-US" sz="1400" dirty="0">
                <a:latin typeface="Arial" pitchFamily="34" charset="0"/>
                <a:cs typeface="Arial" pitchFamily="34" charset="0"/>
              </a:rPr>
              <a:t> </a:t>
            </a:r>
            <a:r>
              <a:rPr lang="en-US" sz="1400" dirty="0" err="1">
                <a:latin typeface="Arial" pitchFamily="34" charset="0"/>
                <a:cs typeface="Arial" pitchFamily="34" charset="0"/>
              </a:rPr>
              <a:t>tepat</a:t>
            </a:r>
            <a:r>
              <a:rPr lang="en-US" sz="1400" dirty="0">
                <a:latin typeface="Arial" pitchFamily="34" charset="0"/>
                <a:cs typeface="Arial" pitchFamily="34" charset="0"/>
              </a:rPr>
              <a:t> </a:t>
            </a:r>
            <a:r>
              <a:rPr lang="en-US" sz="1400" dirty="0" err="1">
                <a:latin typeface="Arial" pitchFamily="34" charset="0"/>
                <a:cs typeface="Arial" pitchFamily="34" charset="0"/>
              </a:rPr>
              <a:t>waktu</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smtClean="0">
                <a:latin typeface="Arial" pitchFamily="34" charset="0"/>
                <a:cs typeface="Arial" pitchFamily="34" charset="0"/>
              </a:rPr>
              <a:t>konsisten</a:t>
            </a:r>
            <a:endParaRPr lang="en-US" sz="1400" dirty="0" smtClean="0">
              <a:latin typeface="Arial" pitchFamily="34" charset="0"/>
              <a:cs typeface="Arial" pitchFamily="34" charset="0"/>
            </a:endParaRPr>
          </a:p>
          <a:p>
            <a:pPr marL="0" indent="0" algn="just">
              <a:buNone/>
            </a:pPr>
            <a:endParaRPr lang="en-US" sz="1400" dirty="0" smtClean="0">
              <a:latin typeface="Arial" pitchFamily="34" charset="0"/>
              <a:cs typeface="Arial" pitchFamily="34" charset="0"/>
            </a:endParaRPr>
          </a:p>
          <a:p>
            <a:pPr marL="0" indent="0" algn="just">
              <a:buNone/>
            </a:pPr>
            <a:r>
              <a:rPr lang="en-US" sz="1400" dirty="0" err="1" smtClean="0">
                <a:latin typeface="Arial" pitchFamily="34" charset="0"/>
                <a:cs typeface="Arial" pitchFamily="34" charset="0"/>
              </a:rPr>
              <a:t>Dalam</a:t>
            </a:r>
            <a:r>
              <a:rPr lang="en-US" sz="1400" dirty="0" smtClean="0">
                <a:latin typeface="Arial" pitchFamily="34" charset="0"/>
                <a:cs typeface="Arial" pitchFamily="34" charset="0"/>
              </a:rPr>
              <a:t> </a:t>
            </a:r>
            <a:r>
              <a:rPr lang="en-US" sz="1400" dirty="0" err="1">
                <a:latin typeface="Arial" pitchFamily="34" charset="0"/>
                <a:cs typeface="Arial" pitchFamily="34" charset="0"/>
              </a:rPr>
              <a:t>krisis</a:t>
            </a:r>
            <a:r>
              <a:rPr lang="en-US" sz="1400" dirty="0">
                <a:latin typeface="Arial" pitchFamily="34" charset="0"/>
                <a:cs typeface="Arial" pitchFamily="34" charset="0"/>
              </a:rPr>
              <a:t>, </a:t>
            </a:r>
            <a:r>
              <a:rPr lang="en-US" sz="1400" dirty="0" err="1">
                <a:latin typeface="Arial" pitchFamily="34" charset="0"/>
                <a:cs typeface="Arial" pitchFamily="34" charset="0"/>
              </a:rPr>
              <a:t>harus</a:t>
            </a:r>
            <a:r>
              <a:rPr lang="en-US" sz="1400" dirty="0">
                <a:latin typeface="Arial" pitchFamily="34" charset="0"/>
                <a:cs typeface="Arial" pitchFamily="34" charset="0"/>
              </a:rPr>
              <a:t> </a:t>
            </a:r>
            <a:r>
              <a:rPr lang="en-US" sz="1400" dirty="0" err="1">
                <a:latin typeface="Arial" pitchFamily="34" charset="0"/>
                <a:cs typeface="Arial" pitchFamily="34" charset="0"/>
              </a:rPr>
              <a:t>mengembangkan</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menyampaikan</a:t>
            </a:r>
            <a:r>
              <a:rPr lang="en-US" sz="1400" dirty="0">
                <a:latin typeface="Arial" pitchFamily="34" charset="0"/>
                <a:cs typeface="Arial" pitchFamily="34" charset="0"/>
              </a:rPr>
              <a:t> </a:t>
            </a:r>
            <a:r>
              <a:rPr lang="en-US" sz="1400" dirty="0" err="1">
                <a:latin typeface="Arial" pitchFamily="34" charset="0"/>
                <a:cs typeface="Arial" pitchFamily="34" charset="0"/>
              </a:rPr>
              <a:t>pesan</a:t>
            </a:r>
            <a:r>
              <a:rPr lang="en-US" sz="1400" dirty="0">
                <a:latin typeface="Arial" pitchFamily="34" charset="0"/>
                <a:cs typeface="Arial" pitchFamily="34" charset="0"/>
              </a:rPr>
              <a:t> </a:t>
            </a:r>
            <a:r>
              <a:rPr lang="en-US" sz="1400" dirty="0" err="1">
                <a:latin typeface="Arial" pitchFamily="34" charset="0"/>
                <a:cs typeface="Arial" pitchFamily="34" charset="0"/>
              </a:rPr>
              <a:t>penting</a:t>
            </a:r>
            <a:r>
              <a:rPr lang="en-US" sz="1400" dirty="0">
                <a:latin typeface="Arial" pitchFamily="34" charset="0"/>
                <a:cs typeface="Arial" pitchFamily="34" charset="0"/>
              </a:rPr>
              <a:t> yang </a:t>
            </a:r>
            <a:r>
              <a:rPr lang="en-US" sz="1400" dirty="0" err="1">
                <a:latin typeface="Arial" pitchFamily="34" charset="0"/>
                <a:cs typeface="Arial" pitchFamily="34" charset="0"/>
              </a:rPr>
              <a:t>membantu</a:t>
            </a:r>
            <a:r>
              <a:rPr lang="en-US" sz="1400" dirty="0">
                <a:latin typeface="Arial" pitchFamily="34" charset="0"/>
                <a:cs typeface="Arial" pitchFamily="34" charset="0"/>
              </a:rPr>
              <a:t> </a:t>
            </a:r>
            <a:r>
              <a:rPr lang="en-US" sz="1400" dirty="0" err="1">
                <a:latin typeface="Arial" pitchFamily="34" charset="0"/>
                <a:cs typeface="Arial" pitchFamily="34" charset="0"/>
              </a:rPr>
              <a:t>terpenuhinya</a:t>
            </a:r>
            <a:r>
              <a:rPr lang="en-US" sz="1400" dirty="0">
                <a:latin typeface="Arial" pitchFamily="34" charset="0"/>
                <a:cs typeface="Arial" pitchFamily="34" charset="0"/>
              </a:rPr>
              <a:t> </a:t>
            </a:r>
            <a:r>
              <a:rPr lang="en-US" sz="1400" dirty="0" err="1">
                <a:latin typeface="Arial" pitchFamily="34" charset="0"/>
                <a:cs typeface="Arial" pitchFamily="34" charset="0"/>
              </a:rPr>
              <a:t>tujuan</a:t>
            </a:r>
            <a:r>
              <a:rPr lang="en-US" sz="1400" dirty="0">
                <a:latin typeface="Arial" pitchFamily="34" charset="0"/>
                <a:cs typeface="Arial" pitchFamily="34" charset="0"/>
              </a:rPr>
              <a:t> </a:t>
            </a:r>
            <a:r>
              <a:rPr lang="en-US" sz="1400" dirty="0" err="1" smtClean="0">
                <a:latin typeface="Arial" pitchFamily="34" charset="0"/>
                <a:cs typeface="Arial" pitchFamily="34" charset="0"/>
              </a:rPr>
              <a:t>komunikasi</a:t>
            </a:r>
            <a:r>
              <a:rPr lang="en-US" sz="1400" dirty="0" smtClean="0">
                <a:latin typeface="Arial" pitchFamily="34" charset="0"/>
                <a:cs typeface="Arial" pitchFamily="34" charset="0"/>
              </a:rPr>
              <a:t>.</a:t>
            </a:r>
          </a:p>
          <a:p>
            <a:pPr algn="just"/>
            <a:r>
              <a:rPr lang="en-US" sz="1400" dirty="0" err="1" smtClean="0">
                <a:solidFill>
                  <a:srgbClr val="FF0000"/>
                </a:solidFill>
                <a:latin typeface="Arial" pitchFamily="34" charset="0"/>
                <a:cs typeface="Arial" pitchFamily="34" charset="0"/>
              </a:rPr>
              <a:t>Pesan</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kunci</a:t>
            </a:r>
            <a:r>
              <a:rPr lang="en-US" sz="1400" dirty="0" smtClean="0">
                <a:solidFill>
                  <a:srgbClr val="FF0000"/>
                </a:solidFill>
                <a:latin typeface="Arial" pitchFamily="34" charset="0"/>
                <a:cs typeface="Arial" pitchFamily="34" charset="0"/>
              </a:rPr>
              <a:t>: </a:t>
            </a:r>
            <a:r>
              <a:rPr lang="en-US" sz="1400" dirty="0" err="1">
                <a:latin typeface="Arial" pitchFamily="34" charset="0"/>
                <a:cs typeface="Arial" pitchFamily="34" charset="0"/>
              </a:rPr>
              <a:t>M</a:t>
            </a:r>
            <a:r>
              <a:rPr lang="en-US" sz="1400" dirty="0" err="1" smtClean="0">
                <a:latin typeface="Arial" pitchFamily="34" charset="0"/>
                <a:cs typeface="Arial" pitchFamily="34" charset="0"/>
              </a:rPr>
              <a:t>engartikulasikan</a:t>
            </a:r>
            <a:r>
              <a:rPr lang="en-US" sz="1400" dirty="0" smtClean="0">
                <a:latin typeface="Arial" pitchFamily="34" charset="0"/>
                <a:cs typeface="Arial" pitchFamily="34" charset="0"/>
              </a:rPr>
              <a:t> </a:t>
            </a:r>
            <a:r>
              <a:rPr lang="en-US" sz="1400" dirty="0" err="1">
                <a:latin typeface="Arial" pitchFamily="34" charset="0"/>
                <a:cs typeface="Arial" pitchFamily="34" charset="0"/>
              </a:rPr>
              <a:t>informasi</a:t>
            </a:r>
            <a:r>
              <a:rPr lang="en-US" sz="1400" dirty="0">
                <a:latin typeface="Arial" pitchFamily="34" charset="0"/>
                <a:cs typeface="Arial" pitchFamily="34" charset="0"/>
              </a:rPr>
              <a:t> yang paling </a:t>
            </a:r>
            <a:r>
              <a:rPr lang="en-US" sz="1400" dirty="0" err="1">
                <a:latin typeface="Arial" pitchFamily="34" charset="0"/>
                <a:cs typeface="Arial" pitchFamily="34" charset="0"/>
              </a:rPr>
              <a:t>penting</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menyampaikan</a:t>
            </a:r>
            <a:r>
              <a:rPr lang="en-US" sz="1400" dirty="0">
                <a:latin typeface="Arial" pitchFamily="34" charset="0"/>
                <a:cs typeface="Arial" pitchFamily="34" charset="0"/>
              </a:rPr>
              <a:t> </a:t>
            </a:r>
            <a:r>
              <a:rPr lang="en-US" sz="1400" dirty="0" err="1">
                <a:latin typeface="Arial" pitchFamily="34" charset="0"/>
                <a:cs typeface="Arial" pitchFamily="34" charset="0"/>
              </a:rPr>
              <a:t>apa</a:t>
            </a:r>
            <a:r>
              <a:rPr lang="en-US" sz="1400" dirty="0">
                <a:latin typeface="Arial" pitchFamily="34" charset="0"/>
                <a:cs typeface="Arial" pitchFamily="34" charset="0"/>
              </a:rPr>
              <a:t> yang </a:t>
            </a:r>
            <a:r>
              <a:rPr lang="en-US" sz="1400" dirty="0" err="1">
                <a:latin typeface="Arial" pitchFamily="34" charset="0"/>
                <a:cs typeface="Arial" pitchFamily="34" charset="0"/>
              </a:rPr>
              <a:t>mendesak</a:t>
            </a:r>
            <a:r>
              <a:rPr lang="en-US" sz="1400" dirty="0">
                <a:latin typeface="Arial" pitchFamily="34" charset="0"/>
                <a:cs typeface="Arial" pitchFamily="34" charset="0"/>
              </a:rPr>
              <a:t> </a:t>
            </a:r>
            <a:r>
              <a:rPr lang="en-US" sz="1400" dirty="0" err="1">
                <a:latin typeface="Arial" pitchFamily="34" charset="0"/>
                <a:cs typeface="Arial" pitchFamily="34" charset="0"/>
              </a:rPr>
              <a:t>untuk</a:t>
            </a:r>
            <a:r>
              <a:rPr lang="en-US" sz="1400" dirty="0">
                <a:latin typeface="Arial" pitchFamily="34" charset="0"/>
                <a:cs typeface="Arial" pitchFamily="34" charset="0"/>
              </a:rPr>
              <a:t> </a:t>
            </a:r>
            <a:r>
              <a:rPr lang="en-US" sz="1400" dirty="0" err="1">
                <a:latin typeface="Arial" pitchFamily="34" charset="0"/>
                <a:cs typeface="Arial" pitchFamily="34" charset="0"/>
              </a:rPr>
              <a:t>diketahui</a:t>
            </a:r>
            <a:r>
              <a:rPr lang="en-US" sz="1400" dirty="0">
                <a:latin typeface="Arial" pitchFamily="34" charset="0"/>
                <a:cs typeface="Arial" pitchFamily="34" charset="0"/>
              </a:rPr>
              <a:t> </a:t>
            </a:r>
            <a:r>
              <a:rPr lang="en-US" sz="1400" dirty="0" err="1">
                <a:latin typeface="Arial" pitchFamily="34" charset="0"/>
                <a:cs typeface="Arial" pitchFamily="34" charset="0"/>
              </a:rPr>
              <a:t>atau</a:t>
            </a:r>
            <a:r>
              <a:rPr lang="en-US" sz="1400" dirty="0">
                <a:latin typeface="Arial" pitchFamily="34" charset="0"/>
                <a:cs typeface="Arial" pitchFamily="34" charset="0"/>
              </a:rPr>
              <a:t> </a:t>
            </a:r>
            <a:r>
              <a:rPr lang="en-US" sz="1400" dirty="0" err="1">
                <a:latin typeface="Arial" pitchFamily="34" charset="0"/>
                <a:cs typeface="Arial" pitchFamily="34" charset="0"/>
              </a:rPr>
              <a:t>dilakukan</a:t>
            </a:r>
            <a:r>
              <a:rPr lang="en-US" sz="1400" dirty="0">
                <a:latin typeface="Arial" pitchFamily="34" charset="0"/>
                <a:cs typeface="Arial" pitchFamily="34" charset="0"/>
              </a:rPr>
              <a:t> </a:t>
            </a:r>
            <a:r>
              <a:rPr lang="en-US" sz="1400" dirty="0" err="1">
                <a:latin typeface="Arial" pitchFamily="34" charset="0"/>
                <a:cs typeface="Arial" pitchFamily="34" charset="0"/>
              </a:rPr>
              <a:t>pada</a:t>
            </a:r>
            <a:r>
              <a:rPr lang="en-US" sz="1400" dirty="0">
                <a:latin typeface="Arial" pitchFamily="34" charset="0"/>
                <a:cs typeface="Arial" pitchFamily="34" charset="0"/>
              </a:rPr>
              <a:t> </a:t>
            </a:r>
            <a:r>
              <a:rPr lang="en-US" sz="1400" dirty="0" err="1">
                <a:latin typeface="Arial" pitchFamily="34" charset="0"/>
                <a:cs typeface="Arial" pitchFamily="34" charset="0"/>
              </a:rPr>
              <a:t>waktu</a:t>
            </a:r>
            <a:r>
              <a:rPr lang="en-US" sz="1400" dirty="0">
                <a:latin typeface="Arial" pitchFamily="34" charset="0"/>
                <a:cs typeface="Arial" pitchFamily="34" charset="0"/>
              </a:rPr>
              <a:t> </a:t>
            </a:r>
            <a:r>
              <a:rPr lang="en-US" sz="1400" dirty="0" err="1" smtClean="0">
                <a:latin typeface="Arial" pitchFamily="34" charset="0"/>
                <a:cs typeface="Arial" pitchFamily="34" charset="0"/>
              </a:rPr>
              <a:t>tertentu</a:t>
            </a:r>
            <a:r>
              <a:rPr lang="en-US" sz="1400" dirty="0" smtClean="0">
                <a:latin typeface="Arial" pitchFamily="34" charset="0"/>
                <a:cs typeface="Arial" pitchFamily="34" charset="0"/>
              </a:rPr>
              <a:t>.</a:t>
            </a:r>
          </a:p>
          <a:p>
            <a:pPr algn="just"/>
            <a:endParaRPr lang="en-US" sz="1400" dirty="0" smtClean="0">
              <a:latin typeface="Arial" pitchFamily="34" charset="0"/>
              <a:cs typeface="Arial" pitchFamily="34" charset="0"/>
            </a:endParaRPr>
          </a:p>
          <a:p>
            <a:pPr marL="0" indent="0" algn="just">
              <a:buNone/>
            </a:pPr>
            <a:r>
              <a:rPr lang="en-US" sz="1400" dirty="0" err="1" smtClean="0">
                <a:latin typeface="Arial" pitchFamily="34" charset="0"/>
                <a:cs typeface="Arial" pitchFamily="34" charset="0"/>
              </a:rPr>
              <a:t>Membantu</a:t>
            </a:r>
            <a:r>
              <a:rPr lang="en-US" sz="1400" dirty="0" smtClean="0">
                <a:latin typeface="Arial" pitchFamily="34" charset="0"/>
                <a:cs typeface="Arial" pitchFamily="34" charset="0"/>
              </a:rPr>
              <a:t> </a:t>
            </a:r>
            <a:r>
              <a:rPr lang="en-US" sz="1400" dirty="0" err="1">
                <a:latin typeface="Arial" pitchFamily="34" charset="0"/>
                <a:cs typeface="Arial" pitchFamily="34" charset="0"/>
              </a:rPr>
              <a:t>publik</a:t>
            </a:r>
            <a:r>
              <a:rPr lang="en-US" sz="1400" dirty="0">
                <a:latin typeface="Arial" pitchFamily="34" charset="0"/>
                <a:cs typeface="Arial" pitchFamily="34" charset="0"/>
              </a:rPr>
              <a:t> </a:t>
            </a:r>
            <a:r>
              <a:rPr lang="en-US" sz="1400" dirty="0" err="1">
                <a:latin typeface="Arial" pitchFamily="34" charset="0"/>
                <a:cs typeface="Arial" pitchFamily="34" charset="0"/>
              </a:rPr>
              <a:t>bergerak</a:t>
            </a:r>
            <a:r>
              <a:rPr lang="en-US" sz="1400" dirty="0">
                <a:latin typeface="Arial" pitchFamily="34" charset="0"/>
                <a:cs typeface="Arial" pitchFamily="34" charset="0"/>
              </a:rPr>
              <a:t> </a:t>
            </a:r>
            <a:r>
              <a:rPr lang="en-US" sz="1400" dirty="0" err="1">
                <a:latin typeface="Arial" pitchFamily="34" charset="0"/>
                <a:cs typeface="Arial" pitchFamily="34" charset="0"/>
              </a:rPr>
              <a:t>maju</a:t>
            </a:r>
            <a:r>
              <a:rPr lang="en-US" sz="1400" dirty="0">
                <a:latin typeface="Arial" pitchFamily="34" charset="0"/>
                <a:cs typeface="Arial" pitchFamily="34" charset="0"/>
              </a:rPr>
              <a:t> </a:t>
            </a:r>
            <a:r>
              <a:rPr lang="en-US" sz="1400" dirty="0" err="1">
                <a:latin typeface="Arial" pitchFamily="34" charset="0"/>
                <a:cs typeface="Arial" pitchFamily="34" charset="0"/>
              </a:rPr>
              <a:t>melalui</a:t>
            </a:r>
            <a:r>
              <a:rPr lang="en-US" sz="1400" dirty="0">
                <a:latin typeface="Arial" pitchFamily="34" charset="0"/>
                <a:cs typeface="Arial" pitchFamily="34" charset="0"/>
              </a:rPr>
              <a:t> </a:t>
            </a:r>
            <a:r>
              <a:rPr lang="en-US" sz="1400" dirty="0" err="1">
                <a:latin typeface="Arial" pitchFamily="34" charset="0"/>
                <a:cs typeface="Arial" pitchFamily="34" charset="0"/>
              </a:rPr>
              <a:t>krisis</a:t>
            </a:r>
            <a:r>
              <a:rPr lang="en-US" sz="1400" dirty="0">
                <a:latin typeface="Arial" pitchFamily="34" charset="0"/>
                <a:cs typeface="Arial" pitchFamily="34" charset="0"/>
              </a:rPr>
              <a:t>. </a:t>
            </a:r>
            <a:r>
              <a:rPr lang="en-US" sz="1400" dirty="0" err="1">
                <a:latin typeface="Arial" pitchFamily="34" charset="0"/>
                <a:cs typeface="Arial" pitchFamily="34" charset="0"/>
              </a:rPr>
              <a:t>Ingat</a:t>
            </a:r>
            <a:r>
              <a:rPr lang="en-US" sz="1400" dirty="0">
                <a:latin typeface="Arial" pitchFamily="34" charset="0"/>
                <a:cs typeface="Arial" pitchFamily="34" charset="0"/>
              </a:rPr>
              <a:t> </a:t>
            </a:r>
            <a:r>
              <a:rPr lang="en-US" sz="1400" dirty="0" err="1">
                <a:latin typeface="Arial" pitchFamily="34" charset="0"/>
                <a:cs typeface="Arial" pitchFamily="34" charset="0"/>
              </a:rPr>
              <a:t>bahwa</a:t>
            </a:r>
            <a:r>
              <a:rPr lang="en-US" sz="1400" dirty="0">
                <a:latin typeface="Arial" pitchFamily="34" charset="0"/>
                <a:cs typeface="Arial" pitchFamily="34" charset="0"/>
              </a:rPr>
              <a:t> </a:t>
            </a:r>
            <a:r>
              <a:rPr lang="en-US" sz="1400" dirty="0" err="1">
                <a:latin typeface="Arial" pitchFamily="34" charset="0"/>
                <a:cs typeface="Arial" pitchFamily="34" charset="0"/>
              </a:rPr>
              <a:t>selama</a:t>
            </a:r>
            <a:r>
              <a:rPr lang="en-US" sz="1400" dirty="0">
                <a:latin typeface="Arial" pitchFamily="34" charset="0"/>
                <a:cs typeface="Arial" pitchFamily="34" charset="0"/>
              </a:rPr>
              <a:t> </a:t>
            </a:r>
            <a:r>
              <a:rPr lang="en-US" sz="1400" dirty="0" err="1">
                <a:latin typeface="Arial" pitchFamily="34" charset="0"/>
                <a:cs typeface="Arial" pitchFamily="34" charset="0"/>
              </a:rPr>
              <a:t>krisis</a:t>
            </a:r>
            <a:r>
              <a:rPr lang="en-US" sz="1400" dirty="0">
                <a:latin typeface="Arial" pitchFamily="34" charset="0"/>
                <a:cs typeface="Arial" pitchFamily="34" charset="0"/>
              </a:rPr>
              <a:t> </a:t>
            </a:r>
            <a:r>
              <a:rPr lang="en-US" sz="1400" dirty="0" err="1" smtClean="0">
                <a:latin typeface="Arial" pitchFamily="34" charset="0"/>
                <a:cs typeface="Arial" pitchFamily="34" charset="0"/>
              </a:rPr>
              <a:t>kecemasan</a:t>
            </a:r>
            <a:r>
              <a:rPr lang="en-US" sz="1400" dirty="0">
                <a:latin typeface="Arial" pitchFamily="34" charset="0"/>
                <a:cs typeface="Arial" pitchFamily="34" charset="0"/>
              </a:rPr>
              <a:t>/</a:t>
            </a:r>
            <a:r>
              <a:rPr lang="en-US" sz="1400" dirty="0" err="1" smtClean="0">
                <a:latin typeface="Arial" pitchFamily="34" charset="0"/>
                <a:cs typeface="Arial" pitchFamily="34" charset="0"/>
              </a:rPr>
              <a:t>ketakutan</a:t>
            </a:r>
            <a:r>
              <a:rPr lang="en-US" sz="1400" dirty="0" smtClean="0">
                <a:latin typeface="Arial" pitchFamily="34" charset="0"/>
                <a:cs typeface="Arial" pitchFamily="34" charset="0"/>
              </a:rPr>
              <a:t> </a:t>
            </a:r>
            <a:r>
              <a:rPr lang="en-US" sz="1400" dirty="0" err="1">
                <a:latin typeface="Arial" pitchFamily="34" charset="0"/>
                <a:cs typeface="Arial" pitchFamily="34" charset="0"/>
              </a:rPr>
              <a:t>dapat</a:t>
            </a:r>
            <a:r>
              <a:rPr lang="en-US" sz="1400" dirty="0">
                <a:latin typeface="Arial" pitchFamily="34" charset="0"/>
                <a:cs typeface="Arial" pitchFamily="34" charset="0"/>
              </a:rPr>
              <a:t> </a:t>
            </a:r>
            <a:r>
              <a:rPr lang="en-US" sz="1400" dirty="0" err="1">
                <a:latin typeface="Arial" pitchFamily="34" charset="0"/>
                <a:cs typeface="Arial" pitchFamily="34" charset="0"/>
              </a:rPr>
              <a:t>membuat</a:t>
            </a:r>
            <a:r>
              <a:rPr lang="en-US" sz="1400" dirty="0">
                <a:latin typeface="Arial" pitchFamily="34" charset="0"/>
                <a:cs typeface="Arial" pitchFamily="34" charset="0"/>
              </a:rPr>
              <a:t> </a:t>
            </a:r>
            <a:r>
              <a:rPr lang="en-US" sz="1400" dirty="0" err="1">
                <a:latin typeface="Arial" pitchFamily="34" charset="0"/>
                <a:cs typeface="Arial" pitchFamily="34" charset="0"/>
              </a:rPr>
              <a:t>lebih</a:t>
            </a:r>
            <a:r>
              <a:rPr lang="en-US" sz="1400" dirty="0">
                <a:latin typeface="Arial" pitchFamily="34" charset="0"/>
                <a:cs typeface="Arial" pitchFamily="34" charset="0"/>
              </a:rPr>
              <a:t> </a:t>
            </a:r>
            <a:r>
              <a:rPr lang="en-US" sz="1400" dirty="0" err="1">
                <a:latin typeface="Arial" pitchFamily="34" charset="0"/>
                <a:cs typeface="Arial" pitchFamily="34" charset="0"/>
              </a:rPr>
              <a:t>sulit</a:t>
            </a:r>
            <a:r>
              <a:rPr lang="en-US" sz="1400" dirty="0">
                <a:latin typeface="Arial" pitchFamily="34" charset="0"/>
                <a:cs typeface="Arial" pitchFamily="34" charset="0"/>
              </a:rPr>
              <a:t> </a:t>
            </a:r>
            <a:r>
              <a:rPr lang="en-US" sz="1400" dirty="0" err="1">
                <a:latin typeface="Arial" pitchFamily="34" charset="0"/>
                <a:cs typeface="Arial" pitchFamily="34" charset="0"/>
              </a:rPr>
              <a:t>bagi</a:t>
            </a:r>
            <a:r>
              <a:rPr lang="en-US" sz="1400" dirty="0">
                <a:latin typeface="Arial" pitchFamily="34" charset="0"/>
                <a:cs typeface="Arial" pitchFamily="34" charset="0"/>
              </a:rPr>
              <a:t> orang </a:t>
            </a:r>
            <a:r>
              <a:rPr lang="en-US" sz="1400" dirty="0" err="1">
                <a:latin typeface="Arial" pitchFamily="34" charset="0"/>
                <a:cs typeface="Arial" pitchFamily="34" charset="0"/>
              </a:rPr>
              <a:t>untuk</a:t>
            </a:r>
            <a:r>
              <a:rPr lang="en-US" sz="1400" dirty="0">
                <a:latin typeface="Arial" pitchFamily="34" charset="0"/>
                <a:cs typeface="Arial" pitchFamily="34" charset="0"/>
              </a:rPr>
              <a:t> </a:t>
            </a:r>
            <a:r>
              <a:rPr lang="en-US" sz="1400" dirty="0" err="1">
                <a:latin typeface="Arial" pitchFamily="34" charset="0"/>
                <a:cs typeface="Arial" pitchFamily="34" charset="0"/>
              </a:rPr>
              <a:t>memproses</a:t>
            </a:r>
            <a:r>
              <a:rPr lang="en-US" sz="1400" dirty="0">
                <a:latin typeface="Arial" pitchFamily="34" charset="0"/>
                <a:cs typeface="Arial" pitchFamily="34" charset="0"/>
              </a:rPr>
              <a:t> (</a:t>
            </a:r>
            <a:r>
              <a:rPr lang="en-US" sz="1400" dirty="0" err="1">
                <a:latin typeface="Arial" pitchFamily="34" charset="0"/>
                <a:cs typeface="Arial" pitchFamily="34" charset="0"/>
              </a:rPr>
              <a:t>mendengar</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menafsirkan</a:t>
            </a:r>
            <a:r>
              <a:rPr lang="en-US" sz="1400" dirty="0">
                <a:latin typeface="Arial" pitchFamily="34" charset="0"/>
                <a:cs typeface="Arial" pitchFamily="34" charset="0"/>
              </a:rPr>
              <a:t>) </a:t>
            </a:r>
            <a:r>
              <a:rPr lang="en-US" sz="1400" dirty="0" err="1">
                <a:latin typeface="Arial" pitchFamily="34" charset="0"/>
                <a:cs typeface="Arial" pitchFamily="34" charset="0"/>
              </a:rPr>
              <a:t>informasi</a:t>
            </a:r>
            <a:r>
              <a:rPr lang="en-US" sz="1400" dirty="0">
                <a:latin typeface="Arial" pitchFamily="34" charset="0"/>
                <a:cs typeface="Arial" pitchFamily="34" charset="0"/>
              </a:rPr>
              <a:t> </a:t>
            </a:r>
            <a:r>
              <a:rPr lang="en-US" sz="1400" dirty="0" err="1">
                <a:latin typeface="Arial" pitchFamily="34" charset="0"/>
                <a:cs typeface="Arial" pitchFamily="34" charset="0"/>
              </a:rPr>
              <a:t>dibanding</a:t>
            </a:r>
            <a:r>
              <a:rPr lang="en-US" sz="1400" dirty="0">
                <a:latin typeface="Arial" pitchFamily="34" charset="0"/>
                <a:cs typeface="Arial" pitchFamily="34" charset="0"/>
              </a:rPr>
              <a:t> </a:t>
            </a:r>
            <a:r>
              <a:rPr lang="en-US" sz="1400" dirty="0" err="1">
                <a:latin typeface="Arial" pitchFamily="34" charset="0"/>
                <a:cs typeface="Arial" pitchFamily="34" charset="0"/>
              </a:rPr>
              <a:t>saat</a:t>
            </a:r>
            <a:r>
              <a:rPr lang="en-US" sz="1400" dirty="0">
                <a:latin typeface="Arial" pitchFamily="34" charset="0"/>
                <a:cs typeface="Arial" pitchFamily="34" charset="0"/>
              </a:rPr>
              <a:t> </a:t>
            </a:r>
            <a:r>
              <a:rPr lang="en-US" sz="1400" dirty="0" err="1">
                <a:latin typeface="Arial" pitchFamily="34" charset="0"/>
                <a:cs typeface="Arial" pitchFamily="34" charset="0"/>
              </a:rPr>
              <a:t>situasi</a:t>
            </a:r>
            <a:r>
              <a:rPr lang="en-US" sz="1400" dirty="0">
                <a:latin typeface="Arial" pitchFamily="34" charset="0"/>
                <a:cs typeface="Arial" pitchFamily="34" charset="0"/>
              </a:rPr>
              <a:t> normal. </a:t>
            </a:r>
            <a:r>
              <a:rPr lang="en-US" sz="1400" dirty="0" err="1">
                <a:latin typeface="Arial" pitchFamily="34" charset="0"/>
                <a:cs typeface="Arial" pitchFamily="34" charset="0"/>
              </a:rPr>
              <a:t>Jumlah</a:t>
            </a:r>
            <a:r>
              <a:rPr lang="en-US" sz="1400" dirty="0">
                <a:latin typeface="Arial" pitchFamily="34" charset="0"/>
                <a:cs typeface="Arial" pitchFamily="34" charset="0"/>
              </a:rPr>
              <a:t> </a:t>
            </a:r>
            <a:r>
              <a:rPr lang="en-US" sz="1400" dirty="0" err="1">
                <a:latin typeface="Arial" pitchFamily="34" charset="0"/>
                <a:cs typeface="Arial" pitchFamily="34" charset="0"/>
              </a:rPr>
              <a:t>informasi</a:t>
            </a:r>
            <a:r>
              <a:rPr lang="en-US" sz="1400" dirty="0">
                <a:latin typeface="Arial" pitchFamily="34" charset="0"/>
                <a:cs typeface="Arial" pitchFamily="34" charset="0"/>
              </a:rPr>
              <a:t> </a:t>
            </a:r>
            <a:r>
              <a:rPr lang="en-US" sz="1400" dirty="0" err="1" smtClean="0">
                <a:latin typeface="Arial" pitchFamily="34" charset="0"/>
                <a:cs typeface="Arial" pitchFamily="34" charset="0"/>
              </a:rPr>
              <a:t>disampaikan</a:t>
            </a:r>
            <a:r>
              <a:rPr lang="en-US" sz="1400" dirty="0" smtClean="0">
                <a:latin typeface="Arial" pitchFamily="34" charset="0"/>
                <a:cs typeface="Arial" pitchFamily="34" charset="0"/>
              </a:rPr>
              <a:t> </a:t>
            </a:r>
            <a:r>
              <a:rPr lang="en-US" sz="1400" dirty="0" err="1">
                <a:latin typeface="Arial" pitchFamily="34" charset="0"/>
                <a:cs typeface="Arial" pitchFamily="34" charset="0"/>
              </a:rPr>
              <a:t>harus</a:t>
            </a:r>
            <a:r>
              <a:rPr lang="en-US" sz="1400" dirty="0">
                <a:latin typeface="Arial" pitchFamily="34" charset="0"/>
                <a:cs typeface="Arial" pitchFamily="34" charset="0"/>
              </a:rPr>
              <a:t> </a:t>
            </a:r>
            <a:r>
              <a:rPr lang="en-US" sz="1400" dirty="0" err="1">
                <a:latin typeface="Arial" pitchFamily="34" charset="0"/>
                <a:cs typeface="Arial" pitchFamily="34" charset="0"/>
              </a:rPr>
              <a:t>ringkas</a:t>
            </a:r>
            <a:r>
              <a:rPr lang="en-US" sz="1400" dirty="0">
                <a:latin typeface="Arial" pitchFamily="34" charset="0"/>
                <a:cs typeface="Arial" pitchFamily="34" charset="0"/>
              </a:rPr>
              <a:t> </a:t>
            </a:r>
            <a:r>
              <a:rPr lang="en-US" sz="1400" dirty="0" err="1">
                <a:latin typeface="Arial" pitchFamily="34" charset="0"/>
                <a:cs typeface="Arial" pitchFamily="34" charset="0"/>
              </a:rPr>
              <a:t>dan</a:t>
            </a:r>
            <a:r>
              <a:rPr lang="en-US" sz="1400" dirty="0">
                <a:latin typeface="Arial" pitchFamily="34" charset="0"/>
                <a:cs typeface="Arial" pitchFamily="34" charset="0"/>
              </a:rPr>
              <a:t> </a:t>
            </a:r>
            <a:r>
              <a:rPr lang="en-US" sz="1400" dirty="0" err="1">
                <a:latin typeface="Arial" pitchFamily="34" charset="0"/>
                <a:cs typeface="Arial" pitchFamily="34" charset="0"/>
              </a:rPr>
              <a:t>terbatas</a:t>
            </a:r>
            <a:r>
              <a:rPr lang="en-US" sz="1400" dirty="0">
                <a:latin typeface="Arial" pitchFamily="34" charset="0"/>
                <a:cs typeface="Arial" pitchFamily="34" charset="0"/>
              </a:rPr>
              <a:t> </a:t>
            </a:r>
            <a:r>
              <a:rPr lang="en-US" sz="1400" dirty="0" err="1">
                <a:latin typeface="Arial" pitchFamily="34" charset="0"/>
                <a:cs typeface="Arial" pitchFamily="34" charset="0"/>
              </a:rPr>
              <a:t>pada</a:t>
            </a:r>
            <a:r>
              <a:rPr lang="en-US" sz="1400" dirty="0">
                <a:latin typeface="Arial" pitchFamily="34" charset="0"/>
                <a:cs typeface="Arial" pitchFamily="34" charset="0"/>
              </a:rPr>
              <a:t> </a:t>
            </a:r>
            <a:r>
              <a:rPr lang="en-US" sz="1400" dirty="0" err="1">
                <a:latin typeface="Arial" pitchFamily="34" charset="0"/>
                <a:cs typeface="Arial" pitchFamily="34" charset="0"/>
              </a:rPr>
              <a:t>informasi</a:t>
            </a:r>
            <a:r>
              <a:rPr lang="en-US" sz="1400" dirty="0">
                <a:latin typeface="Arial" pitchFamily="34" charset="0"/>
                <a:cs typeface="Arial" pitchFamily="34" charset="0"/>
              </a:rPr>
              <a:t> yang paling </a:t>
            </a:r>
            <a:r>
              <a:rPr lang="en-US" sz="1400" dirty="0" err="1" smtClean="0">
                <a:latin typeface="Arial" pitchFamily="34" charset="0"/>
                <a:cs typeface="Arial" pitchFamily="34" charset="0"/>
              </a:rPr>
              <a:t>penting</a:t>
            </a:r>
            <a:r>
              <a:rPr lang="en-US" sz="1400" dirty="0" smtClean="0">
                <a:latin typeface="Arial" pitchFamily="34" charset="0"/>
                <a:cs typeface="Arial" pitchFamily="34" charset="0"/>
              </a:rPr>
              <a:t>.</a:t>
            </a:r>
          </a:p>
          <a:p>
            <a:pPr marL="0" indent="0" algn="just">
              <a:buNone/>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636342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a:solidFill>
            <a:schemeClr val="accent1">
              <a:lumMod val="20000"/>
              <a:lumOff val="80000"/>
            </a:schemeClr>
          </a:solidFill>
        </p:spPr>
        <p:txBody>
          <a:bodyPr>
            <a:normAutofit fontScale="90000"/>
          </a:bodyPr>
          <a:lstStyle/>
          <a:p>
            <a:r>
              <a:rPr lang="en-US" b="1" dirty="0" smtClean="0">
                <a:solidFill>
                  <a:schemeClr val="tx2"/>
                </a:solidFill>
              </a:rPr>
              <a:t>SARAN DARI AHLI KRISIS KOMUNIKASI</a:t>
            </a:r>
            <a:endParaRPr lang="en-US" b="1" dirty="0">
              <a:solidFill>
                <a:schemeClr val="tx2"/>
              </a:solidFill>
            </a:endParaRPr>
          </a:p>
        </p:txBody>
      </p:sp>
      <p:sp>
        <p:nvSpPr>
          <p:cNvPr id="3" name="Content Placeholder 2"/>
          <p:cNvSpPr>
            <a:spLocks noGrp="1"/>
          </p:cNvSpPr>
          <p:nvPr>
            <p:ph idx="1"/>
          </p:nvPr>
        </p:nvSpPr>
        <p:spPr>
          <a:xfrm>
            <a:off x="0" y="1951037"/>
            <a:ext cx="9144000" cy="4525963"/>
          </a:xfrm>
        </p:spPr>
        <p:txBody>
          <a:bodyPr>
            <a:normAutofit/>
          </a:bodyPr>
          <a:lstStyle/>
          <a:p>
            <a:pPr marL="0" indent="0" algn="ctr">
              <a:buNone/>
            </a:pPr>
            <a:endParaRPr lang="en-US" dirty="0">
              <a:latin typeface="Arial" pitchFamily="34" charset="0"/>
              <a:cs typeface="Arial" pitchFamily="34" charset="0"/>
            </a:endParaRPr>
          </a:p>
          <a:p>
            <a:pPr marL="0" indent="0" algn="ctr">
              <a:buNone/>
            </a:pPr>
            <a:r>
              <a:rPr lang="en-US" dirty="0" smtClean="0">
                <a:latin typeface="Arial" pitchFamily="34" charset="0"/>
                <a:cs typeface="Arial" pitchFamily="34" charset="0"/>
              </a:rPr>
              <a:t>KOMUNIKATOR HARUS TETAP FOKUS PADA PESAN KUNCI DAN MENYATAKAN SEJELAS MUNGKIN SAAT WAWANCARA ATAU KONFERENSI PRES: </a:t>
            </a:r>
          </a:p>
          <a:p>
            <a:pPr marL="0" indent="0" algn="ctr">
              <a:buNone/>
            </a:pPr>
            <a:r>
              <a:rPr lang="en-US" dirty="0" smtClean="0">
                <a:latin typeface="Arial" pitchFamily="34" charset="0"/>
                <a:cs typeface="Arial" pitchFamily="34" charset="0"/>
              </a:rPr>
              <a:t>AWAL,TENGAH, DAN AKHIR KOMUNIKASI. </a:t>
            </a:r>
          </a:p>
          <a:p>
            <a:pPr marL="0" indent="0" algn="ctr">
              <a:buNone/>
            </a:pPr>
            <a:r>
              <a:rPr lang="en-US" dirty="0" smtClean="0">
                <a:latin typeface="Arial" pitchFamily="34" charset="0"/>
                <a:cs typeface="Arial" pitchFamily="34" charset="0"/>
              </a:rPr>
              <a:t>SELALU KEMBALI KE POINT-NYA                  SESERING MUNGKIN.</a:t>
            </a:r>
          </a:p>
          <a:p>
            <a:endParaRPr lang="en-US" dirty="0"/>
          </a:p>
        </p:txBody>
      </p:sp>
    </p:spTree>
    <p:extLst>
      <p:ext uri="{BB962C8B-B14F-4D97-AF65-F5344CB8AC3E}">
        <p14:creationId xmlns:p14="http://schemas.microsoft.com/office/powerpoint/2010/main" val="2195501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dirty="0" err="1" smtClean="0">
                <a:solidFill>
                  <a:srgbClr val="00B050"/>
                </a:solidFill>
                <a:latin typeface="Bradley Hand ITC" pitchFamily="66" charset="0"/>
                <a:cs typeface="Arial" pitchFamily="34" charset="0"/>
              </a:rPr>
              <a:t>Komunikasi</a:t>
            </a:r>
            <a:r>
              <a:rPr lang="en-US" sz="3200" b="1" dirty="0" smtClean="0">
                <a:solidFill>
                  <a:srgbClr val="00B050"/>
                </a:solidFill>
                <a:latin typeface="Bradley Hand ITC" pitchFamily="66" charset="0"/>
                <a:cs typeface="Arial" pitchFamily="34" charset="0"/>
              </a:rPr>
              <a:t> </a:t>
            </a:r>
            <a:r>
              <a:rPr lang="en-US" sz="3200" b="1" dirty="0" err="1" smtClean="0">
                <a:solidFill>
                  <a:srgbClr val="00B050"/>
                </a:solidFill>
                <a:latin typeface="Bradley Hand ITC" pitchFamily="66" charset="0"/>
                <a:cs typeface="Arial" pitchFamily="34" charset="0"/>
              </a:rPr>
              <a:t>Selama</a:t>
            </a:r>
            <a:r>
              <a:rPr lang="en-US" sz="3200" b="1" dirty="0" smtClean="0">
                <a:solidFill>
                  <a:srgbClr val="00B050"/>
                </a:solidFill>
                <a:latin typeface="Bradley Hand ITC" pitchFamily="66" charset="0"/>
                <a:cs typeface="Arial" pitchFamily="34" charset="0"/>
              </a:rPr>
              <a:t> </a:t>
            </a:r>
            <a:r>
              <a:rPr lang="en-US" sz="3200" b="1" dirty="0" err="1" smtClean="0">
                <a:solidFill>
                  <a:srgbClr val="00B050"/>
                </a:solidFill>
                <a:latin typeface="Bradley Hand ITC" pitchFamily="66" charset="0"/>
                <a:cs typeface="Arial" pitchFamily="34" charset="0"/>
              </a:rPr>
              <a:t>Krisis</a:t>
            </a:r>
            <a:r>
              <a:rPr lang="en-US" sz="3200" b="1" dirty="0" smtClean="0">
                <a:solidFill>
                  <a:srgbClr val="00B050"/>
                </a:solidFill>
                <a:latin typeface="Bradley Hand ITC" pitchFamily="66" charset="0"/>
                <a:cs typeface="Arial" pitchFamily="34" charset="0"/>
              </a:rPr>
              <a:t> </a:t>
            </a:r>
            <a:r>
              <a:rPr lang="en-US" sz="3200" b="1" dirty="0" err="1" smtClean="0">
                <a:solidFill>
                  <a:srgbClr val="00B050"/>
                </a:solidFill>
                <a:latin typeface="Bradley Hand ITC" pitchFamily="66" charset="0"/>
                <a:cs typeface="Arial" pitchFamily="34" charset="0"/>
              </a:rPr>
              <a:t>Atau</a:t>
            </a:r>
            <a:r>
              <a:rPr lang="en-US" sz="3200" b="1" dirty="0" smtClean="0">
                <a:solidFill>
                  <a:srgbClr val="00B050"/>
                </a:solidFill>
                <a:latin typeface="Bradley Hand ITC" pitchFamily="66" charset="0"/>
                <a:cs typeface="Arial" pitchFamily="34" charset="0"/>
              </a:rPr>
              <a:t> </a:t>
            </a:r>
            <a:r>
              <a:rPr lang="en-US" sz="3200" b="1" dirty="0" err="1" smtClean="0">
                <a:solidFill>
                  <a:srgbClr val="00B050"/>
                </a:solidFill>
                <a:latin typeface="Bradley Hand ITC" pitchFamily="66" charset="0"/>
                <a:cs typeface="Arial" pitchFamily="34" charset="0"/>
              </a:rPr>
              <a:t>Darurat</a:t>
            </a:r>
            <a:r>
              <a:rPr lang="en-US" sz="3200" b="1" dirty="0" smtClean="0">
                <a:solidFill>
                  <a:srgbClr val="00B050"/>
                </a:solidFill>
                <a:latin typeface="Bradley Hand ITC" pitchFamily="66" charset="0"/>
                <a:cs typeface="Arial" pitchFamily="34" charset="0"/>
              </a:rPr>
              <a:t> </a:t>
            </a:r>
            <a:r>
              <a:rPr lang="en-US" sz="3200" b="1" dirty="0" err="1" smtClean="0">
                <a:solidFill>
                  <a:srgbClr val="00B050"/>
                </a:solidFill>
                <a:latin typeface="Bradley Hand ITC" pitchFamily="66" charset="0"/>
                <a:cs typeface="Arial" pitchFamily="34" charset="0"/>
              </a:rPr>
              <a:t>Penting</a:t>
            </a:r>
            <a:r>
              <a:rPr lang="en-US" sz="3200" b="1" dirty="0" smtClean="0">
                <a:solidFill>
                  <a:srgbClr val="00B050"/>
                </a:solidFill>
                <a:latin typeface="Bradley Hand ITC" pitchFamily="66" charset="0"/>
                <a:cs typeface="Arial" pitchFamily="34" charset="0"/>
              </a:rPr>
              <a:t> Dari </a:t>
            </a:r>
            <a:r>
              <a:rPr lang="en-US" sz="3200" b="1" dirty="0">
                <a:solidFill>
                  <a:srgbClr val="00B050"/>
                </a:solidFill>
                <a:latin typeface="Bradley Hand ITC" pitchFamily="66" charset="0"/>
                <a:cs typeface="Arial" pitchFamily="34" charset="0"/>
              </a:rPr>
              <a:t>P</a:t>
            </a:r>
            <a:r>
              <a:rPr lang="en-US" sz="3200" b="1" dirty="0" smtClean="0">
                <a:solidFill>
                  <a:srgbClr val="00B050"/>
                </a:solidFill>
                <a:latin typeface="Bradley Hand ITC" pitchFamily="66" charset="0"/>
                <a:cs typeface="Arial" pitchFamily="34" charset="0"/>
              </a:rPr>
              <a:t>ara </a:t>
            </a:r>
            <a:r>
              <a:rPr lang="en-US" sz="3200" b="1" dirty="0" err="1" smtClean="0">
                <a:solidFill>
                  <a:srgbClr val="00B050"/>
                </a:solidFill>
                <a:latin typeface="Bradley Hand ITC" pitchFamily="66" charset="0"/>
                <a:cs typeface="Arial" pitchFamily="34" charset="0"/>
              </a:rPr>
              <a:t>Pimpinan</a:t>
            </a:r>
            <a:endParaRPr lang="en-US" sz="3200" b="1" dirty="0">
              <a:solidFill>
                <a:srgbClr val="00B050"/>
              </a:solidFill>
              <a:latin typeface="Bradley Hand ITC" pitchFamily="66" charset="0"/>
            </a:endParaRPr>
          </a:p>
        </p:txBody>
      </p:sp>
      <p:sp>
        <p:nvSpPr>
          <p:cNvPr id="3" name="Content Placeholder 2"/>
          <p:cNvSpPr>
            <a:spLocks noGrp="1"/>
          </p:cNvSpPr>
          <p:nvPr>
            <p:ph idx="1"/>
          </p:nvPr>
        </p:nvSpPr>
        <p:spPr>
          <a:xfrm>
            <a:off x="0" y="1524000"/>
            <a:ext cx="9144000" cy="5562600"/>
          </a:xfrm>
        </p:spPr>
        <p:txBody>
          <a:bodyPr>
            <a:normAutofit fontScale="47500" lnSpcReduction="20000"/>
          </a:bodyPr>
          <a:lstStyle/>
          <a:p>
            <a:pPr algn="just"/>
            <a:r>
              <a:rPr lang="en-US" dirty="0" err="1" smtClean="0">
                <a:latin typeface="Arial" pitchFamily="34" charset="0"/>
                <a:cs typeface="Arial" pitchFamily="34" charset="0"/>
              </a:rPr>
              <a:t>Mereka</a:t>
            </a:r>
            <a:r>
              <a:rPr lang="en-US" dirty="0" smtClean="0">
                <a:latin typeface="Arial" pitchFamily="34" charset="0"/>
                <a:cs typeface="Arial" pitchFamily="34" charset="0"/>
              </a:rPr>
              <a:t> </a:t>
            </a:r>
            <a:r>
              <a:rPr lang="en-US" dirty="0" err="1">
                <a:latin typeface="Arial" pitchFamily="34" charset="0"/>
                <a:cs typeface="Arial" pitchFamily="34" charset="0"/>
              </a:rPr>
              <a:t>ingin</a:t>
            </a:r>
            <a:r>
              <a:rPr lang="en-US" dirty="0">
                <a:latin typeface="Arial" pitchFamily="34" charset="0"/>
                <a:cs typeface="Arial" pitchFamily="34" charset="0"/>
              </a:rPr>
              <a:t> </a:t>
            </a:r>
            <a:r>
              <a:rPr lang="en-US" dirty="0" err="1">
                <a:latin typeface="Arial" pitchFamily="34" charset="0"/>
                <a:cs typeface="Arial" pitchFamily="34" charset="0"/>
              </a:rPr>
              <a:t>tahu</a:t>
            </a:r>
            <a:r>
              <a:rPr lang="en-US" dirty="0">
                <a:latin typeface="Arial" pitchFamily="34" charset="0"/>
                <a:cs typeface="Arial" pitchFamily="34" charset="0"/>
              </a:rPr>
              <a:t> </a:t>
            </a:r>
            <a:r>
              <a:rPr lang="en-US" dirty="0" err="1">
                <a:latin typeface="Arial" pitchFamily="34" charset="0"/>
                <a:cs typeface="Arial" pitchFamily="34" charset="0"/>
              </a:rPr>
              <a:t>apakah</a:t>
            </a:r>
            <a:r>
              <a:rPr lang="en-US" dirty="0">
                <a:latin typeface="Arial" pitchFamily="34" charset="0"/>
                <a:cs typeface="Arial" pitchFamily="34" charset="0"/>
              </a:rPr>
              <a:t> </a:t>
            </a:r>
            <a:r>
              <a:rPr lang="en-US" dirty="0" err="1">
                <a:latin typeface="Arial" pitchFamily="34" charset="0"/>
                <a:cs typeface="Arial" pitchFamily="34" charset="0"/>
              </a:rPr>
              <a:t>aman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apa</a:t>
            </a:r>
            <a:r>
              <a:rPr lang="en-US" dirty="0">
                <a:latin typeface="Arial" pitchFamily="34" charset="0"/>
                <a:cs typeface="Arial" pitchFamily="34" charset="0"/>
              </a:rPr>
              <a:t> yang </a:t>
            </a:r>
            <a:r>
              <a:rPr lang="en-US" dirty="0" err="1">
                <a:latin typeface="Arial" pitchFamily="34" charset="0"/>
                <a:cs typeface="Arial" pitchFamily="34" charset="0"/>
              </a:rPr>
              <a:t>sedang</a:t>
            </a:r>
            <a:r>
              <a:rPr lang="en-US" dirty="0">
                <a:latin typeface="Arial" pitchFamily="34" charset="0"/>
                <a:cs typeface="Arial" pitchFamily="34" charset="0"/>
              </a:rPr>
              <a:t> </a:t>
            </a:r>
            <a:r>
              <a:rPr lang="en-US" dirty="0" err="1">
                <a:latin typeface="Arial" pitchFamily="34" charset="0"/>
                <a:cs typeface="Arial" pitchFamily="34" charset="0"/>
              </a:rPr>
              <a:t>dilakukan</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melindungi</a:t>
            </a:r>
            <a:r>
              <a:rPr lang="en-US" dirty="0">
                <a:latin typeface="Arial" pitchFamily="34" charset="0"/>
                <a:cs typeface="Arial" pitchFamily="34" charset="0"/>
              </a:rPr>
              <a:t> </a:t>
            </a:r>
            <a:r>
              <a:rPr lang="en-US" dirty="0" err="1">
                <a:latin typeface="Arial" pitchFamily="34" charset="0"/>
                <a:cs typeface="Arial" pitchFamily="34" charset="0"/>
              </a:rPr>
              <a:t>mereka</a:t>
            </a:r>
            <a:r>
              <a:rPr lang="en-US" dirty="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err="1">
                <a:latin typeface="Arial" pitchFamily="34" charset="0"/>
                <a:cs typeface="Arial" pitchFamily="34" charset="0"/>
              </a:rPr>
              <a:t>Berbagi</a:t>
            </a:r>
            <a:r>
              <a:rPr lang="en-US" dirty="0">
                <a:latin typeface="Arial" pitchFamily="34" charset="0"/>
                <a:cs typeface="Arial" pitchFamily="34" charset="0"/>
              </a:rPr>
              <a:t> </a:t>
            </a:r>
            <a:r>
              <a:rPr lang="en-US" dirty="0" err="1">
                <a:latin typeface="Arial" pitchFamily="34" charset="0"/>
                <a:cs typeface="Arial" pitchFamily="34" charset="0"/>
              </a:rPr>
              <a:t>informasi</a:t>
            </a:r>
            <a:r>
              <a:rPr lang="en-US" dirty="0">
                <a:latin typeface="Arial" pitchFamily="34" charset="0"/>
                <a:cs typeface="Arial" pitchFamily="34" charset="0"/>
              </a:rPr>
              <a:t> </a:t>
            </a:r>
            <a:r>
              <a:rPr lang="en-US" dirty="0" err="1">
                <a:latin typeface="Arial" pitchFamily="34" charset="0"/>
                <a:cs typeface="Arial" pitchFamily="34" charset="0"/>
              </a:rPr>
              <a:t>secara</a:t>
            </a:r>
            <a:r>
              <a:rPr lang="en-US" dirty="0">
                <a:latin typeface="Arial" pitchFamily="34" charset="0"/>
                <a:cs typeface="Arial" pitchFamily="34" charset="0"/>
              </a:rPr>
              <a:t> </a:t>
            </a:r>
            <a:r>
              <a:rPr lang="en-US" dirty="0" err="1">
                <a:latin typeface="Arial" pitchFamily="34" charset="0"/>
                <a:cs typeface="Arial" pitchFamily="34" charset="0"/>
              </a:rPr>
              <a:t>tepat</a:t>
            </a:r>
            <a:r>
              <a:rPr lang="en-US" dirty="0">
                <a:latin typeface="Arial" pitchFamily="34" charset="0"/>
                <a:cs typeface="Arial" pitchFamily="34" charset="0"/>
              </a:rPr>
              <a:t> </a:t>
            </a:r>
            <a:r>
              <a:rPr lang="en-US" dirty="0" err="1">
                <a:latin typeface="Arial" pitchFamily="34" charset="0"/>
                <a:cs typeface="Arial" pitchFamily="34" charset="0"/>
              </a:rPr>
              <a:t>waktu</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akurat</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membantu</a:t>
            </a:r>
            <a:r>
              <a:rPr lang="en-US" dirty="0">
                <a:latin typeface="Arial" pitchFamily="34" charset="0"/>
                <a:cs typeface="Arial" pitchFamily="34" charset="0"/>
              </a:rPr>
              <a:t> </a:t>
            </a:r>
            <a:r>
              <a:rPr lang="en-US" dirty="0" err="1">
                <a:latin typeface="Arial" pitchFamily="34" charset="0"/>
                <a:cs typeface="Arial" pitchFamily="34" charset="0"/>
              </a:rPr>
              <a:t>menghilangkan</a:t>
            </a:r>
            <a:r>
              <a:rPr lang="en-US" dirty="0">
                <a:latin typeface="Arial" pitchFamily="34" charset="0"/>
                <a:cs typeface="Arial" pitchFamily="34" charset="0"/>
              </a:rPr>
              <a:t> rumor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kesalahpahaman</a:t>
            </a:r>
            <a:r>
              <a:rPr lang="en-US" dirty="0">
                <a:latin typeface="Arial" pitchFamily="34" charset="0"/>
                <a:cs typeface="Arial" pitchFamily="34" charset="0"/>
              </a:rPr>
              <a:t> yang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mengakibatkan</a:t>
            </a:r>
            <a:r>
              <a:rPr lang="en-US" dirty="0">
                <a:latin typeface="Arial" pitchFamily="34" charset="0"/>
                <a:cs typeface="Arial" pitchFamily="34" charset="0"/>
              </a:rPr>
              <a:t> </a:t>
            </a:r>
            <a:r>
              <a:rPr lang="en-US" dirty="0" err="1">
                <a:latin typeface="Arial" pitchFamily="34" charset="0"/>
                <a:cs typeface="Arial" pitchFamily="34" charset="0"/>
              </a:rPr>
              <a:t>ketakutan</a:t>
            </a:r>
            <a:r>
              <a:rPr lang="en-US" dirty="0">
                <a:latin typeface="Arial" pitchFamily="34" charset="0"/>
                <a:cs typeface="Arial" pitchFamily="34" charset="0"/>
              </a:rPr>
              <a:t>, </a:t>
            </a:r>
            <a:r>
              <a:rPr lang="en-US" dirty="0" err="1">
                <a:latin typeface="Arial" pitchFamily="34" charset="0"/>
                <a:cs typeface="Arial" pitchFamily="34" charset="0"/>
              </a:rPr>
              <a:t>panik</a:t>
            </a:r>
            <a:r>
              <a:rPr lang="en-US" dirty="0">
                <a:latin typeface="Arial" pitchFamily="34" charset="0"/>
                <a:cs typeface="Arial" pitchFamily="34" charset="0"/>
              </a:rPr>
              <a:t>, </a:t>
            </a:r>
            <a:r>
              <a:rPr lang="en-US" dirty="0" err="1">
                <a:latin typeface="Arial" pitchFamily="34" charset="0"/>
                <a:cs typeface="Arial" pitchFamily="34" charset="0"/>
              </a:rPr>
              <a:t>kecurigaan</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ketidakpedulian</a:t>
            </a:r>
            <a:r>
              <a:rPr lang="en-US" dirty="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err="1">
                <a:latin typeface="Arial" pitchFamily="34" charset="0"/>
                <a:cs typeface="Arial" pitchFamily="34" charset="0"/>
              </a:rPr>
              <a:t>Ketika</a:t>
            </a:r>
            <a:r>
              <a:rPr lang="en-US" dirty="0">
                <a:latin typeface="Arial" pitchFamily="34" charset="0"/>
                <a:cs typeface="Arial" pitchFamily="34" charset="0"/>
              </a:rPr>
              <a:t> </a:t>
            </a:r>
            <a:r>
              <a:rPr lang="en-US" dirty="0" err="1">
                <a:latin typeface="Arial" pitchFamily="34" charset="0"/>
                <a:cs typeface="Arial" pitchFamily="34" charset="0"/>
              </a:rPr>
              <a:t>informasi</a:t>
            </a:r>
            <a:r>
              <a:rPr lang="en-US" dirty="0">
                <a:latin typeface="Arial" pitchFamily="34" charset="0"/>
                <a:cs typeface="Arial" pitchFamily="34" charset="0"/>
              </a:rPr>
              <a:t> yang </a:t>
            </a:r>
            <a:r>
              <a:rPr lang="en-US" dirty="0" err="1">
                <a:latin typeface="Arial" pitchFamily="34" charset="0"/>
                <a:cs typeface="Arial" pitchFamily="34" charset="0"/>
              </a:rPr>
              <a:t>benar</a:t>
            </a:r>
            <a:r>
              <a:rPr lang="en-US" dirty="0">
                <a:latin typeface="Arial" pitchFamily="34" charset="0"/>
                <a:cs typeface="Arial" pitchFamily="34" charset="0"/>
              </a:rPr>
              <a:t> </a:t>
            </a:r>
            <a:r>
              <a:rPr lang="en-US" dirty="0" err="1">
                <a:latin typeface="Arial" pitchFamily="34" charset="0"/>
                <a:cs typeface="Arial" pitchFamily="34" charset="0"/>
              </a:rPr>
              <a:t>disebarluaskan</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cepat</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mengurangi</a:t>
            </a:r>
            <a:r>
              <a:rPr lang="en-US" dirty="0">
                <a:latin typeface="Arial" pitchFamily="34" charset="0"/>
                <a:cs typeface="Arial" pitchFamily="34" charset="0"/>
              </a:rPr>
              <a:t> </a:t>
            </a:r>
            <a:r>
              <a:rPr lang="en-US" dirty="0" err="1">
                <a:latin typeface="Arial" pitchFamily="34" charset="0"/>
                <a:cs typeface="Arial" pitchFamily="34" charset="0"/>
              </a:rPr>
              <a:t>penderitaan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kematian</a:t>
            </a:r>
            <a:r>
              <a:rPr lang="en-US" dirty="0" smtClean="0">
                <a:latin typeface="Arial" pitchFamily="34" charset="0"/>
                <a:cs typeface="Arial" pitchFamily="34" charset="0"/>
              </a:rPr>
              <a:t>.</a:t>
            </a:r>
          </a:p>
          <a:p>
            <a:pPr marL="0" indent="0" algn="just">
              <a:buNone/>
            </a:pPr>
            <a:endParaRPr lang="en-US" dirty="0" smtClean="0">
              <a:latin typeface="Arial" pitchFamily="34" charset="0"/>
              <a:cs typeface="Arial" pitchFamily="34" charset="0"/>
            </a:endParaRPr>
          </a:p>
          <a:p>
            <a:pPr algn="just"/>
            <a:r>
              <a:rPr lang="en-US" dirty="0" err="1">
                <a:latin typeface="Arial" pitchFamily="34" charset="0"/>
                <a:cs typeface="Arial" pitchFamily="34" charset="0"/>
              </a:rPr>
              <a:t>Berkomunikasi</a:t>
            </a:r>
            <a:r>
              <a:rPr lang="en-US" dirty="0">
                <a:latin typeface="Arial" pitchFamily="34" charset="0"/>
                <a:cs typeface="Arial" pitchFamily="34" charset="0"/>
              </a:rPr>
              <a:t> </a:t>
            </a:r>
            <a:r>
              <a:rPr lang="en-US" dirty="0" err="1">
                <a:latin typeface="Arial" pitchFamily="34" charset="0"/>
                <a:cs typeface="Arial" pitchFamily="34" charset="0"/>
              </a:rPr>
              <a:t>secara</a:t>
            </a:r>
            <a:r>
              <a:rPr lang="en-US" dirty="0">
                <a:latin typeface="Arial" pitchFamily="34" charset="0"/>
                <a:cs typeface="Arial" pitchFamily="34" charset="0"/>
              </a:rPr>
              <a:t> </a:t>
            </a:r>
            <a:r>
              <a:rPr lang="en-US" dirty="0" err="1">
                <a:latin typeface="Arial" pitchFamily="34" charset="0"/>
                <a:cs typeface="Arial" pitchFamily="34" charset="0"/>
              </a:rPr>
              <a:t>tepat</a:t>
            </a:r>
            <a:r>
              <a:rPr lang="en-US" dirty="0">
                <a:latin typeface="Arial" pitchFamily="34" charset="0"/>
                <a:cs typeface="Arial" pitchFamily="34" charset="0"/>
              </a:rPr>
              <a:t>, </a:t>
            </a:r>
            <a:r>
              <a:rPr lang="en-US" dirty="0" err="1">
                <a:latin typeface="Arial" pitchFamily="34" charset="0"/>
                <a:cs typeface="Arial" pitchFamily="34" charset="0"/>
              </a:rPr>
              <a:t>transparan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kredibel</a:t>
            </a:r>
            <a:r>
              <a:rPr lang="en-US" dirty="0">
                <a:latin typeface="Arial" pitchFamily="34" charset="0"/>
                <a:cs typeface="Arial" pitchFamily="34" charset="0"/>
              </a:rPr>
              <a:t> </a:t>
            </a:r>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situasi</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keterampilan</a:t>
            </a:r>
            <a:r>
              <a:rPr lang="en-US" dirty="0">
                <a:latin typeface="Arial" pitchFamily="34" charset="0"/>
                <a:cs typeface="Arial" pitchFamily="34" charset="0"/>
              </a:rPr>
              <a:t> </a:t>
            </a:r>
            <a:r>
              <a:rPr lang="en-US" dirty="0" err="1">
                <a:latin typeface="Arial" pitchFamily="34" charset="0"/>
                <a:cs typeface="Arial" pitchFamily="34" charset="0"/>
              </a:rPr>
              <a:t>utama</a:t>
            </a:r>
            <a:r>
              <a:rPr lang="en-US" dirty="0">
                <a:latin typeface="Arial" pitchFamily="34" charset="0"/>
                <a:cs typeface="Arial" pitchFamily="34" charset="0"/>
              </a:rPr>
              <a:t> </a:t>
            </a:r>
            <a:r>
              <a:rPr lang="en-US" dirty="0" err="1">
                <a:latin typeface="Arial" pitchFamily="34" charset="0"/>
                <a:cs typeface="Arial" pitchFamily="34" charset="0"/>
              </a:rPr>
              <a:t>kepemimpinan</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err="1">
                <a:latin typeface="Arial" pitchFamily="34" charset="0"/>
                <a:cs typeface="Arial" pitchFamily="34" charset="0"/>
              </a:rPr>
              <a:t>Perlu</a:t>
            </a:r>
            <a:r>
              <a:rPr lang="en-US" dirty="0">
                <a:latin typeface="Arial" pitchFamily="34" charset="0"/>
                <a:cs typeface="Arial" pitchFamily="34" charset="0"/>
              </a:rPr>
              <a:t> </a:t>
            </a:r>
            <a:r>
              <a:rPr lang="en-US" dirty="0" err="1">
                <a:latin typeface="Arial" pitchFamily="34" charset="0"/>
                <a:cs typeface="Arial" pitchFamily="34" charset="0"/>
              </a:rPr>
              <a:t>diingat</a:t>
            </a:r>
            <a:r>
              <a:rPr lang="en-US" dirty="0">
                <a:latin typeface="Arial" pitchFamily="34" charset="0"/>
                <a:cs typeface="Arial" pitchFamily="34" charset="0"/>
              </a:rPr>
              <a:t> </a:t>
            </a:r>
            <a:r>
              <a:rPr lang="en-US" dirty="0" err="1">
                <a:latin typeface="Arial" pitchFamily="34" charset="0"/>
                <a:cs typeface="Arial" pitchFamily="34" charset="0"/>
              </a:rPr>
              <a:t>bahwa</a:t>
            </a:r>
            <a:r>
              <a:rPr lang="en-US" dirty="0">
                <a:latin typeface="Arial" pitchFamily="34" charset="0"/>
                <a:cs typeface="Arial" pitchFamily="34" charset="0"/>
              </a:rPr>
              <a:t> </a:t>
            </a:r>
            <a:r>
              <a:rPr lang="en-US" dirty="0" err="1">
                <a:latin typeface="Arial" pitchFamily="34" charset="0"/>
                <a:cs typeface="Arial" pitchFamily="34" charset="0"/>
              </a:rPr>
              <a:t>berkomunikasi</a:t>
            </a:r>
            <a:r>
              <a:rPr lang="en-US" dirty="0">
                <a:latin typeface="Arial" pitchFamily="34" charset="0"/>
                <a:cs typeface="Arial" pitchFamily="34" charset="0"/>
              </a:rPr>
              <a:t> </a:t>
            </a:r>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keadaan</a:t>
            </a:r>
            <a:r>
              <a:rPr lang="en-US" dirty="0">
                <a:latin typeface="Arial" pitchFamily="34" charset="0"/>
                <a:cs typeface="Arial" pitchFamily="34" charset="0"/>
              </a:rPr>
              <a:t> </a:t>
            </a:r>
            <a:r>
              <a:rPr lang="en-US" dirty="0" err="1">
                <a:latin typeface="Arial" pitchFamily="34" charset="0"/>
                <a:cs typeface="Arial" pitchFamily="34" charset="0"/>
              </a:rPr>
              <a:t>darurat</a:t>
            </a:r>
            <a:r>
              <a:rPr lang="en-US" dirty="0">
                <a:latin typeface="Arial" pitchFamily="34" charset="0"/>
                <a:cs typeface="Arial" pitchFamily="34" charset="0"/>
              </a:rPr>
              <a:t> </a:t>
            </a:r>
            <a:r>
              <a:rPr lang="en-US" dirty="0" err="1">
                <a:latin typeface="Arial" pitchFamily="34" charset="0"/>
                <a:cs typeface="Arial" pitchFamily="34" charset="0"/>
              </a:rPr>
              <a:t>berbeda</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berkomunikasi</a:t>
            </a:r>
            <a:r>
              <a:rPr lang="en-US" dirty="0">
                <a:latin typeface="Arial" pitchFamily="34" charset="0"/>
                <a:cs typeface="Arial" pitchFamily="34" charset="0"/>
              </a:rPr>
              <a:t> </a:t>
            </a:r>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kondisi</a:t>
            </a:r>
            <a:r>
              <a:rPr lang="en-US" dirty="0">
                <a:latin typeface="Arial" pitchFamily="34" charset="0"/>
                <a:cs typeface="Arial" pitchFamily="34" charset="0"/>
              </a:rPr>
              <a:t> normal. Hal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membuat</a:t>
            </a:r>
            <a:r>
              <a:rPr lang="en-US" dirty="0">
                <a:latin typeface="Arial" pitchFamily="34" charset="0"/>
                <a:cs typeface="Arial" pitchFamily="34" charset="0"/>
              </a:rPr>
              <a:t> </a:t>
            </a:r>
            <a:r>
              <a:rPr lang="en-US" dirty="0" err="1">
                <a:latin typeface="Arial" pitchFamily="34" charset="0"/>
                <a:cs typeface="Arial" pitchFamily="34" charset="0"/>
              </a:rPr>
              <a:t>komunikasi</a:t>
            </a:r>
            <a:r>
              <a:rPr lang="en-US" dirty="0">
                <a:latin typeface="Arial" pitchFamily="34" charset="0"/>
                <a:cs typeface="Arial" pitchFamily="34" charset="0"/>
              </a:rPr>
              <a:t> </a:t>
            </a:r>
            <a:r>
              <a:rPr lang="en-US" dirty="0" err="1">
                <a:latin typeface="Arial" pitchFamily="34" charset="0"/>
                <a:cs typeface="Arial" pitchFamily="34" charset="0"/>
              </a:rPr>
              <a:t>saat</a:t>
            </a:r>
            <a:r>
              <a:rPr lang="en-US" dirty="0">
                <a:latin typeface="Arial" pitchFamily="34" charset="0"/>
                <a:cs typeface="Arial" pitchFamily="34" charset="0"/>
              </a:rPr>
              <a:t> </a:t>
            </a:r>
            <a:r>
              <a:rPr lang="en-US" dirty="0" err="1">
                <a:latin typeface="Arial" pitchFamily="34" charset="0"/>
                <a:cs typeface="Arial" pitchFamily="34" charset="0"/>
              </a:rPr>
              <a:t>masa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merupakan</a:t>
            </a:r>
            <a:r>
              <a:rPr lang="en-US" dirty="0">
                <a:latin typeface="Arial" pitchFamily="34" charset="0"/>
                <a:cs typeface="Arial" pitchFamily="34" charset="0"/>
              </a:rPr>
              <a:t> </a:t>
            </a:r>
            <a:r>
              <a:rPr lang="en-US" dirty="0" err="1">
                <a:latin typeface="Arial" pitchFamily="34" charset="0"/>
                <a:cs typeface="Arial" pitchFamily="34" charset="0"/>
              </a:rPr>
              <a:t>bagian</a:t>
            </a:r>
            <a:r>
              <a:rPr lang="en-US" dirty="0">
                <a:latin typeface="Arial" pitchFamily="34" charset="0"/>
                <a:cs typeface="Arial" pitchFamily="34" charset="0"/>
              </a:rPr>
              <a:t> </a:t>
            </a:r>
            <a:r>
              <a:rPr lang="en-US" dirty="0" err="1">
                <a:latin typeface="Arial" pitchFamily="34" charset="0"/>
                <a:cs typeface="Arial" pitchFamily="34" charset="0"/>
              </a:rPr>
              <a:t>penting</a:t>
            </a:r>
            <a:r>
              <a:rPr lang="en-US" dirty="0">
                <a:latin typeface="Arial" pitchFamily="34" charset="0"/>
                <a:cs typeface="Arial" pitchFamily="34" charset="0"/>
              </a:rPr>
              <a:t> </a:t>
            </a:r>
            <a:r>
              <a:rPr lang="en-US" dirty="0" err="1">
                <a:latin typeface="Arial" pitchFamily="34" charset="0"/>
                <a:cs typeface="Arial" pitchFamily="34" charset="0"/>
              </a:rPr>
              <a:t>dari</a:t>
            </a:r>
            <a:r>
              <a:rPr lang="en-US" dirty="0">
                <a:latin typeface="Arial" pitchFamily="34" charset="0"/>
                <a:cs typeface="Arial" pitchFamily="34" charset="0"/>
              </a:rPr>
              <a:t> </a:t>
            </a:r>
            <a:r>
              <a:rPr lang="en-US" dirty="0" err="1">
                <a:latin typeface="Arial" pitchFamily="34" charset="0"/>
                <a:cs typeface="Arial" pitchFamily="34" charset="0"/>
              </a:rPr>
              <a:t>pendekatan</a:t>
            </a:r>
            <a:r>
              <a:rPr lang="en-US" dirty="0">
                <a:latin typeface="Arial" pitchFamily="34" charset="0"/>
                <a:cs typeface="Arial" pitchFamily="34" charset="0"/>
              </a:rPr>
              <a:t> </a:t>
            </a:r>
            <a:r>
              <a:rPr lang="en-US" dirty="0" err="1">
                <a:latin typeface="Arial" pitchFamily="34" charset="0"/>
                <a:cs typeface="Arial" pitchFamily="34" charset="0"/>
              </a:rPr>
              <a:t>kepemimpinan</a:t>
            </a:r>
            <a:r>
              <a:rPr lang="en-US" dirty="0">
                <a:latin typeface="Arial" pitchFamily="34" charset="0"/>
                <a:cs typeface="Arial" pitchFamily="34" charset="0"/>
              </a:rPr>
              <a:t> </a:t>
            </a:r>
            <a:r>
              <a:rPr lang="en-US" dirty="0" err="1">
                <a:latin typeface="Arial" pitchFamily="34" charset="0"/>
                <a:cs typeface="Arial" pitchFamily="34" charset="0"/>
              </a:rPr>
              <a:t>secara</a:t>
            </a:r>
            <a:r>
              <a:rPr lang="en-US" dirty="0">
                <a:latin typeface="Arial" pitchFamily="34" charset="0"/>
                <a:cs typeface="Arial" pitchFamily="34" charset="0"/>
              </a:rPr>
              <a:t> </a:t>
            </a:r>
            <a:r>
              <a:rPr lang="en-US" dirty="0" err="1">
                <a:latin typeface="Arial" pitchFamily="34" charset="0"/>
                <a:cs typeface="Arial" pitchFamily="34" charset="0"/>
              </a:rPr>
              <a:t>keseluruhan</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mengatasi</a:t>
            </a:r>
            <a:r>
              <a:rPr lang="en-US" dirty="0">
                <a:latin typeface="Arial" pitchFamily="34" charset="0"/>
                <a:cs typeface="Arial" pitchFamily="34" charset="0"/>
              </a:rPr>
              <a:t> </a:t>
            </a:r>
            <a:r>
              <a:rPr lang="en-US" dirty="0" err="1">
                <a:latin typeface="Arial" pitchFamily="34" charset="0"/>
                <a:cs typeface="Arial" pitchFamily="34" charset="0"/>
              </a:rPr>
              <a:t>masalah</a:t>
            </a:r>
            <a:r>
              <a:rPr lang="en-US" dirty="0">
                <a:latin typeface="Arial" pitchFamily="34" charset="0"/>
                <a:cs typeface="Arial" pitchFamily="34" charset="0"/>
              </a:rPr>
              <a:t> </a:t>
            </a:r>
            <a:r>
              <a:rPr lang="en-US" dirty="0" err="1">
                <a:latin typeface="Arial" pitchFamily="34" charset="0"/>
                <a:cs typeface="Arial" pitchFamily="34" charset="0"/>
              </a:rPr>
              <a:t>khususnya</a:t>
            </a:r>
            <a:r>
              <a:rPr lang="en-US" dirty="0">
                <a:latin typeface="Arial" pitchFamily="34" charset="0"/>
                <a:cs typeface="Arial" pitchFamily="34" charset="0"/>
              </a:rPr>
              <a:t> </a:t>
            </a:r>
            <a:r>
              <a:rPr lang="en-US" dirty="0" err="1">
                <a:latin typeface="Arial" pitchFamily="34" charset="0"/>
                <a:cs typeface="Arial" pitchFamily="34" charset="0"/>
              </a:rPr>
              <a:t>pandemi</a:t>
            </a:r>
            <a:r>
              <a:rPr lang="en-US" dirty="0">
                <a:latin typeface="Arial" pitchFamily="34" charset="0"/>
                <a:cs typeface="Arial" pitchFamily="34" charset="0"/>
              </a:rPr>
              <a:t> Covid-19</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kejadian</a:t>
            </a:r>
            <a:r>
              <a:rPr lang="en-US" dirty="0">
                <a:latin typeface="Arial" pitchFamily="34" charset="0"/>
                <a:cs typeface="Arial" pitchFamily="34" charset="0"/>
              </a:rPr>
              <a:t> </a:t>
            </a:r>
            <a:r>
              <a:rPr lang="en-US" dirty="0" err="1">
                <a:latin typeface="Arial" pitchFamily="34" charset="0"/>
                <a:cs typeface="Arial" pitchFamily="34" charset="0"/>
              </a:rPr>
              <a:t>tak</a:t>
            </a:r>
            <a:r>
              <a:rPr lang="en-US" dirty="0">
                <a:latin typeface="Arial" pitchFamily="34" charset="0"/>
                <a:cs typeface="Arial" pitchFamily="34" charset="0"/>
              </a:rPr>
              <a:t> </a:t>
            </a:r>
            <a:r>
              <a:rPr lang="en-US" dirty="0" err="1">
                <a:latin typeface="Arial" pitchFamily="34" charset="0"/>
                <a:cs typeface="Arial" pitchFamily="34" charset="0"/>
              </a:rPr>
              <a:t>terduga</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situasi</a:t>
            </a:r>
            <a:r>
              <a:rPr lang="en-US" dirty="0">
                <a:latin typeface="Arial" pitchFamily="34" charset="0"/>
                <a:cs typeface="Arial" pitchFamily="34" charset="0"/>
              </a:rPr>
              <a:t> yang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stabil</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berbahaya</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membawa</a:t>
            </a:r>
            <a:r>
              <a:rPr lang="en-US" dirty="0">
                <a:latin typeface="Arial" pitchFamily="34" charset="0"/>
                <a:cs typeface="Arial" pitchFamily="34" charset="0"/>
              </a:rPr>
              <a:t> </a:t>
            </a:r>
            <a:r>
              <a:rPr lang="en-US" dirty="0" err="1">
                <a:latin typeface="Arial" pitchFamily="34" charset="0"/>
                <a:cs typeface="Arial" pitchFamily="34" charset="0"/>
              </a:rPr>
              <a:t>perubahan</a:t>
            </a:r>
            <a:r>
              <a:rPr lang="en-US" dirty="0">
                <a:latin typeface="Arial" pitchFamily="34" charset="0"/>
                <a:cs typeface="Arial" pitchFamily="34" charset="0"/>
              </a:rPr>
              <a:t> </a:t>
            </a:r>
            <a:r>
              <a:rPr lang="en-US" dirty="0" err="1">
                <a:latin typeface="Arial" pitchFamily="34" charset="0"/>
                <a:cs typeface="Arial" pitchFamily="34" charset="0"/>
              </a:rPr>
              <a:t>mendadak</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err="1">
                <a:latin typeface="Arial" pitchFamily="34" charset="0"/>
                <a:cs typeface="Arial" pitchFamily="34" charset="0"/>
              </a:rPr>
              <a:t>Tantangan</a:t>
            </a:r>
            <a:r>
              <a:rPr lang="en-US" dirty="0">
                <a:latin typeface="Arial" pitchFamily="34" charset="0"/>
                <a:cs typeface="Arial" pitchFamily="34" charset="0"/>
              </a:rPr>
              <a:t> yang </a:t>
            </a:r>
            <a:r>
              <a:rPr lang="en-US" dirty="0" err="1">
                <a:latin typeface="Arial" pitchFamily="34" charset="0"/>
                <a:cs typeface="Arial" pitchFamily="34" charset="0"/>
              </a:rPr>
              <a:t>mungkin</a:t>
            </a:r>
            <a:r>
              <a:rPr lang="en-US" dirty="0">
                <a:latin typeface="Arial" pitchFamily="34" charset="0"/>
                <a:cs typeface="Arial" pitchFamily="34" charset="0"/>
              </a:rPr>
              <a:t> </a:t>
            </a:r>
            <a:r>
              <a:rPr lang="en-US" dirty="0" err="1">
                <a:latin typeface="Arial" pitchFamily="34" charset="0"/>
                <a:cs typeface="Arial" pitchFamily="34" charset="0"/>
              </a:rPr>
              <a:t>dihadapi</a:t>
            </a:r>
            <a:r>
              <a:rPr lang="en-US" dirty="0">
                <a:latin typeface="Arial" pitchFamily="34" charset="0"/>
                <a:cs typeface="Arial" pitchFamily="34" charset="0"/>
              </a:rPr>
              <a:t> </a:t>
            </a:r>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pandemi</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situasi</a:t>
            </a:r>
            <a:r>
              <a:rPr lang="en-US" dirty="0">
                <a:latin typeface="Arial" pitchFamily="34" charset="0"/>
                <a:cs typeface="Arial" pitchFamily="34" charset="0"/>
              </a:rPr>
              <a:t> yang </a:t>
            </a:r>
            <a:r>
              <a:rPr lang="en-US" dirty="0" err="1">
                <a:latin typeface="Arial" pitchFamily="34" charset="0"/>
                <a:cs typeface="Arial" pitchFamily="34" charset="0"/>
              </a:rPr>
              <a:t>parah</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terbayangkan</a:t>
            </a:r>
            <a:r>
              <a:rPr lang="en-US" dirty="0">
                <a:latin typeface="Arial" pitchFamily="34" charset="0"/>
                <a:cs typeface="Arial" pitchFamily="34" charset="0"/>
              </a:rPr>
              <a:t>. </a:t>
            </a:r>
            <a:r>
              <a:rPr lang="en-US" dirty="0" err="1">
                <a:latin typeface="Arial" pitchFamily="34" charset="0"/>
                <a:cs typeface="Arial" pitchFamily="34" charset="0"/>
              </a:rPr>
              <a:t>Memahami</a:t>
            </a:r>
            <a:r>
              <a:rPr lang="en-US" dirty="0">
                <a:latin typeface="Arial" pitchFamily="34" charset="0"/>
                <a:cs typeface="Arial" pitchFamily="34" charset="0"/>
              </a:rPr>
              <a:t> </a:t>
            </a:r>
            <a:r>
              <a:rPr lang="en-US" dirty="0" err="1">
                <a:latin typeface="Arial" pitchFamily="34" charset="0"/>
                <a:cs typeface="Arial" pitchFamily="34" charset="0"/>
              </a:rPr>
              <a:t>pola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membantu</a:t>
            </a:r>
            <a:r>
              <a:rPr lang="en-US" dirty="0">
                <a:latin typeface="Arial" pitchFamily="34" charset="0"/>
                <a:cs typeface="Arial" pitchFamily="34" charset="0"/>
              </a:rPr>
              <a:t> </a:t>
            </a:r>
            <a:r>
              <a:rPr lang="en-US" dirty="0" err="1">
                <a:latin typeface="Arial" pitchFamily="34" charset="0"/>
                <a:cs typeface="Arial" pitchFamily="34" charset="0"/>
              </a:rPr>
              <a:t>pelaku</a:t>
            </a:r>
            <a:r>
              <a:rPr lang="en-US" dirty="0">
                <a:latin typeface="Arial" pitchFamily="34" charset="0"/>
                <a:cs typeface="Arial" pitchFamily="34" charset="0"/>
              </a:rPr>
              <a:t> </a:t>
            </a:r>
            <a:r>
              <a:rPr lang="en-US" dirty="0" err="1">
                <a:latin typeface="Arial" pitchFamily="34" charset="0"/>
                <a:cs typeface="Arial" pitchFamily="34" charset="0"/>
              </a:rPr>
              <a:t>komunikasi</a:t>
            </a:r>
            <a:r>
              <a:rPr lang="en-US" dirty="0">
                <a:latin typeface="Arial" pitchFamily="34" charset="0"/>
                <a:cs typeface="Arial" pitchFamily="34" charset="0"/>
              </a:rPr>
              <a:t> </a:t>
            </a:r>
            <a:r>
              <a:rPr lang="en-US" dirty="0" err="1">
                <a:latin typeface="Arial" pitchFamily="34" charset="0"/>
                <a:cs typeface="Arial" pitchFamily="34" charset="0"/>
              </a:rPr>
              <a:t>mengantisipasi</a:t>
            </a:r>
            <a:r>
              <a:rPr lang="en-US" dirty="0">
                <a:latin typeface="Arial" pitchFamily="34" charset="0"/>
                <a:cs typeface="Arial" pitchFamily="34" charset="0"/>
              </a:rPr>
              <a:t> </a:t>
            </a:r>
            <a:r>
              <a:rPr lang="en-US" dirty="0" err="1">
                <a:latin typeface="Arial" pitchFamily="34" charset="0"/>
                <a:cs typeface="Arial" pitchFamily="34" charset="0"/>
              </a:rPr>
              <a:t>kebutuhan</a:t>
            </a:r>
            <a:r>
              <a:rPr lang="en-US" dirty="0">
                <a:latin typeface="Arial" pitchFamily="34" charset="0"/>
                <a:cs typeface="Arial" pitchFamily="34" charset="0"/>
              </a:rPr>
              <a:t> </a:t>
            </a:r>
            <a:r>
              <a:rPr lang="en-US" dirty="0" err="1">
                <a:latin typeface="Arial" pitchFamily="34" charset="0"/>
                <a:cs typeface="Arial" pitchFamily="34" charset="0"/>
              </a:rPr>
              <a:t>informasi</a:t>
            </a:r>
            <a:r>
              <a:rPr lang="en-US" dirty="0">
                <a:latin typeface="Arial" pitchFamily="34" charset="0"/>
                <a:cs typeface="Arial" pitchFamily="34" charset="0"/>
              </a:rPr>
              <a:t> </a:t>
            </a:r>
            <a:r>
              <a:rPr lang="en-US" dirty="0" err="1">
                <a:latin typeface="Arial" pitchFamily="34" charset="0"/>
                <a:cs typeface="Arial" pitchFamily="34" charset="0"/>
              </a:rPr>
              <a:t>masyarakat</a:t>
            </a:r>
            <a:r>
              <a:rPr lang="en-US" dirty="0">
                <a:latin typeface="Arial" pitchFamily="34" charset="0"/>
                <a:cs typeface="Arial" pitchFamily="34" charset="0"/>
              </a:rPr>
              <a:t>, </a:t>
            </a:r>
            <a:r>
              <a:rPr lang="en-US" dirty="0" err="1">
                <a:latin typeface="Arial" pitchFamily="34" charset="0"/>
                <a:cs typeface="Arial" pitchFamily="34" charset="0"/>
              </a:rPr>
              <a:t>pemangku</a:t>
            </a:r>
            <a:r>
              <a:rPr lang="en-US" dirty="0">
                <a:latin typeface="Arial" pitchFamily="34" charset="0"/>
                <a:cs typeface="Arial" pitchFamily="34" charset="0"/>
              </a:rPr>
              <a:t> </a:t>
            </a:r>
            <a:r>
              <a:rPr lang="en-US" dirty="0" err="1">
                <a:latin typeface="Arial" pitchFamily="34" charset="0"/>
                <a:cs typeface="Arial" pitchFamily="34" charset="0"/>
              </a:rPr>
              <a:t>kepentingan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media.</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855210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19800"/>
          </a:xfrm>
        </p:spPr>
        <p:txBody>
          <a:bodyPr>
            <a:noAutofit/>
          </a:bodyPr>
          <a:lstStyle/>
          <a:p>
            <a:r>
              <a:rPr lang="en-US" sz="1600" dirty="0" smtClean="0">
                <a:latin typeface="Arial" pitchFamily="34" charset="0"/>
                <a:cs typeface="Arial" pitchFamily="34" charset="0"/>
              </a:rPr>
              <a:t>PENYEBARAN PENYAKIT COVID-19 BEGITU CEPAT MEMBUAT SELURUH NEGARA BERGERAK SEDEMIKIAN RUPA UNTUK MENANGANI MASALAH INI.</a:t>
            </a: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INDONESIA PUN TAK LEPAS DARI MASALAH INI, PENYEBARAN                                                        VIRUS CORONA SUDAH SAMPAI DI TANAH AIR</a:t>
            </a: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PRESIDEN JOKO WIDODO MENDADAK MELAKUKAN JUMPA PERS, SENIN (2/3/2020)                       DI SEKRETARIAT PRESIDEN. PRESIDEN JOKOWI DIDAMPINGI MENTERI KESEHATAN TERAWAN AGUS PUTRANTO, MENTERI SEKRETARIS NEGARA PRATIKNO, DAN SEKRETARIS KABINET PRAMONO ANUNG.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SAMBIL MEMEGANG SEBUAH CATATAN, PRESIDEN JOKOWI MENJELASKAN MENGENAI SEJUMLAH UPAYA PEMERINTAH MENGANTISIPASI PENYEBARAN VIRUS CORONA                          DI TANAH AIR. SALAH SATUNYA MENJAGA 135 PINTU MASUK NEGARA,                                               BAIK DARAT, LAUT, MAUPUN UDARA.</a:t>
            </a:r>
            <a:br>
              <a:rPr lang="en-US" sz="1600" dirty="0" smtClean="0">
                <a:latin typeface="Arial" pitchFamily="34" charset="0"/>
                <a:cs typeface="Arial" pitchFamily="34" charset="0"/>
              </a:rPr>
            </a:br>
            <a:endParaRPr lang="en-US" sz="1600" dirty="0">
              <a:latin typeface="Arial" pitchFamily="34" charset="0"/>
              <a:cs typeface="Arial" pitchFamily="34" charset="0"/>
            </a:endParaRPr>
          </a:p>
        </p:txBody>
      </p:sp>
      <p:pic>
        <p:nvPicPr>
          <p:cNvPr id="4" name="Content Placeholder 3" descr="Presiden Joko Widodo menyampaikan keterangan pers terkait penangangan COVID-19 di Istana Bogor, Jawa Barat, Minggu (15/3/2020). Presiden meminta agar masyarakat Indonesia bekerja, belajar dan beribadah di rumah serta tetap tenang, tidak panik, tetap produktif agar penyebaran COVID-19 ini bisa dihambat dan diberhentikan. ANTARA FOTO/Sigid Kurniawan/pr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9400" y="1524000"/>
            <a:ext cx="35433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0" y="5715000"/>
            <a:ext cx="9144000" cy="1200329"/>
          </a:xfrm>
          <a:prstGeom prst="rect">
            <a:avLst/>
          </a:prstGeom>
        </p:spPr>
        <p:txBody>
          <a:bodyPr wrap="square">
            <a:spAutoFit/>
          </a:bodyPr>
          <a:lstStyle/>
          <a:p>
            <a:r>
              <a:rPr lang="en-US" b="1" dirty="0" smtClean="0">
                <a:solidFill>
                  <a:srgbClr val="C00000"/>
                </a:solidFill>
              </a:rPr>
              <a:t>DIAMBIL DARI KOMPAS: TANGGAL 08/04/2020</a:t>
            </a:r>
          </a:p>
          <a:p>
            <a:r>
              <a:rPr lang="en-US" dirty="0" smtClean="0">
                <a:solidFill>
                  <a:srgbClr val="C00000"/>
                </a:solidFill>
              </a:rPr>
              <a:t>Editor: </a:t>
            </a:r>
            <a:r>
              <a:rPr lang="en-US" dirty="0" err="1" smtClean="0">
                <a:solidFill>
                  <a:srgbClr val="C00000"/>
                </a:solidFill>
              </a:rPr>
              <a:t>Laksono</a:t>
            </a:r>
            <a:r>
              <a:rPr lang="en-US" dirty="0" smtClean="0">
                <a:solidFill>
                  <a:srgbClr val="C00000"/>
                </a:solidFill>
              </a:rPr>
              <a:t> </a:t>
            </a:r>
            <a:r>
              <a:rPr lang="en-US" dirty="0" err="1" smtClean="0">
                <a:solidFill>
                  <a:srgbClr val="C00000"/>
                </a:solidFill>
              </a:rPr>
              <a:t>Hari</a:t>
            </a:r>
            <a:r>
              <a:rPr lang="en-US" dirty="0" smtClean="0">
                <a:solidFill>
                  <a:srgbClr val="C00000"/>
                </a:solidFill>
              </a:rPr>
              <a:t> </a:t>
            </a:r>
            <a:r>
              <a:rPr lang="en-US" dirty="0" err="1" smtClean="0">
                <a:solidFill>
                  <a:srgbClr val="C00000"/>
                </a:solidFill>
              </a:rPr>
              <a:t>Wiwoho</a:t>
            </a:r>
            <a:endParaRPr lang="en-US" dirty="0">
              <a:solidFill>
                <a:srgbClr val="C00000"/>
              </a:solidFill>
            </a:endParaRPr>
          </a:p>
          <a:p>
            <a:r>
              <a:rPr lang="en-US" dirty="0" err="1" smtClean="0">
                <a:solidFill>
                  <a:srgbClr val="C00000"/>
                </a:solidFill>
              </a:rPr>
              <a:t>Oleh</a:t>
            </a:r>
            <a:r>
              <a:rPr lang="en-US" dirty="0" smtClean="0">
                <a:solidFill>
                  <a:srgbClr val="C00000"/>
                </a:solidFill>
              </a:rPr>
              <a:t>: </a:t>
            </a:r>
            <a:r>
              <a:rPr lang="en-US" dirty="0" err="1" smtClean="0">
                <a:solidFill>
                  <a:srgbClr val="C00000"/>
                </a:solidFill>
              </a:rPr>
              <a:t>Dra</a:t>
            </a:r>
            <a:r>
              <a:rPr lang="en-US" dirty="0" smtClean="0">
                <a:solidFill>
                  <a:srgbClr val="C00000"/>
                </a:solidFill>
              </a:rPr>
              <a:t> Paula </a:t>
            </a:r>
            <a:r>
              <a:rPr lang="en-US" dirty="0" err="1" smtClean="0">
                <a:solidFill>
                  <a:srgbClr val="C00000"/>
                </a:solidFill>
              </a:rPr>
              <a:t>Tjatoerwidya</a:t>
            </a:r>
            <a:r>
              <a:rPr lang="en-US" dirty="0" smtClean="0">
                <a:solidFill>
                  <a:srgbClr val="C00000"/>
                </a:solidFill>
              </a:rPr>
              <a:t> </a:t>
            </a:r>
            <a:r>
              <a:rPr lang="en-US" dirty="0" err="1" smtClean="0">
                <a:solidFill>
                  <a:srgbClr val="C00000"/>
                </a:solidFill>
              </a:rPr>
              <a:t>Anggarina</a:t>
            </a:r>
            <a:r>
              <a:rPr lang="en-US" dirty="0" smtClean="0">
                <a:solidFill>
                  <a:srgbClr val="C00000"/>
                </a:solidFill>
                <a:latin typeface="Arial" pitchFamily="34" charset="0"/>
                <a:cs typeface="Arial" pitchFamily="34" charset="0"/>
              </a:rPr>
              <a:t>, </a:t>
            </a:r>
            <a:r>
              <a:rPr lang="en-US" dirty="0">
                <a:solidFill>
                  <a:srgbClr val="C00000"/>
                </a:solidFill>
                <a:latin typeface="Arial" pitchFamily="34" charset="0"/>
                <a:cs typeface="Arial" pitchFamily="34" charset="0"/>
              </a:rPr>
              <a:t>MM </a:t>
            </a:r>
            <a:r>
              <a:rPr lang="en-US" dirty="0" err="1">
                <a:solidFill>
                  <a:srgbClr val="C00000"/>
                </a:solidFill>
                <a:latin typeface="Arial" pitchFamily="34" charset="0"/>
                <a:cs typeface="Arial" pitchFamily="34" charset="0"/>
              </a:rPr>
              <a:t>Kepala</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Hubungan</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Masyarakat</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dan</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dosen</a:t>
            </a:r>
            <a:r>
              <a:rPr lang="en-US" dirty="0">
                <a:solidFill>
                  <a:srgbClr val="C00000"/>
                </a:solidFill>
                <a:latin typeface="Arial" pitchFamily="34" charset="0"/>
                <a:cs typeface="Arial" pitchFamily="34" charset="0"/>
              </a:rPr>
              <a:t> </a:t>
            </a:r>
            <a:endParaRPr lang="en-US" dirty="0" smtClean="0">
              <a:solidFill>
                <a:srgbClr val="C00000"/>
              </a:solidFill>
              <a:latin typeface="Arial" pitchFamily="34" charset="0"/>
              <a:cs typeface="Arial" pitchFamily="34" charset="0"/>
            </a:endParaRPr>
          </a:p>
          <a:p>
            <a:r>
              <a:rPr lang="en-US" dirty="0">
                <a:solidFill>
                  <a:srgbClr val="C00000"/>
                </a:solidFill>
                <a:latin typeface="Arial" pitchFamily="34" charset="0"/>
                <a:cs typeface="Arial" pitchFamily="34" charset="0"/>
              </a:rPr>
              <a:t> </a:t>
            </a:r>
            <a:r>
              <a:rPr lang="en-US" dirty="0" smtClean="0">
                <a:solidFill>
                  <a:srgbClr val="C00000"/>
                </a:solidFill>
                <a:latin typeface="Arial" pitchFamily="34" charset="0"/>
                <a:cs typeface="Arial" pitchFamily="34" charset="0"/>
              </a:rPr>
              <a:t>        </a:t>
            </a:r>
            <a:r>
              <a:rPr lang="en-US" dirty="0" err="1" smtClean="0">
                <a:solidFill>
                  <a:srgbClr val="C00000"/>
                </a:solidFill>
                <a:latin typeface="Arial" pitchFamily="34" charset="0"/>
                <a:cs typeface="Arial" pitchFamily="34" charset="0"/>
              </a:rPr>
              <a:t>Fakultas</a:t>
            </a:r>
            <a:r>
              <a:rPr lang="en-US" dirty="0" smtClean="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Ekonomi</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dan</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Bisnis</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Universitas</a:t>
            </a:r>
            <a:r>
              <a:rPr lang="en-US" dirty="0">
                <a:solidFill>
                  <a:srgbClr val="C00000"/>
                </a:solidFill>
                <a:latin typeface="Arial" pitchFamily="34" charset="0"/>
                <a:cs typeface="Arial" pitchFamily="34" charset="0"/>
              </a:rPr>
              <a:t> </a:t>
            </a:r>
            <a:r>
              <a:rPr lang="en-US" dirty="0" err="1" smtClean="0">
                <a:solidFill>
                  <a:srgbClr val="C00000"/>
                </a:solidFill>
                <a:latin typeface="Arial" pitchFamily="34" charset="0"/>
                <a:cs typeface="Arial" pitchFamily="34" charset="0"/>
              </a:rPr>
              <a:t>Tarumanagara</a:t>
            </a:r>
            <a:r>
              <a:rPr lang="en-US" dirty="0" smtClean="0">
                <a:solidFill>
                  <a:srgbClr val="C00000"/>
                </a:solidFill>
                <a:latin typeface="Arial" pitchFamily="34" charset="0"/>
                <a:cs typeface="Arial" pitchFamily="34" charset="0"/>
              </a:rPr>
              <a:t>.</a:t>
            </a:r>
            <a:endParaRPr lang="en-US"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4171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PENJELASAN PIMPINAN</a:t>
            </a:r>
            <a:endParaRPr lang="en-US" dirty="0"/>
          </a:p>
        </p:txBody>
      </p:sp>
      <p:sp>
        <p:nvSpPr>
          <p:cNvPr id="3" name="Content Placeholder 2"/>
          <p:cNvSpPr>
            <a:spLocks noGrp="1"/>
          </p:cNvSpPr>
          <p:nvPr>
            <p:ph idx="1"/>
          </p:nvPr>
        </p:nvSpPr>
        <p:spPr>
          <a:xfrm>
            <a:off x="0" y="1828800"/>
            <a:ext cx="9144000" cy="4495800"/>
          </a:xfrm>
          <a:solidFill>
            <a:schemeClr val="bg1">
              <a:lumMod val="85000"/>
            </a:schemeClr>
          </a:solidFill>
        </p:spPr>
        <p:txBody>
          <a:bodyPr>
            <a:normAutofit/>
          </a:bodyPr>
          <a:lstStyle/>
          <a:p>
            <a:pPr marL="0" indent="0">
              <a:buNone/>
            </a:pPr>
            <a:r>
              <a:rPr lang="en-US" sz="1600" b="1" dirty="0" smtClean="0">
                <a:solidFill>
                  <a:srgbClr val="C00000"/>
                </a:solidFill>
                <a:latin typeface="Arial" pitchFamily="34" charset="0"/>
                <a:cs typeface="Arial" pitchFamily="34" charset="0"/>
              </a:rPr>
              <a:t>PRESIDEN JOKOWI MENJELASKAN:</a:t>
            </a:r>
          </a:p>
          <a:p>
            <a:r>
              <a:rPr lang="en-US" sz="1600" dirty="0" smtClean="0">
                <a:latin typeface="Arial" pitchFamily="34" charset="0"/>
                <a:cs typeface="Arial" pitchFamily="34" charset="0"/>
              </a:rPr>
              <a:t>BAHWA ADA WARGA NEGARA JEPANG BERDOMISILI DI MALAYSIA YANG BELUM LAMA INI DATANG KE INDONESIA, LALU KEMBALI KE MALAYSIA DAN DINYATAKAN POSITIF CORONA.</a:t>
            </a:r>
          </a:p>
          <a:p>
            <a:pPr marL="0" indent="0">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WN JEPANG ITU KONTAK DENGAN SEORANG PEREMPUAN 31 TAHUN DAN IBUNYA, 64 TAHUN DI INDONESIA.</a:t>
            </a:r>
          </a:p>
          <a:p>
            <a:pPr marL="0" indent="0">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KEMENTERIAN KESEHATAN PUN LANGSUNG MELAKUKAN UJI LABORATORIUM TERHADAP SPESIMEN KEDUANYA. "SETELAH DICEK. BAHWA IBU DAN PUTRINYA POSITIF CORONA,“</a:t>
            </a:r>
          </a:p>
          <a:p>
            <a:pPr marL="0" indent="0">
              <a:buNone/>
            </a:pPr>
            <a:endParaRPr lang="en-US" sz="1600" dirty="0" smtClean="0">
              <a:latin typeface="Arial" pitchFamily="34" charset="0"/>
              <a:cs typeface="Arial" pitchFamily="34" charset="0"/>
            </a:endParaRPr>
          </a:p>
          <a:p>
            <a:pPr marL="0" indent="0">
              <a:buNone/>
            </a:pPr>
            <a:r>
              <a:rPr lang="en-US" sz="1600" b="1" dirty="0" smtClean="0">
                <a:solidFill>
                  <a:srgbClr val="C00000"/>
                </a:solidFill>
                <a:latin typeface="Arial" pitchFamily="34" charset="0"/>
                <a:cs typeface="Arial" pitchFamily="34" charset="0"/>
              </a:rPr>
              <a:t>PENGUMUMAN PRESIDEN JOKOWI PASTINYA MENGEJUTKAN PUBLIK.</a:t>
            </a:r>
          </a:p>
          <a:p>
            <a:r>
              <a:rPr lang="en-US" sz="1600" dirty="0" smtClean="0">
                <a:latin typeface="Arial" pitchFamily="34" charset="0"/>
                <a:cs typeface="Arial" pitchFamily="34" charset="0"/>
              </a:rPr>
              <a:t>KABAR PASIEN PERTAMA COVID-19 MERUPAKAN SITUASI LUAR BIASA YANG DIPREDIKSI AKAN BERDAMPAK BESAR PADA SELURUH ASPEK KEHIDUPAN.</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555656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2400" b="1" dirty="0" smtClean="0">
                <a:latin typeface="Arial" pitchFamily="34" charset="0"/>
                <a:cs typeface="Arial" pitchFamily="34" charset="0"/>
              </a:rPr>
              <a:t>PERAN BESAR SEORANG PEMIMPIN</a:t>
            </a:r>
            <a:endParaRPr lang="en-US" sz="2400" b="1" dirty="0"/>
          </a:p>
        </p:txBody>
      </p:sp>
      <p:sp>
        <p:nvSpPr>
          <p:cNvPr id="3" name="Content Placeholder 2"/>
          <p:cNvSpPr>
            <a:spLocks noGrp="1"/>
          </p:cNvSpPr>
          <p:nvPr>
            <p:ph idx="1"/>
          </p:nvPr>
        </p:nvSpPr>
        <p:spPr>
          <a:xfrm>
            <a:off x="0" y="990600"/>
            <a:ext cx="9144000" cy="5867400"/>
          </a:xfrm>
        </p:spPr>
        <p:txBody>
          <a:bodyPr>
            <a:normAutofit fontScale="40000" lnSpcReduction="20000"/>
          </a:bodyPr>
          <a:lstStyle/>
          <a:p>
            <a:pPr marL="0" indent="0" algn="ctr">
              <a:buNone/>
            </a:pPr>
            <a:r>
              <a:rPr lang="en-US" b="1" dirty="0" smtClean="0">
                <a:latin typeface="Arial" pitchFamily="34" charset="0"/>
                <a:cs typeface="Arial" pitchFamily="34" charset="0"/>
              </a:rPr>
              <a:t>BERKACA PADA PERISTIWA YANG TERJADI, BAGAIMANA SEORANG PEMIMPIN MENGOMUNIKASIKAN                      SITUASI KRISIS KEPADA PUBLIK? KETIKA SITUASI KRISIS DIUMUMKAN,                                                                      PASTILAH AKAN BERDAMPAK PADA MELEBARNYA KEPANIKAN</a:t>
            </a:r>
          </a:p>
          <a:p>
            <a:pPr marL="0" indent="0" algn="ctr">
              <a:buNone/>
            </a:pPr>
            <a:endParaRPr lang="en-US" b="1" dirty="0" smtClean="0">
              <a:latin typeface="Arial" pitchFamily="34" charset="0"/>
              <a:cs typeface="Arial" pitchFamily="34" charset="0"/>
            </a:endParaRPr>
          </a:p>
          <a:p>
            <a:pPr marL="0" indent="0" algn="ctr">
              <a:buNone/>
            </a:pPr>
            <a:r>
              <a:rPr lang="en-US" b="1" dirty="0" smtClean="0">
                <a:latin typeface="Arial" pitchFamily="34" charset="0"/>
                <a:cs typeface="Arial" pitchFamily="34" charset="0"/>
              </a:rPr>
              <a:t>DI SINILAH PENTINGNYA SEORANG PEMIMPIN DAN KOMUNIKASI YANG HARUS DIBANGUN                                             UNTUK MENGHADAPI KRISIS YANG MENGHANTAM, SEPERTI KASUS SEKARANG INI</a:t>
            </a:r>
          </a:p>
          <a:p>
            <a:endParaRPr lang="en-US" dirty="0" smtClean="0"/>
          </a:p>
          <a:p>
            <a:pPr marL="0" indent="0">
              <a:buNone/>
            </a:pPr>
            <a:endParaRPr lang="en-US" dirty="0"/>
          </a:p>
          <a:p>
            <a:r>
              <a:rPr lang="en-US" dirty="0" err="1" smtClean="0">
                <a:latin typeface="Arial" pitchFamily="34" charset="0"/>
                <a:cs typeface="Arial" pitchFamily="34" charset="0"/>
              </a:rPr>
              <a:t>Marra</a:t>
            </a:r>
            <a:r>
              <a:rPr lang="en-US" dirty="0" smtClean="0">
                <a:latin typeface="Arial" pitchFamily="34" charset="0"/>
                <a:cs typeface="Arial" pitchFamily="34" charset="0"/>
              </a:rPr>
              <a:t> </a:t>
            </a:r>
            <a:r>
              <a:rPr lang="en-US" dirty="0">
                <a:latin typeface="Arial" pitchFamily="34" charset="0"/>
                <a:cs typeface="Arial" pitchFamily="34" charset="0"/>
              </a:rPr>
              <a:t>(1997) </a:t>
            </a:r>
            <a:r>
              <a:rPr lang="en-US" dirty="0" err="1">
                <a:latin typeface="Arial" pitchFamily="34" charset="0"/>
                <a:cs typeface="Arial" pitchFamily="34" charset="0"/>
              </a:rPr>
              <a:t>menyatakan</a:t>
            </a:r>
            <a:r>
              <a:rPr lang="en-US" dirty="0">
                <a:latin typeface="Arial" pitchFamily="34" charset="0"/>
                <a:cs typeface="Arial" pitchFamily="34" charset="0"/>
              </a:rPr>
              <a:t>, "</a:t>
            </a:r>
            <a:r>
              <a:rPr lang="en-US" dirty="0" err="1">
                <a:latin typeface="Arial" pitchFamily="34" charset="0"/>
                <a:cs typeface="Arial" pitchFamily="34" charset="0"/>
              </a:rPr>
              <a:t>Banyak</a:t>
            </a:r>
            <a:r>
              <a:rPr lang="en-US" dirty="0">
                <a:latin typeface="Arial" pitchFamily="34" charset="0"/>
                <a:cs typeface="Arial" pitchFamily="34" charset="0"/>
              </a:rPr>
              <a:t> </a:t>
            </a:r>
            <a:r>
              <a:rPr lang="en-US" dirty="0" err="1">
                <a:latin typeface="Arial" pitchFamily="34" charset="0"/>
                <a:cs typeface="Arial" pitchFamily="34" charset="0"/>
              </a:rPr>
              <a:t>taktik</a:t>
            </a:r>
            <a:r>
              <a:rPr lang="en-US" dirty="0">
                <a:latin typeface="Arial" pitchFamily="34" charset="0"/>
                <a:cs typeface="Arial" pitchFamily="34" charset="0"/>
              </a:rPr>
              <a:t> public relations </a:t>
            </a:r>
            <a:r>
              <a:rPr lang="en-US" dirty="0" err="1">
                <a:latin typeface="Arial" pitchFamily="34" charset="0"/>
                <a:cs typeface="Arial" pitchFamily="34" charset="0"/>
              </a:rPr>
              <a:t>konvensional</a:t>
            </a:r>
            <a:r>
              <a:rPr lang="en-US" dirty="0">
                <a:latin typeface="Arial" pitchFamily="34" charset="0"/>
                <a:cs typeface="Arial" pitchFamily="34" charset="0"/>
              </a:rPr>
              <a:t> yang </a:t>
            </a:r>
            <a:r>
              <a:rPr lang="en-US" dirty="0" err="1">
                <a:latin typeface="Arial" pitchFamily="34" charset="0"/>
                <a:cs typeface="Arial" pitchFamily="34" charset="0"/>
              </a:rPr>
              <a:t>diterima</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berkontribusi</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mengelola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baik</a:t>
            </a:r>
            <a:r>
              <a:rPr lang="en-US" dirty="0">
                <a:latin typeface="Arial" pitchFamily="34" charset="0"/>
                <a:cs typeface="Arial" pitchFamily="34" charset="0"/>
              </a:rPr>
              <a:t>. </a:t>
            </a:r>
            <a:r>
              <a:rPr lang="en-US" dirty="0" err="1">
                <a:latin typeface="Arial" pitchFamily="34" charset="0"/>
                <a:cs typeface="Arial" pitchFamily="34" charset="0"/>
              </a:rPr>
              <a:t>Pola</a:t>
            </a:r>
            <a:r>
              <a:rPr lang="en-US" dirty="0">
                <a:latin typeface="Arial" pitchFamily="34" charset="0"/>
                <a:cs typeface="Arial" pitchFamily="34" charset="0"/>
              </a:rPr>
              <a:t> </a:t>
            </a:r>
            <a:r>
              <a:rPr lang="en-US" dirty="0" err="1">
                <a:latin typeface="Arial" pitchFamily="34" charset="0"/>
                <a:cs typeface="Arial" pitchFamily="34" charset="0"/>
              </a:rPr>
              <a:t>pikir</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publik</a:t>
            </a:r>
            <a:r>
              <a:rPr lang="en-US" dirty="0">
                <a:latin typeface="Arial" pitchFamily="34" charset="0"/>
                <a:cs typeface="Arial" pitchFamily="34" charset="0"/>
              </a:rPr>
              <a:t> </a:t>
            </a:r>
            <a:r>
              <a:rPr lang="en-US" dirty="0" err="1">
                <a:latin typeface="Arial" pitchFamily="34" charset="0"/>
                <a:cs typeface="Arial" pitchFamily="34" charset="0"/>
              </a:rPr>
              <a:t>saat</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harus</a:t>
            </a:r>
            <a:r>
              <a:rPr lang="en-US" dirty="0">
                <a:latin typeface="Arial" pitchFamily="34" charset="0"/>
                <a:cs typeface="Arial" pitchFamily="34" charset="0"/>
              </a:rPr>
              <a:t> </a:t>
            </a:r>
            <a:r>
              <a:rPr lang="en-US" dirty="0" err="1">
                <a:latin typeface="Arial" pitchFamily="34" charset="0"/>
                <a:cs typeface="Arial" pitchFamily="34" charset="0"/>
              </a:rPr>
              <a:t>digantikan</a:t>
            </a:r>
            <a:r>
              <a:rPr lang="en-US" dirty="0">
                <a:latin typeface="Arial" pitchFamily="34" charset="0"/>
                <a:cs typeface="Arial" pitchFamily="34" charset="0"/>
              </a:rPr>
              <a:t> </a:t>
            </a:r>
            <a:r>
              <a:rPr lang="en-US" dirty="0" err="1">
                <a:latin typeface="Arial" pitchFamily="34" charset="0"/>
                <a:cs typeface="Arial" pitchFamily="34" charset="0"/>
              </a:rPr>
              <a:t>salah</a:t>
            </a:r>
            <a:r>
              <a:rPr lang="en-US" dirty="0">
                <a:latin typeface="Arial" pitchFamily="34" charset="0"/>
                <a:cs typeface="Arial" pitchFamily="34" charset="0"/>
              </a:rPr>
              <a:t> </a:t>
            </a:r>
            <a:r>
              <a:rPr lang="en-US" dirty="0" err="1">
                <a:latin typeface="Arial" pitchFamily="34" charset="0"/>
                <a:cs typeface="Arial" pitchFamily="34" charset="0"/>
              </a:rPr>
              <a:t>satunya</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memungkinkan</a:t>
            </a:r>
            <a:r>
              <a:rPr lang="en-US" dirty="0">
                <a:latin typeface="Arial" pitchFamily="34" charset="0"/>
                <a:cs typeface="Arial" pitchFamily="34" charset="0"/>
              </a:rPr>
              <a:t> </a:t>
            </a:r>
            <a:r>
              <a:rPr lang="en-US" dirty="0" err="1">
                <a:latin typeface="Arial" pitchFamily="34" charset="0"/>
                <a:cs typeface="Arial" pitchFamily="34" charset="0"/>
              </a:rPr>
              <a:t>manajer</a:t>
            </a:r>
            <a:r>
              <a:rPr lang="en-US" dirty="0">
                <a:latin typeface="Arial" pitchFamily="34" charset="0"/>
                <a:cs typeface="Arial" pitchFamily="34" charset="0"/>
              </a:rPr>
              <a:t> </a:t>
            </a:r>
            <a:r>
              <a:rPr lang="en-US" dirty="0" err="1">
                <a:latin typeface="Arial" pitchFamily="34" charset="0"/>
                <a:cs typeface="Arial" pitchFamily="34" charset="0"/>
              </a:rPr>
              <a:t>berlatih</a:t>
            </a:r>
            <a:r>
              <a:rPr lang="en-US" dirty="0">
                <a:latin typeface="Arial" pitchFamily="34" charset="0"/>
                <a:cs typeface="Arial" pitchFamily="34" charset="0"/>
              </a:rPr>
              <a:t> public relations</a:t>
            </a:r>
            <a:r>
              <a:rPr lang="en-US" dirty="0" smtClean="0">
                <a:latin typeface="Arial" pitchFamily="34" charset="0"/>
                <a:cs typeface="Arial" pitchFamily="34" charset="0"/>
              </a:rPr>
              <a:t>."</a:t>
            </a:r>
            <a:r>
              <a:rPr lang="en-US" dirty="0" err="1" smtClean="0">
                <a:latin typeface="Arial" pitchFamily="34" charset="0"/>
                <a:cs typeface="Arial" pitchFamily="34" charset="0"/>
              </a:rPr>
              <a:t>Marra</a:t>
            </a:r>
            <a:r>
              <a:rPr lang="en-US" dirty="0">
                <a:latin typeface="Arial" pitchFamily="34" charset="0"/>
                <a:cs typeface="Arial" pitchFamily="34" charset="0"/>
              </a:rPr>
              <a:t>, </a:t>
            </a:r>
            <a:r>
              <a:rPr lang="en-US" dirty="0" err="1" smtClean="0">
                <a:latin typeface="Arial" pitchFamily="34" charset="0"/>
                <a:cs typeface="Arial" pitchFamily="34" charset="0"/>
              </a:rPr>
              <a:t>memposisikan</a:t>
            </a:r>
            <a:r>
              <a:rPr lang="en-US" dirty="0" smtClean="0">
                <a:latin typeface="Arial" pitchFamily="34" charset="0"/>
                <a:cs typeface="Arial" pitchFamily="34" charset="0"/>
              </a:rPr>
              <a:t> </a:t>
            </a:r>
            <a:r>
              <a:rPr lang="en-US" dirty="0" err="1">
                <a:latin typeface="Arial" pitchFamily="34" charset="0"/>
                <a:cs typeface="Arial" pitchFamily="34" charset="0"/>
              </a:rPr>
              <a:t>teorinya</a:t>
            </a:r>
            <a:r>
              <a:rPr lang="en-US" dirty="0">
                <a:latin typeface="Arial" pitchFamily="34" charset="0"/>
                <a:cs typeface="Arial" pitchFamily="34" charset="0"/>
              </a:rPr>
              <a:t>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teori</a:t>
            </a:r>
            <a:r>
              <a:rPr lang="en-US" dirty="0">
                <a:latin typeface="Arial" pitchFamily="34" charset="0"/>
                <a:cs typeface="Arial" pitchFamily="34" charset="0"/>
              </a:rPr>
              <a:t> </a:t>
            </a:r>
            <a:r>
              <a:rPr lang="en-US" dirty="0" err="1">
                <a:latin typeface="Arial" pitchFamily="34" charset="0"/>
                <a:cs typeface="Arial" pitchFamily="34" charset="0"/>
              </a:rPr>
              <a:t>keunggulan</a:t>
            </a:r>
            <a:r>
              <a:rPr lang="en-US" dirty="0">
                <a:latin typeface="Arial" pitchFamily="34" charset="0"/>
                <a:cs typeface="Arial" pitchFamily="34" charset="0"/>
              </a:rPr>
              <a:t> P</a:t>
            </a:r>
            <a:r>
              <a:rPr lang="en-US" dirty="0" smtClean="0">
                <a:latin typeface="Arial" pitchFamily="34" charset="0"/>
                <a:cs typeface="Arial" pitchFamily="34" charset="0"/>
              </a:rPr>
              <a:t>ublic </a:t>
            </a:r>
            <a:r>
              <a:rPr lang="en-US" dirty="0">
                <a:latin typeface="Arial" pitchFamily="34" charset="0"/>
                <a:cs typeface="Arial" pitchFamily="34" charset="0"/>
              </a:rPr>
              <a:t>R</a:t>
            </a:r>
            <a:r>
              <a:rPr lang="en-US" dirty="0" smtClean="0">
                <a:latin typeface="Arial" pitchFamily="34" charset="0"/>
                <a:cs typeface="Arial" pitchFamily="34" charset="0"/>
              </a:rPr>
              <a:t>elations </a:t>
            </a:r>
            <a:r>
              <a:rPr lang="en-US" dirty="0">
                <a:latin typeface="Arial" pitchFamily="34" charset="0"/>
                <a:cs typeface="Arial" pitchFamily="34" charset="0"/>
              </a:rPr>
              <a:t>(PR). </a:t>
            </a:r>
            <a:endParaRPr lang="en-US" dirty="0" smtClean="0">
              <a:latin typeface="Arial" pitchFamily="34" charset="0"/>
              <a:cs typeface="Arial" pitchFamily="34" charset="0"/>
            </a:endParaRPr>
          </a:p>
          <a:p>
            <a:endParaRPr lang="en-US" dirty="0">
              <a:latin typeface="Arial" pitchFamily="34" charset="0"/>
              <a:cs typeface="Arial" pitchFamily="34" charset="0"/>
            </a:endParaRPr>
          </a:p>
          <a:p>
            <a:r>
              <a:rPr lang="en-US" dirty="0" smtClean="0">
                <a:latin typeface="Arial" pitchFamily="34" charset="0"/>
                <a:cs typeface="Arial" pitchFamily="34" charset="0"/>
              </a:rPr>
              <a:t>"</a:t>
            </a:r>
            <a:r>
              <a:rPr lang="en-US" dirty="0" err="1">
                <a:latin typeface="Arial" pitchFamily="34" charset="0"/>
                <a:cs typeface="Arial" pitchFamily="34" charset="0"/>
              </a:rPr>
              <a:t>Meskipun</a:t>
            </a:r>
            <a:r>
              <a:rPr lang="en-US" dirty="0">
                <a:latin typeface="Arial" pitchFamily="34" charset="0"/>
                <a:cs typeface="Arial" pitchFamily="34" charset="0"/>
              </a:rPr>
              <a:t> </a:t>
            </a:r>
            <a:r>
              <a:rPr lang="en-US" dirty="0" err="1">
                <a:latin typeface="Arial" pitchFamily="34" charset="0"/>
                <a:cs typeface="Arial" pitchFamily="34" charset="0"/>
              </a:rPr>
              <a:t>studi</a:t>
            </a:r>
            <a:r>
              <a:rPr lang="en-US" dirty="0">
                <a:latin typeface="Arial" pitchFamily="34" charset="0"/>
                <a:cs typeface="Arial" pitchFamily="34" charset="0"/>
              </a:rPr>
              <a:t> Excellence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secara</a:t>
            </a:r>
            <a:r>
              <a:rPr lang="en-US" dirty="0">
                <a:latin typeface="Arial" pitchFamily="34" charset="0"/>
                <a:cs typeface="Arial" pitchFamily="34" charset="0"/>
              </a:rPr>
              <a:t> </a:t>
            </a:r>
            <a:r>
              <a:rPr lang="en-US" dirty="0" err="1">
                <a:latin typeface="Arial" pitchFamily="34" charset="0"/>
                <a:cs typeface="Arial" pitchFamily="34" charset="0"/>
              </a:rPr>
              <a:t>khusus</a:t>
            </a:r>
            <a:r>
              <a:rPr lang="en-US" dirty="0">
                <a:latin typeface="Arial" pitchFamily="34" charset="0"/>
                <a:cs typeface="Arial" pitchFamily="34" charset="0"/>
              </a:rPr>
              <a:t> </a:t>
            </a:r>
            <a:r>
              <a:rPr lang="en-US" dirty="0" err="1">
                <a:latin typeface="Arial" pitchFamily="34" charset="0"/>
                <a:cs typeface="Arial" pitchFamily="34" charset="0"/>
              </a:rPr>
              <a:t>mengatasi</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oleh</a:t>
            </a:r>
            <a:r>
              <a:rPr lang="en-US" dirty="0">
                <a:latin typeface="Arial" pitchFamily="34" charset="0"/>
                <a:cs typeface="Arial" pitchFamily="34" charset="0"/>
              </a:rPr>
              <a:t> PR, </a:t>
            </a:r>
            <a:r>
              <a:rPr lang="en-US" dirty="0" err="1">
                <a:latin typeface="Arial" pitchFamily="34" charset="0"/>
                <a:cs typeface="Arial" pitchFamily="34" charset="0"/>
              </a:rPr>
              <a:t>banyak</a:t>
            </a:r>
            <a:r>
              <a:rPr lang="en-US" dirty="0">
                <a:latin typeface="Arial" pitchFamily="34" charset="0"/>
                <a:cs typeface="Arial" pitchFamily="34" charset="0"/>
              </a:rPr>
              <a:t> </a:t>
            </a:r>
            <a:r>
              <a:rPr lang="en-US" dirty="0" err="1">
                <a:latin typeface="Arial" pitchFamily="34" charset="0"/>
                <a:cs typeface="Arial" pitchFamily="34" charset="0"/>
              </a:rPr>
              <a:t>kajian</a:t>
            </a:r>
            <a:r>
              <a:rPr lang="en-US" dirty="0">
                <a:latin typeface="Arial" pitchFamily="34" charset="0"/>
                <a:cs typeface="Arial" pitchFamily="34" charset="0"/>
              </a:rPr>
              <a:t> </a:t>
            </a:r>
            <a:r>
              <a:rPr lang="en-US" dirty="0" err="1">
                <a:latin typeface="Arial" pitchFamily="34" charset="0"/>
                <a:cs typeface="Arial" pitchFamily="34" charset="0"/>
              </a:rPr>
              <a:t>literatur</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temuan</a:t>
            </a:r>
            <a:r>
              <a:rPr lang="en-US" dirty="0">
                <a:latin typeface="Arial" pitchFamily="34" charset="0"/>
                <a:cs typeface="Arial" pitchFamily="34" charset="0"/>
              </a:rPr>
              <a:t> yang </a:t>
            </a:r>
            <a:r>
              <a:rPr lang="en-US" dirty="0" err="1">
                <a:latin typeface="Arial" pitchFamily="34" charset="0"/>
                <a:cs typeface="Arial" pitchFamily="34" charset="0"/>
              </a:rPr>
              <a:t>berlaku</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mengembangkan</a:t>
            </a:r>
            <a:r>
              <a:rPr lang="en-US" dirty="0">
                <a:latin typeface="Arial" pitchFamily="34" charset="0"/>
                <a:cs typeface="Arial" pitchFamily="34" charset="0"/>
              </a:rPr>
              <a:t> </a:t>
            </a:r>
            <a:r>
              <a:rPr lang="en-US" dirty="0" err="1">
                <a:latin typeface="Arial" pitchFamily="34" charset="0"/>
                <a:cs typeface="Arial" pitchFamily="34" charset="0"/>
              </a:rPr>
              <a:t>teori</a:t>
            </a:r>
            <a:r>
              <a:rPr lang="en-US" dirty="0">
                <a:latin typeface="Arial" pitchFamily="34" charset="0"/>
                <a:cs typeface="Arial" pitchFamily="34" charset="0"/>
              </a:rPr>
              <a:t>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menjadi</a:t>
            </a:r>
            <a:r>
              <a:rPr lang="en-US" dirty="0">
                <a:latin typeface="Arial" pitchFamily="34" charset="0"/>
                <a:cs typeface="Arial" pitchFamily="34" charset="0"/>
              </a:rPr>
              <a:t> </a:t>
            </a:r>
            <a:r>
              <a:rPr lang="en-US" dirty="0" err="1">
                <a:latin typeface="Arial" pitchFamily="34" charset="0"/>
                <a:cs typeface="Arial" pitchFamily="34" charset="0"/>
              </a:rPr>
              <a:t>sangat</a:t>
            </a:r>
            <a:r>
              <a:rPr lang="en-US" dirty="0">
                <a:latin typeface="Arial" pitchFamily="34" charset="0"/>
                <a:cs typeface="Arial" pitchFamily="34" charset="0"/>
              </a:rPr>
              <a:t> </a:t>
            </a:r>
            <a:r>
              <a:rPr lang="en-US" dirty="0" err="1">
                <a:latin typeface="Arial" pitchFamily="34" charset="0"/>
                <a:cs typeface="Arial" pitchFamily="34" charset="0"/>
              </a:rPr>
              <a:t>baik</a:t>
            </a:r>
            <a:r>
              <a:rPr lang="en-US" dirty="0">
                <a:latin typeface="Arial" pitchFamily="34" charset="0"/>
                <a:cs typeface="Arial" pitchFamily="34" charset="0"/>
              </a:rPr>
              <a:t>, </a:t>
            </a:r>
            <a:r>
              <a:rPr lang="en-US" dirty="0" err="1">
                <a:latin typeface="Arial" pitchFamily="34" charset="0"/>
                <a:cs typeface="Arial" pitchFamily="34" charset="0"/>
              </a:rPr>
              <a:t>Marra</a:t>
            </a:r>
            <a:r>
              <a:rPr lang="en-US" dirty="0">
                <a:latin typeface="Arial" pitchFamily="34" charset="0"/>
                <a:cs typeface="Arial" pitchFamily="34" charset="0"/>
              </a:rPr>
              <a:t> </a:t>
            </a:r>
            <a:r>
              <a:rPr lang="en-US" dirty="0" err="1">
                <a:latin typeface="Arial" pitchFamily="34" charset="0"/>
                <a:cs typeface="Arial" pitchFamily="34" charset="0"/>
              </a:rPr>
              <a:t>percaya</a:t>
            </a:r>
            <a:r>
              <a:rPr lang="en-US" dirty="0">
                <a:latin typeface="Arial" pitchFamily="34" charset="0"/>
                <a:cs typeface="Arial" pitchFamily="34" charset="0"/>
              </a:rPr>
              <a:t> </a:t>
            </a:r>
            <a:r>
              <a:rPr lang="en-US" dirty="0" err="1">
                <a:latin typeface="Arial" pitchFamily="34" charset="0"/>
                <a:cs typeface="Arial" pitchFamily="34" charset="0"/>
              </a:rPr>
              <a:t>bahwa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yang </a:t>
            </a:r>
            <a:r>
              <a:rPr lang="en-US" dirty="0" err="1">
                <a:latin typeface="Arial" pitchFamily="34" charset="0"/>
                <a:cs typeface="Arial" pitchFamily="34" charset="0"/>
              </a:rPr>
              <a:t>dihadapi</a:t>
            </a:r>
            <a:r>
              <a:rPr lang="en-US" dirty="0">
                <a:latin typeface="Arial" pitchFamily="34" charset="0"/>
                <a:cs typeface="Arial" pitchFamily="34" charset="0"/>
              </a:rPr>
              <a:t> PR </a:t>
            </a:r>
            <a:r>
              <a:rPr lang="en-US" dirty="0" err="1">
                <a:latin typeface="Arial" pitchFamily="34" charset="0"/>
                <a:cs typeface="Arial" pitchFamily="34" charset="0"/>
              </a:rPr>
              <a:t>harus</a:t>
            </a:r>
            <a:r>
              <a:rPr lang="en-US" dirty="0">
                <a:latin typeface="Arial" pitchFamily="34" charset="0"/>
                <a:cs typeface="Arial" pitchFamily="34" charset="0"/>
              </a:rPr>
              <a:t> </a:t>
            </a:r>
            <a:r>
              <a:rPr lang="en-US" dirty="0" err="1">
                <a:latin typeface="Arial" pitchFamily="34" charset="0"/>
                <a:cs typeface="Arial" pitchFamily="34" charset="0"/>
              </a:rPr>
              <a:t>strategis</a:t>
            </a:r>
            <a:r>
              <a:rPr lang="en-US" dirty="0">
                <a:latin typeface="Arial" pitchFamily="34" charset="0"/>
                <a:cs typeface="Arial" pitchFamily="34" charset="0"/>
              </a:rPr>
              <a:t>, </a:t>
            </a:r>
            <a:r>
              <a:rPr lang="en-US" dirty="0" err="1">
                <a:latin typeface="Arial" pitchFamily="34" charset="0"/>
                <a:cs typeface="Arial" pitchFamily="34" charset="0"/>
              </a:rPr>
              <a:t>memiliki</a:t>
            </a:r>
            <a:r>
              <a:rPr lang="en-US" dirty="0">
                <a:latin typeface="Arial" pitchFamily="34" charset="0"/>
                <a:cs typeface="Arial" pitchFamily="34" charset="0"/>
              </a:rPr>
              <a:t> </a:t>
            </a:r>
            <a:r>
              <a:rPr lang="en-US" dirty="0" err="1">
                <a:latin typeface="Arial" pitchFamily="34" charset="0"/>
                <a:cs typeface="Arial" pitchFamily="34" charset="0"/>
              </a:rPr>
              <a:t>fokus</a:t>
            </a:r>
            <a:r>
              <a:rPr lang="en-US" dirty="0">
                <a:latin typeface="Arial" pitchFamily="34" charset="0"/>
                <a:cs typeface="Arial" pitchFamily="34" charset="0"/>
              </a:rPr>
              <a:t> </a:t>
            </a:r>
            <a:r>
              <a:rPr lang="en-US" dirty="0" err="1">
                <a:latin typeface="Arial" pitchFamily="34" charset="0"/>
                <a:cs typeface="Arial" pitchFamily="34" charset="0"/>
              </a:rPr>
              <a:t>simetris</a:t>
            </a:r>
            <a:r>
              <a:rPr lang="en-US" dirty="0">
                <a:latin typeface="Arial" pitchFamily="34" charset="0"/>
                <a:cs typeface="Arial" pitchFamily="34" charset="0"/>
              </a:rPr>
              <a:t> </a:t>
            </a:r>
            <a:r>
              <a:rPr lang="en-US" dirty="0" err="1">
                <a:latin typeface="Arial" pitchFamily="34" charset="0"/>
                <a:cs typeface="Arial" pitchFamily="34" charset="0"/>
              </a:rPr>
              <a:t>dua</a:t>
            </a:r>
            <a:r>
              <a:rPr lang="en-US" dirty="0">
                <a:latin typeface="Arial" pitchFamily="34" charset="0"/>
                <a:cs typeface="Arial" pitchFamily="34" charset="0"/>
              </a:rPr>
              <a:t> </a:t>
            </a:r>
            <a:r>
              <a:rPr lang="en-US" dirty="0" err="1">
                <a:latin typeface="Arial" pitchFamily="34" charset="0"/>
                <a:cs typeface="Arial" pitchFamily="34" charset="0"/>
              </a:rPr>
              <a:t>arah</a:t>
            </a:r>
            <a:r>
              <a:rPr lang="en-US" dirty="0">
                <a:latin typeface="Arial" pitchFamily="34" charset="0"/>
                <a:cs typeface="Arial" pitchFamily="34" charset="0"/>
              </a:rPr>
              <a:t>, </a:t>
            </a:r>
            <a:r>
              <a:rPr lang="en-US" dirty="0" err="1">
                <a:latin typeface="Arial" pitchFamily="34" charset="0"/>
                <a:cs typeface="Arial" pitchFamily="34" charset="0"/>
              </a:rPr>
              <a:t>memiliki</a:t>
            </a:r>
            <a:r>
              <a:rPr lang="en-US" dirty="0">
                <a:latin typeface="Arial" pitchFamily="34" charset="0"/>
                <a:cs typeface="Arial" pitchFamily="34" charset="0"/>
              </a:rPr>
              <a:t> </a:t>
            </a:r>
            <a:r>
              <a:rPr lang="en-US" dirty="0" err="1">
                <a:latin typeface="Arial" pitchFamily="34" charset="0"/>
                <a:cs typeface="Arial" pitchFamily="34" charset="0"/>
              </a:rPr>
              <a:t>wewenang</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bertindak</a:t>
            </a:r>
            <a:r>
              <a:rPr lang="en-US" dirty="0">
                <a:latin typeface="Arial" pitchFamily="34" charset="0"/>
                <a:cs typeface="Arial" pitchFamily="34" charset="0"/>
              </a:rPr>
              <a:t> </a:t>
            </a:r>
            <a:r>
              <a:rPr lang="en-US" dirty="0" err="1">
                <a:latin typeface="Arial" pitchFamily="34" charset="0"/>
                <a:cs typeface="Arial" pitchFamily="34" charset="0"/>
              </a:rPr>
              <a:t>cepat</a:t>
            </a:r>
            <a:r>
              <a:rPr lang="en-US" dirty="0">
                <a:latin typeface="Arial" pitchFamily="34" charset="0"/>
                <a:cs typeface="Arial" pitchFamily="34" charset="0"/>
              </a:rPr>
              <a:t> </a:t>
            </a:r>
            <a:r>
              <a:rPr lang="en-US" dirty="0" err="1">
                <a:latin typeface="Arial" pitchFamily="34" charset="0"/>
                <a:cs typeface="Arial" pitchFamily="34" charset="0"/>
              </a:rPr>
              <a:t>serta</a:t>
            </a:r>
            <a:r>
              <a:rPr lang="en-US" dirty="0">
                <a:latin typeface="Arial" pitchFamily="34" charset="0"/>
                <a:cs typeface="Arial" pitchFamily="34" charset="0"/>
              </a:rPr>
              <a:t> </a:t>
            </a:r>
            <a:r>
              <a:rPr lang="en-US" dirty="0" err="1">
                <a:latin typeface="Arial" pitchFamily="34" charset="0"/>
                <a:cs typeface="Arial" pitchFamily="34" charset="0"/>
              </a:rPr>
              <a:t>praktisi</a:t>
            </a:r>
            <a:r>
              <a:rPr lang="en-US" dirty="0">
                <a:latin typeface="Arial" pitchFamily="34" charset="0"/>
                <a:cs typeface="Arial" pitchFamily="34" charset="0"/>
              </a:rPr>
              <a:t> PR senior </a:t>
            </a:r>
            <a:r>
              <a:rPr lang="en-US" dirty="0" err="1">
                <a:latin typeface="Arial" pitchFamily="34" charset="0"/>
                <a:cs typeface="Arial" pitchFamily="34" charset="0"/>
              </a:rPr>
              <a:t>harus</a:t>
            </a:r>
            <a:r>
              <a:rPr lang="en-US" dirty="0">
                <a:latin typeface="Arial" pitchFamily="34" charset="0"/>
                <a:cs typeface="Arial" pitchFamily="34" charset="0"/>
              </a:rPr>
              <a:t> </a:t>
            </a:r>
            <a:r>
              <a:rPr lang="en-US" dirty="0" err="1">
                <a:latin typeface="Arial" pitchFamily="34" charset="0"/>
                <a:cs typeface="Arial" pitchFamily="34" charset="0"/>
              </a:rPr>
              <a:t>menjadi</a:t>
            </a:r>
            <a:r>
              <a:rPr lang="en-US" dirty="0">
                <a:latin typeface="Arial" pitchFamily="34" charset="0"/>
                <a:cs typeface="Arial" pitchFamily="34" charset="0"/>
              </a:rPr>
              <a:t> </a:t>
            </a:r>
            <a:r>
              <a:rPr lang="en-US" dirty="0" err="1">
                <a:latin typeface="Arial" pitchFamily="34" charset="0"/>
                <a:cs typeface="Arial" pitchFamily="34" charset="0"/>
              </a:rPr>
              <a:t>anggota</a:t>
            </a:r>
            <a:r>
              <a:rPr lang="en-US" dirty="0">
                <a:latin typeface="Arial" pitchFamily="34" charset="0"/>
                <a:cs typeface="Arial" pitchFamily="34" charset="0"/>
              </a:rPr>
              <a:t> </a:t>
            </a:r>
            <a:r>
              <a:rPr lang="en-US" dirty="0" err="1">
                <a:latin typeface="Arial" pitchFamily="34" charset="0"/>
                <a:cs typeface="Arial" pitchFamily="34" charset="0"/>
              </a:rPr>
              <a:t>koalisi</a:t>
            </a:r>
            <a:r>
              <a:rPr lang="en-US" dirty="0">
                <a:latin typeface="Arial" pitchFamily="34" charset="0"/>
                <a:cs typeface="Arial" pitchFamily="34" charset="0"/>
              </a:rPr>
              <a:t> </a:t>
            </a:r>
            <a:r>
              <a:rPr lang="en-US" dirty="0" err="1">
                <a:latin typeface="Arial" pitchFamily="34" charset="0"/>
                <a:cs typeface="Arial" pitchFamily="34" charset="0"/>
              </a:rPr>
              <a:t>dominan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melapor</a:t>
            </a:r>
            <a:r>
              <a:rPr lang="en-US" dirty="0">
                <a:latin typeface="Arial" pitchFamily="34" charset="0"/>
                <a:cs typeface="Arial" pitchFamily="34" charset="0"/>
              </a:rPr>
              <a:t> </a:t>
            </a:r>
            <a:r>
              <a:rPr lang="en-US" dirty="0" err="1">
                <a:latin typeface="Arial" pitchFamily="34" charset="0"/>
                <a:cs typeface="Arial" pitchFamily="34" charset="0"/>
              </a:rPr>
              <a:t>langsung</a:t>
            </a:r>
            <a:r>
              <a:rPr lang="en-US" dirty="0">
                <a:latin typeface="Arial" pitchFamily="34" charset="0"/>
                <a:cs typeface="Arial" pitchFamily="34" charset="0"/>
              </a:rPr>
              <a:t> </a:t>
            </a:r>
            <a:r>
              <a:rPr lang="en-US" dirty="0" err="1">
                <a:latin typeface="Arial" pitchFamily="34" charset="0"/>
                <a:cs typeface="Arial" pitchFamily="34" charset="0"/>
              </a:rPr>
              <a:t>kepada</a:t>
            </a:r>
            <a:r>
              <a:rPr lang="en-US" dirty="0">
                <a:latin typeface="Arial" pitchFamily="34" charset="0"/>
                <a:cs typeface="Arial" pitchFamily="34" charset="0"/>
              </a:rPr>
              <a:t> chief executive officer (</a:t>
            </a:r>
            <a:r>
              <a:rPr lang="en-US" dirty="0" err="1">
                <a:latin typeface="Arial" pitchFamily="34" charset="0"/>
                <a:cs typeface="Arial" pitchFamily="34" charset="0"/>
              </a:rPr>
              <a:t>Marra</a:t>
            </a:r>
            <a:r>
              <a:rPr lang="en-US" dirty="0">
                <a:latin typeface="Arial" pitchFamily="34" charset="0"/>
                <a:cs typeface="Arial" pitchFamily="34" charset="0"/>
              </a:rPr>
              <a:t>, 1998</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err="1" smtClean="0">
                <a:latin typeface="Arial" pitchFamily="34" charset="0"/>
                <a:cs typeface="Arial" pitchFamily="34" charset="0"/>
              </a:rPr>
              <a:t>Krisis</a:t>
            </a:r>
            <a:r>
              <a:rPr lang="en-US" dirty="0" smtClean="0">
                <a:latin typeface="Arial" pitchFamily="34" charset="0"/>
                <a:cs typeface="Arial" pitchFamily="34" charset="0"/>
              </a:rPr>
              <a:t> </a:t>
            </a:r>
            <a:r>
              <a:rPr lang="en-US" dirty="0" err="1">
                <a:latin typeface="Arial" pitchFamily="34" charset="0"/>
                <a:cs typeface="Arial" pitchFamily="34" charset="0"/>
              </a:rPr>
              <a:t>mengancam</a:t>
            </a:r>
            <a:r>
              <a:rPr lang="en-US" dirty="0">
                <a:latin typeface="Arial" pitchFamily="34" charset="0"/>
                <a:cs typeface="Arial" pitchFamily="34" charset="0"/>
              </a:rPr>
              <a:t> </a:t>
            </a:r>
            <a:r>
              <a:rPr lang="en-US" dirty="0" err="1">
                <a:latin typeface="Arial" pitchFamily="34" charset="0"/>
                <a:cs typeface="Arial" pitchFamily="34" charset="0"/>
              </a:rPr>
              <a:t>sistem</a:t>
            </a:r>
            <a:r>
              <a:rPr lang="en-US" dirty="0">
                <a:latin typeface="Arial" pitchFamily="34" charset="0"/>
                <a:cs typeface="Arial" pitchFamily="34" charset="0"/>
              </a:rPr>
              <a:t> </a:t>
            </a:r>
            <a:r>
              <a:rPr lang="en-US" dirty="0" err="1">
                <a:latin typeface="Arial" pitchFamily="34" charset="0"/>
                <a:cs typeface="Arial" pitchFamily="34" charset="0"/>
              </a:rPr>
              <a:t>fisik</a:t>
            </a:r>
            <a:r>
              <a:rPr lang="en-US" dirty="0">
                <a:latin typeface="Arial" pitchFamily="34" charset="0"/>
                <a:cs typeface="Arial" pitchFamily="34" charset="0"/>
              </a:rPr>
              <a:t> </a:t>
            </a:r>
            <a:r>
              <a:rPr lang="en-US" dirty="0" err="1">
                <a:latin typeface="Arial" pitchFamily="34" charset="0"/>
                <a:cs typeface="Arial" pitchFamily="34" charset="0"/>
              </a:rPr>
              <a:t>suatu</a:t>
            </a:r>
            <a:r>
              <a:rPr lang="en-US" dirty="0">
                <a:latin typeface="Arial" pitchFamily="34" charset="0"/>
                <a:cs typeface="Arial" pitchFamily="34" charset="0"/>
              </a:rPr>
              <a:t> </a:t>
            </a:r>
            <a:r>
              <a:rPr lang="en-US" dirty="0" err="1">
                <a:latin typeface="Arial" pitchFamily="34" charset="0"/>
                <a:cs typeface="Arial" pitchFamily="34" charset="0"/>
              </a:rPr>
              <a:t>organisasi</a:t>
            </a:r>
            <a:r>
              <a:rPr lang="en-US" dirty="0">
                <a:latin typeface="Arial" pitchFamily="34" charset="0"/>
                <a:cs typeface="Arial" pitchFamily="34" charset="0"/>
              </a:rPr>
              <a:t> (</a:t>
            </a:r>
            <a:r>
              <a:rPr lang="en-US" dirty="0" err="1">
                <a:latin typeface="Arial" pitchFamily="34" charset="0"/>
                <a:cs typeface="Arial" pitchFamily="34" charset="0"/>
              </a:rPr>
              <a:t>Pauchant</a:t>
            </a:r>
            <a:r>
              <a:rPr lang="en-US" dirty="0">
                <a:latin typeface="Arial" pitchFamily="34" charset="0"/>
                <a:cs typeface="Arial" pitchFamily="34" charset="0"/>
              </a:rPr>
              <a:t> &amp; </a:t>
            </a:r>
            <a:r>
              <a:rPr lang="en-US" dirty="0" err="1">
                <a:latin typeface="Arial" pitchFamily="34" charset="0"/>
                <a:cs typeface="Arial" pitchFamily="34" charset="0"/>
              </a:rPr>
              <a:t>Mitroff</a:t>
            </a:r>
            <a:r>
              <a:rPr lang="en-US" dirty="0">
                <a:latin typeface="Arial" pitchFamily="34" charset="0"/>
                <a:cs typeface="Arial" pitchFamily="34" charset="0"/>
              </a:rPr>
              <a:t>, 1992).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rangka</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menggabungkan</a:t>
            </a:r>
            <a:r>
              <a:rPr lang="en-US" dirty="0">
                <a:latin typeface="Arial" pitchFamily="34" charset="0"/>
                <a:cs typeface="Arial" pitchFamily="34" charset="0"/>
              </a:rPr>
              <a:t> </a:t>
            </a:r>
            <a:r>
              <a:rPr lang="en-US" dirty="0" err="1">
                <a:latin typeface="Arial" pitchFamily="34" charset="0"/>
                <a:cs typeface="Arial" pitchFamily="34" charset="0"/>
              </a:rPr>
              <a:t>komunikasi</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menjadi</a:t>
            </a:r>
            <a:r>
              <a:rPr lang="en-US" dirty="0">
                <a:latin typeface="Arial" pitchFamily="34" charset="0"/>
                <a:cs typeface="Arial" pitchFamily="34" charset="0"/>
              </a:rPr>
              <a:t> </a:t>
            </a:r>
            <a:r>
              <a:rPr lang="en-US" dirty="0" err="1">
                <a:latin typeface="Arial" pitchFamily="34" charset="0"/>
                <a:cs typeface="Arial" pitchFamily="34" charset="0"/>
              </a:rPr>
              <a:t>kerangka</a:t>
            </a:r>
            <a:r>
              <a:rPr lang="en-US" dirty="0">
                <a:latin typeface="Arial" pitchFamily="34" charset="0"/>
                <a:cs typeface="Arial" pitchFamily="34" charset="0"/>
              </a:rPr>
              <a:t> yang </a:t>
            </a:r>
            <a:r>
              <a:rPr lang="en-US" dirty="0" err="1">
                <a:latin typeface="Arial" pitchFamily="34" charset="0"/>
                <a:cs typeface="Arial" pitchFamily="34" charset="0"/>
              </a:rPr>
              <a:t>lebih</a:t>
            </a:r>
            <a:r>
              <a:rPr lang="en-US" dirty="0">
                <a:latin typeface="Arial" pitchFamily="34" charset="0"/>
                <a:cs typeface="Arial" pitchFamily="34" charset="0"/>
              </a:rPr>
              <a:t> </a:t>
            </a:r>
            <a:r>
              <a:rPr lang="en-US" dirty="0" err="1">
                <a:latin typeface="Arial" pitchFamily="34" charset="0"/>
                <a:cs typeface="Arial" pitchFamily="34" charset="0"/>
              </a:rPr>
              <a:t>strategis</a:t>
            </a:r>
            <a:r>
              <a:rPr lang="en-US" dirty="0">
                <a:latin typeface="Arial" pitchFamily="34" charset="0"/>
                <a:cs typeface="Arial" pitchFamily="34" charset="0"/>
              </a:rPr>
              <a:t>, </a:t>
            </a:r>
            <a:r>
              <a:rPr lang="en-US" dirty="0" err="1">
                <a:latin typeface="Arial" pitchFamily="34" charset="0"/>
                <a:cs typeface="Arial" pitchFamily="34" charset="0"/>
              </a:rPr>
              <a:t>sejumlah</a:t>
            </a:r>
            <a:r>
              <a:rPr lang="en-US" dirty="0">
                <a:latin typeface="Arial" pitchFamily="34" charset="0"/>
                <a:cs typeface="Arial" pitchFamily="34" charset="0"/>
              </a:rPr>
              <a:t> </a:t>
            </a:r>
            <a:r>
              <a:rPr lang="en-US" dirty="0" err="1">
                <a:latin typeface="Arial" pitchFamily="34" charset="0"/>
                <a:cs typeface="Arial" pitchFamily="34" charset="0"/>
              </a:rPr>
              <a:t>peneliti</a:t>
            </a:r>
            <a:r>
              <a:rPr lang="en-US" dirty="0">
                <a:latin typeface="Arial" pitchFamily="34" charset="0"/>
                <a:cs typeface="Arial" pitchFamily="34" charset="0"/>
              </a:rPr>
              <a:t> </a:t>
            </a:r>
            <a:r>
              <a:rPr lang="en-US" dirty="0" err="1">
                <a:latin typeface="Arial" pitchFamily="34" charset="0"/>
                <a:cs typeface="Arial" pitchFamily="34" charset="0"/>
              </a:rPr>
              <a:t>mengategorikan</a:t>
            </a:r>
            <a:r>
              <a:rPr lang="en-US" dirty="0">
                <a:latin typeface="Arial" pitchFamily="34" charset="0"/>
                <a:cs typeface="Arial" pitchFamily="34" charset="0"/>
              </a:rPr>
              <a:t> </a:t>
            </a:r>
            <a:r>
              <a:rPr lang="en-US" dirty="0" err="1">
                <a:latin typeface="Arial" pitchFamily="34" charset="0"/>
                <a:cs typeface="Arial" pitchFamily="34" charset="0"/>
              </a:rPr>
              <a:t>fungsi</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sebagai</a:t>
            </a:r>
            <a:r>
              <a:rPr lang="en-US" dirty="0">
                <a:latin typeface="Arial" pitchFamily="34" charset="0"/>
                <a:cs typeface="Arial" pitchFamily="34" charset="0"/>
              </a:rPr>
              <a:t> </a:t>
            </a:r>
            <a:r>
              <a:rPr lang="en-US" dirty="0" err="1">
                <a:latin typeface="Arial" pitchFamily="34" charset="0"/>
                <a:cs typeface="Arial" pitchFamily="34" charset="0"/>
              </a:rPr>
              <a:t>manajemen</a:t>
            </a:r>
            <a:r>
              <a:rPr lang="en-US" dirty="0">
                <a:latin typeface="Arial" pitchFamily="34" charset="0"/>
                <a:cs typeface="Arial" pitchFamily="34" charset="0"/>
              </a:rPr>
              <a:t> </a:t>
            </a:r>
            <a:r>
              <a:rPr lang="en-US" dirty="0" err="1" smtClean="0">
                <a:latin typeface="Arial" pitchFamily="34" charset="0"/>
                <a:cs typeface="Arial" pitchFamily="34" charset="0"/>
              </a:rPr>
              <a:t>krisis</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Pearson </a:t>
            </a:r>
            <a:r>
              <a:rPr lang="en-US" dirty="0" err="1">
                <a:latin typeface="Arial" pitchFamily="34" charset="0"/>
                <a:cs typeface="Arial" pitchFamily="34" charset="0"/>
              </a:rPr>
              <a:t>dan</a:t>
            </a:r>
            <a:r>
              <a:rPr lang="en-US" dirty="0">
                <a:latin typeface="Arial" pitchFamily="34" charset="0"/>
                <a:cs typeface="Arial" pitchFamily="34" charset="0"/>
              </a:rPr>
              <a:t> Clair (1998) </a:t>
            </a:r>
            <a:r>
              <a:rPr lang="en-US" dirty="0" err="1">
                <a:latin typeface="Arial" pitchFamily="34" charset="0"/>
                <a:cs typeface="Arial" pitchFamily="34" charset="0"/>
              </a:rPr>
              <a:t>mendefinisikannya</a:t>
            </a:r>
            <a:r>
              <a:rPr lang="en-US" dirty="0">
                <a:latin typeface="Arial" pitchFamily="34" charset="0"/>
                <a:cs typeface="Arial" pitchFamily="34" charset="0"/>
              </a:rPr>
              <a:t> </a:t>
            </a:r>
            <a:r>
              <a:rPr lang="en-US" dirty="0" err="1">
                <a:latin typeface="Arial" pitchFamily="34" charset="0"/>
                <a:cs typeface="Arial" pitchFamily="34" charset="0"/>
              </a:rPr>
              <a:t>sebagai</a:t>
            </a:r>
            <a:r>
              <a:rPr lang="en-US" dirty="0">
                <a:latin typeface="Arial" pitchFamily="34" charset="0"/>
                <a:cs typeface="Arial" pitchFamily="34" charset="0"/>
              </a:rPr>
              <a:t> </a:t>
            </a:r>
            <a:r>
              <a:rPr lang="en-US" dirty="0" err="1">
                <a:latin typeface="Arial" pitchFamily="34" charset="0"/>
                <a:cs typeface="Arial" pitchFamily="34" charset="0"/>
              </a:rPr>
              <a:t>upaya</a:t>
            </a:r>
            <a:r>
              <a:rPr lang="en-US" dirty="0">
                <a:latin typeface="Arial" pitchFamily="34" charset="0"/>
                <a:cs typeface="Arial" pitchFamily="34" charset="0"/>
              </a:rPr>
              <a:t> </a:t>
            </a:r>
            <a:r>
              <a:rPr lang="en-US" dirty="0" err="1">
                <a:latin typeface="Arial" pitchFamily="34" charset="0"/>
                <a:cs typeface="Arial" pitchFamily="34" charset="0"/>
              </a:rPr>
              <a:t>sistematis</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menghindari</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organisasi</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mengelola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yang </a:t>
            </a:r>
            <a:r>
              <a:rPr lang="en-US" dirty="0" err="1">
                <a:latin typeface="Arial" pitchFamily="34" charset="0"/>
                <a:cs typeface="Arial" pitchFamily="34" charset="0"/>
              </a:rPr>
              <a:t>terjadi</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mencapai</a:t>
            </a:r>
            <a:r>
              <a:rPr lang="en-US" dirty="0">
                <a:latin typeface="Arial" pitchFamily="34" charset="0"/>
                <a:cs typeface="Arial" pitchFamily="34" charset="0"/>
              </a:rPr>
              <a:t> </a:t>
            </a:r>
            <a:r>
              <a:rPr lang="en-US" dirty="0" err="1">
                <a:latin typeface="Arial" pitchFamily="34" charset="0"/>
                <a:cs typeface="Arial" pitchFamily="34" charset="0"/>
              </a:rPr>
              <a:t>kondisi</a:t>
            </a:r>
            <a:r>
              <a:rPr lang="en-US" dirty="0">
                <a:latin typeface="Arial" pitchFamily="34" charset="0"/>
                <a:cs typeface="Arial" pitchFamily="34" charset="0"/>
              </a:rPr>
              <a:t> </a:t>
            </a:r>
            <a:r>
              <a:rPr lang="en-US" dirty="0" err="1">
                <a:latin typeface="Arial" pitchFamily="34" charset="0"/>
                <a:cs typeface="Arial" pitchFamily="34" charset="0"/>
              </a:rPr>
              <a:t>tersebut</a:t>
            </a:r>
            <a:r>
              <a:rPr lang="en-US" dirty="0">
                <a:latin typeface="Arial" pitchFamily="34" charset="0"/>
                <a:cs typeface="Arial" pitchFamily="34" charset="0"/>
              </a:rPr>
              <a:t>, </a:t>
            </a:r>
            <a:r>
              <a:rPr lang="en-US" dirty="0" err="1">
                <a:latin typeface="Arial" pitchFamily="34" charset="0"/>
                <a:cs typeface="Arial" pitchFamily="34" charset="0"/>
              </a:rPr>
              <a:t>organisasi</a:t>
            </a:r>
            <a:r>
              <a:rPr lang="en-US" dirty="0">
                <a:latin typeface="Arial" pitchFamily="34" charset="0"/>
                <a:cs typeface="Arial" pitchFamily="34" charset="0"/>
              </a:rPr>
              <a:t> </a:t>
            </a:r>
            <a:r>
              <a:rPr lang="en-US" dirty="0" err="1">
                <a:latin typeface="Arial" pitchFamily="34" charset="0"/>
                <a:cs typeface="Arial" pitchFamily="34" charset="0"/>
              </a:rPr>
              <a:t>menerapkan</a:t>
            </a:r>
            <a:r>
              <a:rPr lang="en-US" dirty="0">
                <a:latin typeface="Arial" pitchFamily="34" charset="0"/>
                <a:cs typeface="Arial" pitchFamily="34" charset="0"/>
              </a:rPr>
              <a:t> </a:t>
            </a:r>
            <a:r>
              <a:rPr lang="en-US" dirty="0" err="1">
                <a:latin typeface="Arial" pitchFamily="34" charset="0"/>
                <a:cs typeface="Arial" pitchFamily="34" charset="0"/>
              </a:rPr>
              <a:t>rencana</a:t>
            </a:r>
            <a:r>
              <a:rPr lang="en-US" dirty="0">
                <a:latin typeface="Arial" pitchFamily="34" charset="0"/>
                <a:cs typeface="Arial" pitchFamily="34" charset="0"/>
              </a:rPr>
              <a:t> </a:t>
            </a:r>
            <a:r>
              <a:rPr lang="en-US" dirty="0" err="1">
                <a:latin typeface="Arial" pitchFamily="34" charset="0"/>
                <a:cs typeface="Arial" pitchFamily="34" charset="0"/>
              </a:rPr>
              <a:t>manajemen</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yang </a:t>
            </a:r>
            <a:r>
              <a:rPr lang="en-US" dirty="0" err="1">
                <a:latin typeface="Arial" pitchFamily="34" charset="0"/>
                <a:cs typeface="Arial" pitchFamily="34" charset="0"/>
              </a:rPr>
              <a:t>terdiri</a:t>
            </a:r>
            <a:r>
              <a:rPr lang="en-US" dirty="0">
                <a:latin typeface="Arial" pitchFamily="34" charset="0"/>
                <a:cs typeface="Arial" pitchFamily="34" charset="0"/>
              </a:rPr>
              <a:t> </a:t>
            </a:r>
            <a:r>
              <a:rPr lang="en-US" dirty="0" err="1">
                <a:latin typeface="Arial" pitchFamily="34" charset="0"/>
                <a:cs typeface="Arial" pitchFamily="34" charset="0"/>
              </a:rPr>
              <a:t>dari</a:t>
            </a:r>
            <a:r>
              <a:rPr lang="en-US" dirty="0">
                <a:latin typeface="Arial" pitchFamily="34" charset="0"/>
                <a:cs typeface="Arial" pitchFamily="34" charset="0"/>
              </a:rPr>
              <a:t> </a:t>
            </a:r>
            <a:r>
              <a:rPr lang="en-US" dirty="0" err="1">
                <a:latin typeface="Arial" pitchFamily="34" charset="0"/>
                <a:cs typeface="Arial" pitchFamily="34" charset="0"/>
              </a:rPr>
              <a:t>berbagai</a:t>
            </a:r>
            <a:r>
              <a:rPr lang="en-US" dirty="0">
                <a:latin typeface="Arial" pitchFamily="34" charset="0"/>
                <a:cs typeface="Arial" pitchFamily="34" charset="0"/>
              </a:rPr>
              <a:t> proses </a:t>
            </a:r>
            <a:r>
              <a:rPr lang="en-US" dirty="0" err="1">
                <a:latin typeface="Arial" pitchFamily="34" charset="0"/>
                <a:cs typeface="Arial" pitchFamily="34" charset="0"/>
              </a:rPr>
              <a:t>penuh</a:t>
            </a:r>
            <a:r>
              <a:rPr lang="en-US" dirty="0">
                <a:latin typeface="Arial" pitchFamily="34" charset="0"/>
                <a:cs typeface="Arial" pitchFamily="34" charset="0"/>
              </a:rPr>
              <a:t> </a:t>
            </a:r>
            <a:r>
              <a:rPr lang="en-US" dirty="0" err="1">
                <a:latin typeface="Arial" pitchFamily="34" charset="0"/>
                <a:cs typeface="Arial" pitchFamily="34" charset="0"/>
              </a:rPr>
              <a:t>pemikiran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langkah</a:t>
            </a:r>
            <a:r>
              <a:rPr lang="en-US" dirty="0">
                <a:latin typeface="Arial" pitchFamily="34" charset="0"/>
                <a:cs typeface="Arial" pitchFamily="34" charset="0"/>
              </a:rPr>
              <a:t> </a:t>
            </a:r>
            <a:r>
              <a:rPr lang="en-US" dirty="0" err="1">
                <a:latin typeface="Arial" pitchFamily="34" charset="0"/>
                <a:cs typeface="Arial" pitchFamily="34" charset="0"/>
              </a:rPr>
              <a:t>mengantisipasi</a:t>
            </a:r>
            <a:r>
              <a:rPr lang="en-US" dirty="0">
                <a:latin typeface="Arial" pitchFamily="34" charset="0"/>
                <a:cs typeface="Arial" pitchFamily="34" charset="0"/>
              </a:rPr>
              <a:t> </a:t>
            </a:r>
            <a:r>
              <a:rPr lang="en-US" dirty="0" err="1">
                <a:latin typeface="Arial" pitchFamily="34" charset="0"/>
                <a:cs typeface="Arial" pitchFamily="34" charset="0"/>
              </a:rPr>
              <a:t>sifat</a:t>
            </a:r>
            <a:r>
              <a:rPr lang="en-US" dirty="0">
                <a:latin typeface="Arial" pitchFamily="34" charset="0"/>
                <a:cs typeface="Arial" pitchFamily="34" charset="0"/>
              </a:rPr>
              <a:t> </a:t>
            </a:r>
            <a:r>
              <a:rPr lang="en-US" dirty="0" err="1">
                <a:latin typeface="Arial" pitchFamily="34" charset="0"/>
                <a:cs typeface="Arial" pitchFamily="34" charset="0"/>
              </a:rPr>
              <a:t>kompleks</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Caywood</a:t>
            </a:r>
            <a:r>
              <a:rPr lang="en-US" dirty="0">
                <a:latin typeface="Arial" pitchFamily="34" charset="0"/>
                <a:cs typeface="Arial" pitchFamily="34" charset="0"/>
              </a:rPr>
              <a:t> &amp; Stocker, 1993</a:t>
            </a:r>
            <a:r>
              <a:rPr lang="en-US" dirty="0" smtClean="0">
                <a:latin typeface="Arial" pitchFamily="34" charset="0"/>
                <a:cs typeface="Arial" pitchFamily="34" charset="0"/>
              </a:rPr>
              <a:t>).</a:t>
            </a:r>
          </a:p>
          <a:p>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lgn="ctr">
              <a:buNone/>
            </a:pPr>
            <a:r>
              <a:rPr lang="en-US" b="1" dirty="0" smtClean="0">
                <a:solidFill>
                  <a:srgbClr val="C00000"/>
                </a:solidFill>
                <a:latin typeface="Arial" pitchFamily="34" charset="0"/>
                <a:cs typeface="Arial" pitchFamily="34" charset="0"/>
              </a:rPr>
              <a:t>LANGKAH TERSEBUT ADALAH PENUNJUKAN TIM KRISIS, PROSES KOMUNIKASI, PENILAIAN PEMANGKU KEPENTINGAN, PRAKARSA HUBUNGAN MEDIA, DAN EVALUASI PASCA-KRISIS.</a:t>
            </a:r>
            <a:endParaRPr lang="en-US"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2599339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PROFIL DALAM KEPEMIMPINAN</a:t>
            </a:r>
            <a:endParaRPr lang="en-US" dirty="0"/>
          </a:p>
        </p:txBody>
      </p:sp>
      <p:sp>
        <p:nvSpPr>
          <p:cNvPr id="3" name="Text Placeholder 2"/>
          <p:cNvSpPr>
            <a:spLocks noGrp="1"/>
          </p:cNvSpPr>
          <p:nvPr>
            <p:ph type="body" idx="1"/>
          </p:nvPr>
        </p:nvSpPr>
        <p:spPr>
          <a:xfrm>
            <a:off x="0" y="1417638"/>
            <a:ext cx="4040188" cy="639762"/>
          </a:xfrm>
        </p:spPr>
        <p:txBody>
          <a:bodyPr>
            <a:normAutofit fontScale="92500" lnSpcReduction="20000"/>
          </a:bodyPr>
          <a:lstStyle/>
          <a:p>
            <a:pPr algn="ctr"/>
            <a:r>
              <a:rPr lang="en-US" dirty="0" smtClean="0"/>
              <a:t>PEMIMPIN D/ </a:t>
            </a:r>
            <a:r>
              <a:rPr lang="en-US" dirty="0" smtClean="0">
                <a:solidFill>
                  <a:srgbClr val="C00000"/>
                </a:solidFill>
              </a:rPr>
              <a:t>MENGATASI </a:t>
            </a:r>
            <a:r>
              <a:rPr lang="en-US" dirty="0" smtClean="0"/>
              <a:t>PERUBAHAN </a:t>
            </a:r>
            <a:endParaRPr lang="en-US" dirty="0"/>
          </a:p>
        </p:txBody>
      </p:sp>
      <p:sp>
        <p:nvSpPr>
          <p:cNvPr id="4" name="Content Placeholder 3"/>
          <p:cNvSpPr>
            <a:spLocks noGrp="1"/>
          </p:cNvSpPr>
          <p:nvPr>
            <p:ph sz="half" idx="2"/>
          </p:nvPr>
        </p:nvSpPr>
        <p:spPr>
          <a:xfrm>
            <a:off x="0" y="2174874"/>
            <a:ext cx="4497388" cy="4683125"/>
          </a:xfrm>
          <a:solidFill>
            <a:schemeClr val="bg1">
              <a:lumMod val="95000"/>
            </a:schemeClr>
          </a:solidFill>
        </p:spPr>
        <p:txBody>
          <a:bodyPr>
            <a:normAutofit fontScale="62500" lnSpcReduction="20000"/>
          </a:bodyPr>
          <a:lstStyle/>
          <a:p>
            <a:r>
              <a:rPr lang="en-US" dirty="0" err="1">
                <a:latin typeface="Arial" pitchFamily="34" charset="0"/>
                <a:cs typeface="Arial" pitchFamily="34" charset="0"/>
              </a:rPr>
              <a:t>M</a:t>
            </a:r>
            <a:r>
              <a:rPr lang="en-US" dirty="0" err="1" smtClean="0">
                <a:latin typeface="Arial" pitchFamily="34" charset="0"/>
                <a:cs typeface="Arial" pitchFamily="34" charset="0"/>
              </a:rPr>
              <a:t>enetapkan</a:t>
            </a:r>
            <a:r>
              <a:rPr lang="en-US" dirty="0" smtClean="0">
                <a:latin typeface="Arial" pitchFamily="34" charset="0"/>
                <a:cs typeface="Arial" pitchFamily="34" charset="0"/>
              </a:rPr>
              <a:t> </a:t>
            </a:r>
            <a:r>
              <a:rPr lang="en-US" dirty="0" err="1">
                <a:latin typeface="Arial" pitchFamily="34" charset="0"/>
                <a:cs typeface="Arial" pitchFamily="34" charset="0"/>
              </a:rPr>
              <a:t>arah</a:t>
            </a:r>
            <a:r>
              <a:rPr lang="en-US" dirty="0">
                <a:latin typeface="Arial" pitchFamily="34" charset="0"/>
                <a:cs typeface="Arial" pitchFamily="34" charset="0"/>
              </a:rPr>
              <a:t>, </a:t>
            </a:r>
            <a:r>
              <a:rPr lang="en-US" dirty="0" err="1">
                <a:latin typeface="Arial" pitchFamily="34" charset="0"/>
                <a:cs typeface="Arial" pitchFamily="34" charset="0"/>
              </a:rPr>
              <a:t>menyelaraskan</a:t>
            </a:r>
            <a:r>
              <a:rPr lang="en-US" dirty="0">
                <a:latin typeface="Arial" pitchFamily="34" charset="0"/>
                <a:cs typeface="Arial" pitchFamily="34" charset="0"/>
              </a:rPr>
              <a:t> orang, </a:t>
            </a:r>
            <a:r>
              <a:rPr lang="en-US" dirty="0" err="1">
                <a:latin typeface="Arial" pitchFamily="34" charset="0"/>
                <a:cs typeface="Arial" pitchFamily="34" charset="0"/>
              </a:rPr>
              <a:t>memotivasi</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menginspirasi-menjaga</a:t>
            </a:r>
            <a:r>
              <a:rPr lang="en-US" dirty="0">
                <a:latin typeface="Arial" pitchFamily="34" charset="0"/>
                <a:cs typeface="Arial" pitchFamily="34" charset="0"/>
              </a:rPr>
              <a:t> orang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bergerak</a:t>
            </a:r>
            <a:r>
              <a:rPr lang="en-US" dirty="0">
                <a:latin typeface="Arial" pitchFamily="34" charset="0"/>
                <a:cs typeface="Arial" pitchFamily="34" charset="0"/>
              </a:rPr>
              <a:t> </a:t>
            </a:r>
            <a:r>
              <a:rPr lang="en-US" dirty="0" err="1">
                <a:latin typeface="Arial" pitchFamily="34" charset="0"/>
                <a:cs typeface="Arial" pitchFamily="34" charset="0"/>
              </a:rPr>
              <a:t>ke</a:t>
            </a:r>
            <a:r>
              <a:rPr lang="en-US" dirty="0">
                <a:latin typeface="Arial" pitchFamily="34" charset="0"/>
                <a:cs typeface="Arial" pitchFamily="34" charset="0"/>
              </a:rPr>
              <a:t> </a:t>
            </a:r>
            <a:r>
              <a:rPr lang="en-US" dirty="0" err="1">
                <a:latin typeface="Arial" pitchFamily="34" charset="0"/>
                <a:cs typeface="Arial" pitchFamily="34" charset="0"/>
              </a:rPr>
              <a:t>arah</a:t>
            </a:r>
            <a:r>
              <a:rPr lang="en-US" dirty="0">
                <a:latin typeface="Arial" pitchFamily="34" charset="0"/>
                <a:cs typeface="Arial" pitchFamily="34" charset="0"/>
              </a:rPr>
              <a:t> yang </a:t>
            </a:r>
            <a:r>
              <a:rPr lang="en-US" dirty="0" err="1">
                <a:latin typeface="Arial" pitchFamily="34" charset="0"/>
                <a:cs typeface="Arial" pitchFamily="34" charset="0"/>
              </a:rPr>
              <a:t>benar</a:t>
            </a:r>
            <a:r>
              <a:rPr lang="en-US" dirty="0">
                <a:latin typeface="Arial" pitchFamily="34" charset="0"/>
                <a:cs typeface="Arial" pitchFamily="34" charset="0"/>
              </a:rPr>
              <a:t>, </a:t>
            </a:r>
            <a:r>
              <a:rPr lang="en-US" dirty="0" err="1">
                <a:latin typeface="Arial" pitchFamily="34" charset="0"/>
                <a:cs typeface="Arial" pitchFamily="34" charset="0"/>
              </a:rPr>
              <a:t>meskipun</a:t>
            </a:r>
            <a:r>
              <a:rPr lang="en-US" dirty="0">
                <a:latin typeface="Arial" pitchFamily="34" charset="0"/>
                <a:cs typeface="Arial" pitchFamily="34" charset="0"/>
              </a:rPr>
              <a:t> </a:t>
            </a:r>
            <a:r>
              <a:rPr lang="en-US" dirty="0" err="1">
                <a:latin typeface="Arial" pitchFamily="34" charset="0"/>
                <a:cs typeface="Arial" pitchFamily="34" charset="0"/>
              </a:rPr>
              <a:t>hambatan</a:t>
            </a:r>
            <a:r>
              <a:rPr lang="en-US" dirty="0">
                <a:latin typeface="Arial" pitchFamily="34" charset="0"/>
                <a:cs typeface="Arial" pitchFamily="34" charset="0"/>
              </a:rPr>
              <a:t> </a:t>
            </a:r>
            <a:r>
              <a:rPr lang="en-US" dirty="0" err="1">
                <a:latin typeface="Arial" pitchFamily="34" charset="0"/>
                <a:cs typeface="Arial" pitchFamily="34" charset="0"/>
              </a:rPr>
              <a:t>utama</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berubah</a:t>
            </a:r>
            <a:r>
              <a:rPr lang="en-US" dirty="0">
                <a:latin typeface="Arial" pitchFamily="34" charset="0"/>
                <a:cs typeface="Arial" pitchFamily="34" charset="0"/>
              </a:rPr>
              <a:t> </a:t>
            </a:r>
            <a:r>
              <a:rPr lang="en-US" dirty="0" err="1">
                <a:latin typeface="Arial" pitchFamily="34" charset="0"/>
                <a:cs typeface="Arial" pitchFamily="34" charset="0"/>
              </a:rPr>
              <a:t>sering</a:t>
            </a:r>
            <a:r>
              <a:rPr lang="en-US" dirty="0">
                <a:latin typeface="Arial" pitchFamily="34" charset="0"/>
                <a:cs typeface="Arial" pitchFamily="34" charset="0"/>
              </a:rPr>
              <a:t> </a:t>
            </a:r>
            <a:r>
              <a:rPr lang="en-US" dirty="0" err="1">
                <a:latin typeface="Arial" pitchFamily="34" charset="0"/>
                <a:cs typeface="Arial" pitchFamily="34" charset="0"/>
              </a:rPr>
              <a:t>muncul</a:t>
            </a:r>
            <a:r>
              <a:rPr lang="en-US" dirty="0">
                <a:latin typeface="Arial" pitchFamily="34" charset="0"/>
                <a:cs typeface="Arial" pitchFamily="34" charset="0"/>
              </a:rPr>
              <a:t> </a:t>
            </a:r>
            <a:r>
              <a:rPr lang="en-US" dirty="0" err="1">
                <a:latin typeface="Arial" pitchFamily="34" charset="0"/>
                <a:cs typeface="Arial" pitchFamily="34" charset="0"/>
              </a:rPr>
              <a:t>jika</a:t>
            </a:r>
            <a:r>
              <a:rPr lang="en-US" dirty="0">
                <a:latin typeface="Arial" pitchFamily="34" charset="0"/>
                <a:cs typeface="Arial" pitchFamily="34" charset="0"/>
              </a:rPr>
              <a:t> </a:t>
            </a:r>
            <a:r>
              <a:rPr lang="en-US" dirty="0" err="1">
                <a:latin typeface="Arial" pitchFamily="34" charset="0"/>
                <a:cs typeface="Arial" pitchFamily="34" charset="0"/>
              </a:rPr>
              <a:t>dikaitkan</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kebutuhan</a:t>
            </a:r>
            <a:r>
              <a:rPr lang="en-US" dirty="0">
                <a:latin typeface="Arial" pitchFamily="34" charset="0"/>
                <a:cs typeface="Arial" pitchFamily="34" charset="0"/>
              </a:rPr>
              <a:t> </a:t>
            </a:r>
            <a:r>
              <a:rPr lang="en-US" dirty="0" err="1">
                <a:latin typeface="Arial" pitchFamily="34" charset="0"/>
                <a:cs typeface="Arial" pitchFamily="34" charset="0"/>
              </a:rPr>
              <a:t>manusia</a:t>
            </a:r>
            <a:r>
              <a:rPr lang="en-US" dirty="0">
                <a:latin typeface="Arial" pitchFamily="34" charset="0"/>
                <a:cs typeface="Arial" pitchFamily="34" charset="0"/>
              </a:rPr>
              <a:t>, </a:t>
            </a:r>
            <a:r>
              <a:rPr lang="en-US" dirty="0" err="1">
                <a:latin typeface="Arial" pitchFamily="34" charset="0"/>
                <a:cs typeface="Arial" pitchFamily="34" charset="0"/>
              </a:rPr>
              <a:t>nilai</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emosi</a:t>
            </a:r>
            <a:r>
              <a:rPr lang="en-US" dirty="0">
                <a:latin typeface="Arial" pitchFamily="34" charset="0"/>
                <a:cs typeface="Arial" pitchFamily="34" charset="0"/>
              </a:rPr>
              <a:t> (</a:t>
            </a:r>
            <a:r>
              <a:rPr lang="en-US" dirty="0" err="1">
                <a:latin typeface="Arial" pitchFamily="34" charset="0"/>
                <a:cs typeface="Arial" pitchFamily="34" charset="0"/>
              </a:rPr>
              <a:t>Kotter</a:t>
            </a:r>
            <a:r>
              <a:rPr lang="en-US" dirty="0">
                <a:latin typeface="Arial" pitchFamily="34" charset="0"/>
                <a:cs typeface="Arial" pitchFamily="34" charset="0"/>
              </a:rPr>
              <a:t>, 1999). </a:t>
            </a:r>
            <a:endParaRPr lang="en-US" dirty="0" smtClean="0">
              <a:latin typeface="Arial" pitchFamily="34" charset="0"/>
              <a:cs typeface="Arial" pitchFamily="34" charset="0"/>
            </a:endParaRPr>
          </a:p>
          <a:p>
            <a:endParaRPr lang="en-US" dirty="0">
              <a:latin typeface="Arial" pitchFamily="34" charset="0"/>
              <a:cs typeface="Arial" pitchFamily="34" charset="0"/>
            </a:endParaRPr>
          </a:p>
          <a:p>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a:latin typeface="Arial" pitchFamily="34" charset="0"/>
                <a:cs typeface="Arial" pitchFamily="34" charset="0"/>
              </a:rPr>
              <a:t>organisasi</a:t>
            </a:r>
            <a:r>
              <a:rPr lang="en-US" dirty="0">
                <a:latin typeface="Arial" pitchFamily="34" charset="0"/>
                <a:cs typeface="Arial" pitchFamily="34" charset="0"/>
              </a:rPr>
              <a:t>, </a:t>
            </a:r>
            <a:r>
              <a:rPr lang="en-US" dirty="0" err="1">
                <a:latin typeface="Arial" pitchFamily="34" charset="0"/>
                <a:cs typeface="Arial" pitchFamily="34" charset="0"/>
              </a:rPr>
              <a:t>kepemimpinan</a:t>
            </a:r>
            <a:r>
              <a:rPr lang="en-US" dirty="0">
                <a:latin typeface="Arial" pitchFamily="34" charset="0"/>
                <a:cs typeface="Arial" pitchFamily="34" charset="0"/>
              </a:rPr>
              <a:t> </a:t>
            </a:r>
            <a:r>
              <a:rPr lang="en-US" dirty="0" err="1">
                <a:latin typeface="Arial" pitchFamily="34" charset="0"/>
                <a:cs typeface="Arial" pitchFamily="34" charset="0"/>
              </a:rPr>
              <a:t>sering</a:t>
            </a:r>
            <a:r>
              <a:rPr lang="en-US" dirty="0">
                <a:latin typeface="Arial" pitchFamily="34" charset="0"/>
                <a:cs typeface="Arial" pitchFamily="34" charset="0"/>
              </a:rPr>
              <a:t> </a:t>
            </a:r>
            <a:r>
              <a:rPr lang="en-US" dirty="0" err="1">
                <a:latin typeface="Arial" pitchFamily="34" charset="0"/>
                <a:cs typeface="Arial" pitchFamily="34" charset="0"/>
              </a:rPr>
              <a:t>dianggap</a:t>
            </a:r>
            <a:r>
              <a:rPr lang="en-US" dirty="0">
                <a:latin typeface="Arial" pitchFamily="34" charset="0"/>
                <a:cs typeface="Arial" pitchFamily="34" charset="0"/>
              </a:rPr>
              <a:t> </a:t>
            </a:r>
            <a:r>
              <a:rPr lang="en-US" dirty="0" err="1">
                <a:latin typeface="Arial" pitchFamily="34" charset="0"/>
                <a:cs typeface="Arial" pitchFamily="34" charset="0"/>
              </a:rPr>
              <a:t>sebagai</a:t>
            </a:r>
            <a:r>
              <a:rPr lang="en-US" dirty="0">
                <a:latin typeface="Arial" pitchFamily="34" charset="0"/>
                <a:cs typeface="Arial" pitchFamily="34" charset="0"/>
              </a:rPr>
              <a:t> </a:t>
            </a:r>
            <a:r>
              <a:rPr lang="en-US" dirty="0" err="1">
                <a:latin typeface="Arial" pitchFamily="34" charset="0"/>
                <a:cs typeface="Arial" pitchFamily="34" charset="0"/>
              </a:rPr>
              <a:t>faktor</a:t>
            </a:r>
            <a:r>
              <a:rPr lang="en-US" dirty="0">
                <a:latin typeface="Arial" pitchFamily="34" charset="0"/>
                <a:cs typeface="Arial" pitchFamily="34" charset="0"/>
              </a:rPr>
              <a:t> paling </a:t>
            </a:r>
            <a:r>
              <a:rPr lang="en-US" dirty="0" err="1">
                <a:latin typeface="Arial" pitchFamily="34" charset="0"/>
                <a:cs typeface="Arial" pitchFamily="34" charset="0"/>
              </a:rPr>
              <a:t>kritis</a:t>
            </a:r>
            <a:r>
              <a:rPr lang="en-US" dirty="0">
                <a:latin typeface="Arial" pitchFamily="34" charset="0"/>
                <a:cs typeface="Arial" pitchFamily="34" charset="0"/>
              </a:rPr>
              <a:t>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menentukan</a:t>
            </a:r>
            <a:r>
              <a:rPr lang="en-US" dirty="0">
                <a:latin typeface="Arial" pitchFamily="34" charset="0"/>
                <a:cs typeface="Arial" pitchFamily="34" charset="0"/>
              </a:rPr>
              <a:t> </a:t>
            </a:r>
            <a:r>
              <a:rPr lang="en-US" dirty="0" err="1">
                <a:latin typeface="Arial" pitchFamily="34" charset="0"/>
                <a:cs typeface="Arial" pitchFamily="34" charset="0"/>
              </a:rPr>
              <a:t>keseluruhan</a:t>
            </a:r>
            <a:r>
              <a:rPr lang="en-US" dirty="0">
                <a:latin typeface="Arial" pitchFamily="34" charset="0"/>
                <a:cs typeface="Arial" pitchFamily="34" charset="0"/>
              </a:rPr>
              <a:t> </a:t>
            </a:r>
            <a:r>
              <a:rPr lang="en-US" dirty="0" err="1">
                <a:latin typeface="Arial" pitchFamily="34" charset="0"/>
                <a:cs typeface="Arial" pitchFamily="34" charset="0"/>
              </a:rPr>
              <a:t>keberhasilan</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kegagalan</a:t>
            </a:r>
            <a:r>
              <a:rPr lang="en-US" dirty="0">
                <a:latin typeface="Arial" pitchFamily="34" charset="0"/>
                <a:cs typeface="Arial" pitchFamily="34" charset="0"/>
              </a:rPr>
              <a:t> (Bass, 1999</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err="1" smtClean="0">
                <a:latin typeface="Arial" pitchFamily="34" charset="0"/>
                <a:cs typeface="Arial" pitchFamily="34" charset="0"/>
              </a:rPr>
              <a:t>Menurut</a:t>
            </a:r>
            <a:r>
              <a:rPr lang="en-US" dirty="0" smtClean="0">
                <a:latin typeface="Arial" pitchFamily="34" charset="0"/>
                <a:cs typeface="Arial" pitchFamily="34" charset="0"/>
              </a:rPr>
              <a:t> </a:t>
            </a:r>
            <a:r>
              <a:rPr lang="en-US" dirty="0" err="1">
                <a:latin typeface="Arial" pitchFamily="34" charset="0"/>
                <a:cs typeface="Arial" pitchFamily="34" charset="0"/>
              </a:rPr>
              <a:t>Grunig</a:t>
            </a:r>
            <a:r>
              <a:rPr lang="en-US" dirty="0">
                <a:latin typeface="Arial" pitchFamily="34" charset="0"/>
                <a:cs typeface="Arial" pitchFamily="34" charset="0"/>
              </a:rPr>
              <a:t> (1992), "</a:t>
            </a:r>
            <a:r>
              <a:rPr lang="en-US" dirty="0" err="1">
                <a:latin typeface="Arial" pitchFamily="34" charset="0"/>
                <a:cs typeface="Arial" pitchFamily="34" charset="0"/>
              </a:rPr>
              <a:t>pemimpin</a:t>
            </a:r>
            <a:r>
              <a:rPr lang="en-US" dirty="0">
                <a:latin typeface="Arial" pitchFamily="34" charset="0"/>
                <a:cs typeface="Arial" pitchFamily="34" charset="0"/>
              </a:rPr>
              <a:t> yang </a:t>
            </a:r>
            <a:r>
              <a:rPr lang="en-US" dirty="0" err="1">
                <a:latin typeface="Arial" pitchFamily="34" charset="0"/>
                <a:cs typeface="Arial" pitchFamily="34" charset="0"/>
              </a:rPr>
              <a:t>sangat</a:t>
            </a:r>
            <a:r>
              <a:rPr lang="en-US" dirty="0">
                <a:latin typeface="Arial" pitchFamily="34" charset="0"/>
                <a:cs typeface="Arial" pitchFamily="34" charset="0"/>
              </a:rPr>
              <a:t> </a:t>
            </a:r>
            <a:r>
              <a:rPr lang="en-US" dirty="0" err="1">
                <a:latin typeface="Arial" pitchFamily="34" charset="0"/>
                <a:cs typeface="Arial" pitchFamily="34" charset="0"/>
              </a:rPr>
              <a:t>baik</a:t>
            </a:r>
            <a:r>
              <a:rPr lang="en-US" dirty="0">
                <a:latin typeface="Arial" pitchFamily="34" charset="0"/>
                <a:cs typeface="Arial" pitchFamily="34" charset="0"/>
              </a:rPr>
              <a:t> </a:t>
            </a:r>
            <a:r>
              <a:rPr lang="en-US" dirty="0" err="1">
                <a:latin typeface="Arial" pitchFamily="34" charset="0"/>
                <a:cs typeface="Arial" pitchFamily="34" charset="0"/>
              </a:rPr>
              <a:t>memberikan</a:t>
            </a:r>
            <a:r>
              <a:rPr lang="en-US" dirty="0">
                <a:latin typeface="Arial" pitchFamily="34" charset="0"/>
                <a:cs typeface="Arial" pitchFamily="34" charset="0"/>
              </a:rPr>
              <a:t> </a:t>
            </a:r>
            <a:r>
              <a:rPr lang="en-US" dirty="0" err="1">
                <a:latin typeface="Arial" pitchFamily="34" charset="0"/>
                <a:cs typeface="Arial" pitchFamily="34" charset="0"/>
              </a:rPr>
              <a:t>visi</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arahan</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organisasi</a:t>
            </a:r>
            <a:r>
              <a:rPr lang="en-US" dirty="0">
                <a:latin typeface="Arial" pitchFamily="34" charset="0"/>
                <a:cs typeface="Arial" pitchFamily="34" charset="0"/>
              </a:rPr>
              <a:t>, </a:t>
            </a:r>
            <a:r>
              <a:rPr lang="en-US" dirty="0" err="1">
                <a:latin typeface="Arial" pitchFamily="34" charset="0"/>
                <a:cs typeface="Arial" pitchFamily="34" charset="0"/>
              </a:rPr>
              <a:t>menciptakan</a:t>
            </a:r>
            <a:r>
              <a:rPr lang="en-US" dirty="0">
                <a:latin typeface="Arial" pitchFamily="34" charset="0"/>
                <a:cs typeface="Arial" pitchFamily="34" charset="0"/>
              </a:rPr>
              <a:t> </a:t>
            </a:r>
            <a:r>
              <a:rPr lang="en-US" dirty="0" err="1">
                <a:latin typeface="Arial" pitchFamily="34" charset="0"/>
                <a:cs typeface="Arial" pitchFamily="34" charset="0"/>
              </a:rPr>
              <a:t>ketertiban</a:t>
            </a:r>
            <a:r>
              <a:rPr lang="en-US" dirty="0">
                <a:latin typeface="Arial" pitchFamily="34" charset="0"/>
                <a:cs typeface="Arial" pitchFamily="34" charset="0"/>
              </a:rPr>
              <a:t> </a:t>
            </a:r>
            <a:r>
              <a:rPr lang="en-US" dirty="0" err="1">
                <a:latin typeface="Arial" pitchFamily="34" charset="0"/>
                <a:cs typeface="Arial" pitchFamily="34" charset="0"/>
              </a:rPr>
              <a:t>keluar</a:t>
            </a:r>
            <a:r>
              <a:rPr lang="en-US" dirty="0">
                <a:latin typeface="Arial" pitchFamily="34" charset="0"/>
                <a:cs typeface="Arial" pitchFamily="34" charset="0"/>
              </a:rPr>
              <a:t> </a:t>
            </a:r>
            <a:r>
              <a:rPr lang="en-US" dirty="0" err="1">
                <a:latin typeface="Arial" pitchFamily="34" charset="0"/>
                <a:cs typeface="Arial" pitchFamily="34" charset="0"/>
              </a:rPr>
              <a:t>dari</a:t>
            </a:r>
            <a:r>
              <a:rPr lang="en-US" dirty="0">
                <a:latin typeface="Arial" pitchFamily="34" charset="0"/>
                <a:cs typeface="Arial" pitchFamily="34" charset="0"/>
              </a:rPr>
              <a:t> </a:t>
            </a:r>
            <a:r>
              <a:rPr lang="en-US" dirty="0" err="1">
                <a:latin typeface="Arial" pitchFamily="34" charset="0"/>
                <a:cs typeface="Arial" pitchFamily="34" charset="0"/>
              </a:rPr>
              <a:t>kekacauan</a:t>
            </a:r>
            <a:r>
              <a:rPr lang="en-US" dirty="0" smtClean="0">
                <a:latin typeface="Arial" pitchFamily="34" charset="0"/>
                <a:cs typeface="Arial" pitchFamily="34" charset="0"/>
              </a:rPr>
              <a:t>.“</a:t>
            </a:r>
          </a:p>
          <a:p>
            <a:endParaRPr lang="en-US" dirty="0">
              <a:latin typeface="Arial" pitchFamily="34" charset="0"/>
              <a:cs typeface="Arial" pitchFamily="34" charset="0"/>
            </a:endParaRPr>
          </a:p>
          <a:p>
            <a:pPr marL="0" indent="0" algn="ctr">
              <a:buNone/>
            </a:pPr>
            <a:r>
              <a:rPr lang="en-US" dirty="0" err="1" smtClean="0">
                <a:solidFill>
                  <a:srgbClr val="7030A0"/>
                </a:solidFill>
                <a:latin typeface="Arial" pitchFamily="34" charset="0"/>
                <a:cs typeface="Arial" pitchFamily="34" charset="0"/>
              </a:rPr>
              <a:t>Selama</a:t>
            </a:r>
            <a:r>
              <a:rPr lang="en-US" dirty="0" smtClean="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peristiwa</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krisis</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pemimpin</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organisasi</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menjadi</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katalis</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keberhasilan</a:t>
            </a:r>
            <a:r>
              <a:rPr lang="en-US" dirty="0">
                <a:solidFill>
                  <a:srgbClr val="7030A0"/>
                </a:solidFill>
                <a:latin typeface="Arial" pitchFamily="34" charset="0"/>
                <a:cs typeface="Arial" pitchFamily="34" charset="0"/>
              </a:rPr>
              <a:t> </a:t>
            </a:r>
            <a:endParaRPr lang="en-US" dirty="0" smtClean="0">
              <a:solidFill>
                <a:srgbClr val="7030A0"/>
              </a:solidFill>
              <a:latin typeface="Arial" pitchFamily="34" charset="0"/>
              <a:cs typeface="Arial" pitchFamily="34" charset="0"/>
            </a:endParaRPr>
          </a:p>
          <a:p>
            <a:pPr marL="0" indent="0" algn="ctr">
              <a:buNone/>
            </a:pPr>
            <a:endParaRPr lang="en-US" dirty="0">
              <a:solidFill>
                <a:srgbClr val="C00000"/>
              </a:solidFill>
              <a:latin typeface="Arial" pitchFamily="34" charset="0"/>
              <a:cs typeface="Arial" pitchFamily="34" charset="0"/>
            </a:endParaRPr>
          </a:p>
          <a:p>
            <a:pPr marL="0" indent="0" algn="ctr">
              <a:buNone/>
            </a:pPr>
            <a:r>
              <a:rPr lang="en-US" dirty="0" err="1" smtClean="0">
                <a:solidFill>
                  <a:srgbClr val="C00000"/>
                </a:solidFill>
                <a:latin typeface="Arial" pitchFamily="34" charset="0"/>
                <a:cs typeface="Arial" pitchFamily="34" charset="0"/>
              </a:rPr>
              <a:t>Krisis</a:t>
            </a:r>
            <a:r>
              <a:rPr lang="en-US" dirty="0" smtClean="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adalah</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tentang</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ketidakpastian</a:t>
            </a:r>
            <a:r>
              <a:rPr lang="en-US" dirty="0">
                <a:solidFill>
                  <a:srgbClr val="C00000"/>
                </a:solidFill>
                <a:latin typeface="Arial" pitchFamily="34" charset="0"/>
                <a:cs typeface="Arial" pitchFamily="34" charset="0"/>
              </a:rPr>
              <a:t> </a:t>
            </a:r>
            <a:r>
              <a:rPr lang="en-US" dirty="0" smtClean="0">
                <a:solidFill>
                  <a:srgbClr val="C00000"/>
                </a:solidFill>
                <a:latin typeface="Arial" pitchFamily="34" charset="0"/>
                <a:cs typeface="Arial" pitchFamily="34" charset="0"/>
              </a:rPr>
              <a:t>                               </a:t>
            </a:r>
            <a:r>
              <a:rPr lang="en-US" dirty="0" err="1" smtClean="0">
                <a:solidFill>
                  <a:srgbClr val="C00000"/>
                </a:solidFill>
                <a:latin typeface="Arial" pitchFamily="34" charset="0"/>
                <a:cs typeface="Arial" pitchFamily="34" charset="0"/>
              </a:rPr>
              <a:t>dan</a:t>
            </a:r>
            <a:r>
              <a:rPr lang="en-US" dirty="0" smtClean="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ketakutan</a:t>
            </a:r>
            <a:r>
              <a:rPr lang="en-US" dirty="0">
                <a:solidFill>
                  <a:srgbClr val="C00000"/>
                </a:solidFill>
                <a:latin typeface="Arial" pitchFamily="34" charset="0"/>
                <a:cs typeface="Arial" pitchFamily="34" charset="0"/>
              </a:rPr>
              <a:t>.</a:t>
            </a:r>
          </a:p>
        </p:txBody>
      </p:sp>
      <p:sp>
        <p:nvSpPr>
          <p:cNvPr id="5" name="Text Placeholder 4"/>
          <p:cNvSpPr>
            <a:spLocks noGrp="1"/>
          </p:cNvSpPr>
          <p:nvPr>
            <p:ph type="body" sz="quarter" idx="3"/>
          </p:nvPr>
        </p:nvSpPr>
        <p:spPr>
          <a:xfrm>
            <a:off x="4572000" y="1066800"/>
            <a:ext cx="4041775" cy="639762"/>
          </a:xfrm>
        </p:spPr>
        <p:txBody>
          <a:bodyPr/>
          <a:lstStyle/>
          <a:p>
            <a:r>
              <a:rPr lang="en-US" dirty="0" smtClean="0"/>
              <a:t>PEMIMPIN D/ </a:t>
            </a:r>
            <a:r>
              <a:rPr lang="en-US" dirty="0" smtClean="0">
                <a:solidFill>
                  <a:srgbClr val="C00000"/>
                </a:solidFill>
              </a:rPr>
              <a:t>ANTISIPASI</a:t>
            </a:r>
            <a:endParaRPr lang="en-US" dirty="0">
              <a:solidFill>
                <a:srgbClr val="C00000"/>
              </a:solidFill>
            </a:endParaRPr>
          </a:p>
        </p:txBody>
      </p:sp>
      <p:sp>
        <p:nvSpPr>
          <p:cNvPr id="6" name="Content Placeholder 5"/>
          <p:cNvSpPr>
            <a:spLocks noGrp="1"/>
          </p:cNvSpPr>
          <p:nvPr>
            <p:ph sz="quarter" idx="4"/>
          </p:nvPr>
        </p:nvSpPr>
        <p:spPr>
          <a:xfrm>
            <a:off x="4645025" y="1752600"/>
            <a:ext cx="4270375" cy="3657600"/>
          </a:xfrm>
          <a:solidFill>
            <a:schemeClr val="accent3">
              <a:lumMod val="20000"/>
              <a:lumOff val="80000"/>
            </a:schemeClr>
          </a:solidFill>
        </p:spPr>
        <p:txBody>
          <a:bodyPr>
            <a:normAutofit fontScale="62500" lnSpcReduction="20000"/>
          </a:bodyPr>
          <a:lstStyle/>
          <a:p>
            <a:r>
              <a:rPr lang="en-US" dirty="0" err="1">
                <a:latin typeface="Arial" pitchFamily="34" charset="0"/>
                <a:cs typeface="Arial" pitchFamily="34" charset="0"/>
              </a:rPr>
              <a:t>Kepemimpinan</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tentang</a:t>
            </a:r>
            <a:r>
              <a:rPr lang="en-US" dirty="0">
                <a:latin typeface="Arial" pitchFamily="34" charset="0"/>
                <a:cs typeface="Arial" pitchFamily="34" charset="0"/>
              </a:rPr>
              <a:t> </a:t>
            </a:r>
            <a:r>
              <a:rPr lang="en-US" dirty="0" err="1">
                <a:latin typeface="Arial" pitchFamily="34" charset="0"/>
                <a:cs typeface="Arial" pitchFamily="34" charset="0"/>
              </a:rPr>
              <a:t>antisipasi</a:t>
            </a:r>
            <a:r>
              <a:rPr lang="en-US" dirty="0">
                <a:latin typeface="Arial" pitchFamily="34" charset="0"/>
                <a:cs typeface="Arial" pitchFamily="34" charset="0"/>
              </a:rPr>
              <a:t>, </a:t>
            </a:r>
            <a:r>
              <a:rPr lang="en-US" dirty="0" err="1">
                <a:latin typeface="Arial" pitchFamily="34" charset="0"/>
                <a:cs typeface="Arial" pitchFamily="34" charset="0"/>
              </a:rPr>
              <a:t>visi</a:t>
            </a:r>
            <a:r>
              <a:rPr lang="en-US" dirty="0">
                <a:latin typeface="Arial" pitchFamily="34" charset="0"/>
                <a:cs typeface="Arial" pitchFamily="34" charset="0"/>
              </a:rPr>
              <a:t>, </a:t>
            </a:r>
            <a:r>
              <a:rPr lang="en-US" dirty="0" err="1">
                <a:latin typeface="Arial" pitchFamily="34" charset="0"/>
                <a:cs typeface="Arial" pitchFamily="34" charset="0"/>
              </a:rPr>
              <a:t>fleksibilitas</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pemberdayaan</a:t>
            </a:r>
            <a:r>
              <a:rPr lang="en-US" dirty="0">
                <a:latin typeface="Arial" pitchFamily="34" charset="0"/>
                <a:cs typeface="Arial" pitchFamily="34" charset="0"/>
              </a:rPr>
              <a:t> (Byrd, 1987</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err="1" smtClean="0">
                <a:latin typeface="Arial" pitchFamily="34" charset="0"/>
                <a:cs typeface="Arial" pitchFamily="34" charset="0"/>
              </a:rPr>
              <a:t>Oleh</a:t>
            </a:r>
            <a:r>
              <a:rPr lang="en-US" dirty="0" smtClean="0">
                <a:latin typeface="Arial" pitchFamily="34" charset="0"/>
                <a:cs typeface="Arial" pitchFamily="34" charset="0"/>
              </a:rPr>
              <a:t> </a:t>
            </a:r>
            <a:r>
              <a:rPr lang="en-US" dirty="0" err="1">
                <a:latin typeface="Arial" pitchFamily="34" charset="0"/>
                <a:cs typeface="Arial" pitchFamily="34" charset="0"/>
              </a:rPr>
              <a:t>karena</a:t>
            </a:r>
            <a:r>
              <a:rPr lang="en-US" dirty="0">
                <a:latin typeface="Arial" pitchFamily="34" charset="0"/>
                <a:cs typeface="Arial" pitchFamily="34" charset="0"/>
              </a:rPr>
              <a:t> </a:t>
            </a:r>
            <a:r>
              <a:rPr lang="en-US" dirty="0" err="1">
                <a:latin typeface="Arial" pitchFamily="34" charset="0"/>
                <a:cs typeface="Arial" pitchFamily="34" charset="0"/>
              </a:rPr>
              <a:t>itu</a:t>
            </a:r>
            <a:r>
              <a:rPr lang="en-US" dirty="0">
                <a:latin typeface="Arial" pitchFamily="34" charset="0"/>
                <a:cs typeface="Arial" pitchFamily="34" charset="0"/>
              </a:rPr>
              <a:t> </a:t>
            </a:r>
            <a:r>
              <a:rPr lang="en-US" dirty="0" err="1">
                <a:latin typeface="Arial" pitchFamily="34" charset="0"/>
                <a:cs typeface="Arial" pitchFamily="34" charset="0"/>
              </a:rPr>
              <a:t>kepemimpinan</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kemampuan</a:t>
            </a:r>
            <a:r>
              <a:rPr lang="en-US" dirty="0">
                <a:latin typeface="Arial" pitchFamily="34" charset="0"/>
                <a:cs typeface="Arial" pitchFamily="34" charset="0"/>
              </a:rPr>
              <a:t> </a:t>
            </a:r>
            <a:r>
              <a:rPr lang="en-US" dirty="0" err="1">
                <a:latin typeface="Arial" pitchFamily="34" charset="0"/>
                <a:cs typeface="Arial" pitchFamily="34" charset="0"/>
              </a:rPr>
              <a:t>manajer</a:t>
            </a:r>
            <a:r>
              <a:rPr lang="en-US" dirty="0">
                <a:latin typeface="Arial" pitchFamily="34" charset="0"/>
                <a:cs typeface="Arial" pitchFamily="34" charset="0"/>
              </a:rPr>
              <a:t> senior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memberikan</a:t>
            </a:r>
            <a:r>
              <a:rPr lang="en-US" dirty="0">
                <a:latin typeface="Arial" pitchFamily="34" charset="0"/>
                <a:cs typeface="Arial" pitchFamily="34" charset="0"/>
              </a:rPr>
              <a:t> </a:t>
            </a:r>
            <a:r>
              <a:rPr lang="en-US" dirty="0" err="1">
                <a:latin typeface="Arial" pitchFamily="34" charset="0"/>
                <a:cs typeface="Arial" pitchFamily="34" charset="0"/>
              </a:rPr>
              <a:t>visi</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arah</a:t>
            </a:r>
            <a:r>
              <a:rPr lang="en-US" dirty="0">
                <a:latin typeface="Arial" pitchFamily="34" charset="0"/>
                <a:cs typeface="Arial" pitchFamily="34" charset="0"/>
              </a:rPr>
              <a:t> </a:t>
            </a:r>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waktu</a:t>
            </a:r>
            <a:r>
              <a:rPr lang="en-US" dirty="0">
                <a:latin typeface="Arial" pitchFamily="34" charset="0"/>
                <a:cs typeface="Arial" pitchFamily="34" charset="0"/>
              </a:rPr>
              <a:t> </a:t>
            </a:r>
            <a:r>
              <a:rPr lang="en-US" dirty="0" err="1">
                <a:latin typeface="Arial" pitchFamily="34" charset="0"/>
                <a:cs typeface="Arial" pitchFamily="34" charset="0"/>
              </a:rPr>
              <a:t>perubahan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smtClean="0">
                <a:latin typeface="Arial" pitchFamily="34" charset="0"/>
                <a:cs typeface="Arial" pitchFamily="34" charset="0"/>
              </a:rPr>
              <a:t>ketidakpastian</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err="1" smtClean="0">
                <a:latin typeface="Arial" pitchFamily="34" charset="0"/>
                <a:cs typeface="Arial" pitchFamily="34" charset="0"/>
              </a:rPr>
              <a:t>Kepemimpinan</a:t>
            </a:r>
            <a:r>
              <a:rPr lang="en-US" dirty="0" smtClean="0">
                <a:latin typeface="Arial" pitchFamily="34" charset="0"/>
                <a:cs typeface="Arial" pitchFamily="34" charset="0"/>
              </a:rPr>
              <a:t> </a:t>
            </a:r>
            <a:r>
              <a:rPr lang="en-US" dirty="0">
                <a:latin typeface="Arial" pitchFamily="34" charset="0"/>
                <a:cs typeface="Arial" pitchFamily="34" charset="0"/>
              </a:rPr>
              <a:t>yang </a:t>
            </a:r>
            <a:r>
              <a:rPr lang="en-US" dirty="0" err="1">
                <a:latin typeface="Arial" pitchFamily="34" charset="0"/>
                <a:cs typeface="Arial" pitchFamily="34" charset="0"/>
              </a:rPr>
              <a:t>efektif</a:t>
            </a:r>
            <a:r>
              <a:rPr lang="en-US" dirty="0">
                <a:latin typeface="Arial" pitchFamily="34" charset="0"/>
                <a:cs typeface="Arial" pitchFamily="34" charset="0"/>
              </a:rPr>
              <a:t> </a:t>
            </a:r>
            <a:r>
              <a:rPr lang="en-US" dirty="0" err="1">
                <a:latin typeface="Arial" pitchFamily="34" charset="0"/>
                <a:cs typeface="Arial" pitchFamily="34" charset="0"/>
              </a:rPr>
              <a:t>selama</a:t>
            </a:r>
            <a:r>
              <a:rPr lang="en-US" dirty="0">
                <a:latin typeface="Arial" pitchFamily="34" charset="0"/>
                <a:cs typeface="Arial" pitchFamily="34" charset="0"/>
              </a:rPr>
              <a:t> </a:t>
            </a:r>
            <a:r>
              <a:rPr lang="en-US" dirty="0" err="1">
                <a:latin typeface="Arial" pitchFamily="34" charset="0"/>
                <a:cs typeface="Arial" pitchFamily="34" charset="0"/>
              </a:rPr>
              <a:t>masa</a:t>
            </a:r>
            <a:r>
              <a:rPr lang="en-US" dirty="0">
                <a:latin typeface="Arial" pitchFamily="34" charset="0"/>
                <a:cs typeface="Arial" pitchFamily="34" charset="0"/>
              </a:rPr>
              <a:t> </a:t>
            </a:r>
            <a:r>
              <a:rPr lang="en-US" dirty="0" err="1">
                <a:latin typeface="Arial" pitchFamily="34" charset="0"/>
                <a:cs typeface="Arial" pitchFamily="34" charset="0"/>
              </a:rPr>
              <a:t>krisis</a:t>
            </a:r>
            <a:r>
              <a:rPr lang="en-US" dirty="0">
                <a:latin typeface="Arial" pitchFamily="34" charset="0"/>
                <a:cs typeface="Arial" pitchFamily="34" charset="0"/>
              </a:rPr>
              <a:t> </a:t>
            </a:r>
            <a:r>
              <a:rPr lang="en-US" dirty="0" err="1">
                <a:latin typeface="Arial" pitchFamily="34" charset="0"/>
                <a:cs typeface="Arial" pitchFamily="34" charset="0"/>
              </a:rPr>
              <a:t>seperti</a:t>
            </a:r>
            <a:r>
              <a:rPr lang="en-US" dirty="0">
                <a:latin typeface="Arial" pitchFamily="34" charset="0"/>
                <a:cs typeface="Arial" pitchFamily="34" charset="0"/>
              </a:rPr>
              <a:t> </a:t>
            </a:r>
            <a:r>
              <a:rPr lang="en-US" dirty="0" err="1">
                <a:latin typeface="Arial" pitchFamily="34" charset="0"/>
                <a:cs typeface="Arial" pitchFamily="34" charset="0"/>
              </a:rPr>
              <a:t>Wali</a:t>
            </a:r>
            <a:r>
              <a:rPr lang="en-US" dirty="0">
                <a:latin typeface="Arial" pitchFamily="34" charset="0"/>
                <a:cs typeface="Arial" pitchFamily="34" charset="0"/>
              </a:rPr>
              <a:t> Kota New York Rudy Giuliani </a:t>
            </a:r>
            <a:r>
              <a:rPr lang="en-US" dirty="0" err="1">
                <a:latin typeface="Arial" pitchFamily="34" charset="0"/>
                <a:cs typeface="Arial" pitchFamily="34" charset="0"/>
              </a:rPr>
              <a:t>memperkuat</a:t>
            </a:r>
            <a:r>
              <a:rPr lang="en-US" dirty="0">
                <a:latin typeface="Arial" pitchFamily="34" charset="0"/>
                <a:cs typeface="Arial" pitchFamily="34" charset="0"/>
              </a:rPr>
              <a:t> </a:t>
            </a:r>
            <a:r>
              <a:rPr lang="en-US" dirty="0" err="1">
                <a:latin typeface="Arial" pitchFamily="34" charset="0"/>
                <a:cs typeface="Arial" pitchFamily="34" charset="0"/>
              </a:rPr>
              <a:t>tekad</a:t>
            </a:r>
            <a:r>
              <a:rPr lang="en-US" dirty="0">
                <a:latin typeface="Arial" pitchFamily="34" charset="0"/>
                <a:cs typeface="Arial" pitchFamily="34" charset="0"/>
              </a:rPr>
              <a:t> </a:t>
            </a:r>
            <a:r>
              <a:rPr lang="en-US" dirty="0" err="1">
                <a:latin typeface="Arial" pitchFamily="34" charset="0"/>
                <a:cs typeface="Arial" pitchFamily="34" charset="0"/>
              </a:rPr>
              <a:t>organisasi</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bertahan</a:t>
            </a:r>
            <a:r>
              <a:rPr lang="en-US" dirty="0">
                <a:latin typeface="Arial" pitchFamily="34" charset="0"/>
                <a:cs typeface="Arial" pitchFamily="34" charset="0"/>
              </a:rPr>
              <a:t> </a:t>
            </a:r>
            <a:r>
              <a:rPr lang="en-US" dirty="0" err="1">
                <a:latin typeface="Arial" pitchFamily="34" charset="0"/>
                <a:cs typeface="Arial" pitchFamily="34" charset="0"/>
              </a:rPr>
              <a:t>hidup</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menjadi</a:t>
            </a:r>
            <a:r>
              <a:rPr lang="en-US" dirty="0">
                <a:latin typeface="Arial" pitchFamily="34" charset="0"/>
                <a:cs typeface="Arial" pitchFamily="34" charset="0"/>
              </a:rPr>
              <a:t> </a:t>
            </a:r>
            <a:r>
              <a:rPr lang="en-US" dirty="0" err="1">
                <a:latin typeface="Arial" pitchFamily="34" charset="0"/>
                <a:cs typeface="Arial" pitchFamily="34" charset="0"/>
              </a:rPr>
              <a:t>lebih</a:t>
            </a:r>
            <a:r>
              <a:rPr lang="en-US" dirty="0">
                <a:latin typeface="Arial" pitchFamily="34" charset="0"/>
                <a:cs typeface="Arial" pitchFamily="34" charset="0"/>
              </a:rPr>
              <a:t> </a:t>
            </a:r>
            <a:r>
              <a:rPr lang="en-US" dirty="0" err="1">
                <a:latin typeface="Arial" pitchFamily="34" charset="0"/>
                <a:cs typeface="Arial" pitchFamily="34" charset="0"/>
              </a:rPr>
              <a:t>kuat</a:t>
            </a:r>
            <a:r>
              <a:rPr lang="en-US" dirty="0">
                <a:latin typeface="Arial" pitchFamily="34" charset="0"/>
                <a:cs typeface="Arial" pitchFamily="34" charset="0"/>
              </a:rPr>
              <a:t>: </a:t>
            </a:r>
            <a:r>
              <a:rPr lang="en-US" dirty="0" err="1">
                <a:latin typeface="Arial" pitchFamily="34" charset="0"/>
                <a:cs typeface="Arial" pitchFamily="34" charset="0"/>
              </a:rPr>
              <a:t>terguncang</a:t>
            </a:r>
            <a:r>
              <a:rPr lang="en-US" dirty="0">
                <a:latin typeface="Arial" pitchFamily="34" charset="0"/>
                <a:cs typeface="Arial" pitchFamily="34" charset="0"/>
              </a:rPr>
              <a:t>, </a:t>
            </a:r>
            <a:r>
              <a:rPr lang="en-US" dirty="0" err="1">
                <a:latin typeface="Arial" pitchFamily="34" charset="0"/>
                <a:cs typeface="Arial" pitchFamily="34" charset="0"/>
              </a:rPr>
              <a:t>tetapi</a:t>
            </a:r>
            <a:r>
              <a:rPr lang="en-US" dirty="0">
                <a:latin typeface="Arial" pitchFamily="34" charset="0"/>
                <a:cs typeface="Arial" pitchFamily="34" charset="0"/>
              </a:rPr>
              <a:t> </a:t>
            </a:r>
            <a:r>
              <a:rPr lang="en-US" dirty="0" err="1">
                <a:latin typeface="Arial" pitchFamily="34" charset="0"/>
                <a:cs typeface="Arial" pitchFamily="34" charset="0"/>
              </a:rPr>
              <a:t>tegas</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bertekad</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membentuk</a:t>
            </a:r>
            <a:r>
              <a:rPr lang="en-US" dirty="0">
                <a:latin typeface="Arial" pitchFamily="34" charset="0"/>
                <a:cs typeface="Arial" pitchFamily="34" charset="0"/>
              </a:rPr>
              <a:t> </a:t>
            </a:r>
            <a:r>
              <a:rPr lang="en-US" dirty="0" err="1">
                <a:latin typeface="Arial" pitchFamily="34" charset="0"/>
                <a:cs typeface="Arial" pitchFamily="34" charset="0"/>
              </a:rPr>
              <a:t>masa</a:t>
            </a:r>
            <a:r>
              <a:rPr lang="en-US" dirty="0">
                <a:latin typeface="Arial" pitchFamily="34" charset="0"/>
                <a:cs typeface="Arial" pitchFamily="34" charset="0"/>
              </a:rPr>
              <a:t> </a:t>
            </a:r>
            <a:r>
              <a:rPr lang="en-US" dirty="0" err="1">
                <a:latin typeface="Arial" pitchFamily="34" charset="0"/>
                <a:cs typeface="Arial" pitchFamily="34" charset="0"/>
              </a:rPr>
              <a:t>depan</a:t>
            </a:r>
            <a:r>
              <a:rPr lang="en-US" dirty="0">
                <a:latin typeface="Arial" pitchFamily="34" charset="0"/>
                <a:cs typeface="Arial" pitchFamily="34" charset="0"/>
              </a:rPr>
              <a:t> </a:t>
            </a:r>
            <a:r>
              <a:rPr lang="en-US" dirty="0" err="1">
                <a:latin typeface="Arial" pitchFamily="34" charset="0"/>
                <a:cs typeface="Arial" pitchFamily="34" charset="0"/>
              </a:rPr>
              <a:t>daripada</a:t>
            </a:r>
            <a:r>
              <a:rPr lang="en-US" dirty="0">
                <a:latin typeface="Arial" pitchFamily="34" charset="0"/>
                <a:cs typeface="Arial" pitchFamily="34" charset="0"/>
              </a:rPr>
              <a:t> </a:t>
            </a:r>
            <a:r>
              <a:rPr lang="en-US" dirty="0" err="1">
                <a:latin typeface="Arial" pitchFamily="34" charset="0"/>
                <a:cs typeface="Arial" pitchFamily="34" charset="0"/>
              </a:rPr>
              <a:t>sekadar</a:t>
            </a:r>
            <a:r>
              <a:rPr lang="en-US" dirty="0">
                <a:latin typeface="Arial" pitchFamily="34" charset="0"/>
                <a:cs typeface="Arial" pitchFamily="34" charset="0"/>
              </a:rPr>
              <a:t> </a:t>
            </a:r>
            <a:r>
              <a:rPr lang="en-US" dirty="0" err="1" smtClean="0">
                <a:latin typeface="Arial" pitchFamily="34" charset="0"/>
                <a:cs typeface="Arial" pitchFamily="34" charset="0"/>
              </a:rPr>
              <a:t>menyesuaikannya</a:t>
            </a:r>
            <a:r>
              <a:rPr lang="en-US" dirty="0" smtClean="0">
                <a:latin typeface="Arial" pitchFamily="34" charset="0"/>
                <a:cs typeface="Arial" pitchFamily="34" charset="0"/>
              </a:rPr>
              <a:t> ("</a:t>
            </a:r>
            <a:r>
              <a:rPr lang="en-US" dirty="0" err="1" smtClean="0">
                <a:latin typeface="Arial" pitchFamily="34" charset="0"/>
                <a:cs typeface="Arial" pitchFamily="34" charset="0"/>
              </a:rPr>
              <a:t>Profil</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Kepemimpinan</a:t>
            </a:r>
            <a:r>
              <a:rPr lang="en-US" dirty="0" smtClean="0">
                <a:latin typeface="Arial" pitchFamily="34" charset="0"/>
                <a:cs typeface="Arial" pitchFamily="34" charset="0"/>
              </a:rPr>
              <a:t>" 2001).</a:t>
            </a:r>
            <a:endParaRPr lang="en-US" dirty="0">
              <a:latin typeface="Arial" pitchFamily="34" charset="0"/>
              <a:cs typeface="Arial" pitchFamily="34" charset="0"/>
            </a:endParaRPr>
          </a:p>
        </p:txBody>
      </p:sp>
      <p:sp>
        <p:nvSpPr>
          <p:cNvPr id="8" name="Notched Right Arrow 7"/>
          <p:cNvSpPr/>
          <p:nvPr/>
        </p:nvSpPr>
        <p:spPr>
          <a:xfrm>
            <a:off x="6172200" y="5562600"/>
            <a:ext cx="2514600" cy="1143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77000" y="5943600"/>
            <a:ext cx="2362200" cy="461665"/>
          </a:xfrm>
          <a:prstGeom prst="rect">
            <a:avLst/>
          </a:prstGeom>
        </p:spPr>
        <p:txBody>
          <a:bodyPr wrap="square">
            <a:spAutoFit/>
          </a:bodyPr>
          <a:lstStyle/>
          <a:p>
            <a:r>
              <a:rPr lang="en-US" sz="2400" b="1" dirty="0" smtClean="0">
                <a:solidFill>
                  <a:srgbClr val="C00000"/>
                </a:solidFill>
              </a:rPr>
              <a:t>DIMASA </a:t>
            </a:r>
            <a:r>
              <a:rPr lang="en-US" sz="2400" b="1" dirty="0">
                <a:solidFill>
                  <a:srgbClr val="C00000"/>
                </a:solidFill>
              </a:rPr>
              <a:t>KRISIS </a:t>
            </a:r>
            <a:endParaRPr lang="en-US" sz="2400" dirty="0"/>
          </a:p>
        </p:txBody>
      </p:sp>
    </p:spTree>
    <p:extLst>
      <p:ext uri="{BB962C8B-B14F-4D97-AF65-F5344CB8AC3E}">
        <p14:creationId xmlns:p14="http://schemas.microsoft.com/office/powerpoint/2010/main" val="3282164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C00000"/>
                </a:solidFill>
              </a:rPr>
              <a:t>PEMIMPIN D/ BERKOMUNIKASI EFEKTIF DIMASA KRISIS </a:t>
            </a:r>
            <a:endParaRPr lang="en-US" b="1" dirty="0">
              <a:solidFill>
                <a:srgbClr val="C00000"/>
              </a:solidFill>
            </a:endParaRPr>
          </a:p>
        </p:txBody>
      </p:sp>
      <p:sp>
        <p:nvSpPr>
          <p:cNvPr id="3" name="Content Placeholder 2"/>
          <p:cNvSpPr>
            <a:spLocks noGrp="1"/>
          </p:cNvSpPr>
          <p:nvPr>
            <p:ph idx="1"/>
          </p:nvPr>
        </p:nvSpPr>
        <p:spPr>
          <a:xfrm>
            <a:off x="0" y="1600200"/>
            <a:ext cx="9144000" cy="5257800"/>
          </a:xfrm>
        </p:spPr>
        <p:txBody>
          <a:bodyPr>
            <a:noAutofit/>
          </a:bodyPr>
          <a:lstStyle/>
          <a:p>
            <a:pPr marL="0" indent="0">
              <a:buNone/>
            </a:pPr>
            <a:endParaRPr lang="en-US" sz="14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                         DIFINISI KOMUNIKASI</a:t>
            </a:r>
            <a:endParaRPr lang="en-US" sz="1800" dirty="0">
              <a:latin typeface="Arial" pitchFamily="34" charset="0"/>
              <a:cs typeface="Arial" pitchFamily="34" charset="0"/>
            </a:endParaRPr>
          </a:p>
          <a:p>
            <a:pPr marL="0" indent="0">
              <a:buNone/>
            </a:pPr>
            <a:r>
              <a:rPr lang="en-US" sz="1800" dirty="0" smtClean="0">
                <a:latin typeface="Arial" pitchFamily="34" charset="0"/>
                <a:cs typeface="Arial" pitchFamily="34" charset="0"/>
              </a:rPr>
              <a:t>.</a:t>
            </a:r>
          </a:p>
          <a:p>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a:p>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                                              KOMUNIKASI EFEKTIF</a:t>
            </a:r>
          </a:p>
          <a:p>
            <a:pPr marL="0" indent="0">
              <a:buNone/>
            </a:pPr>
            <a:endParaRPr lang="en-US" sz="1800" dirty="0">
              <a:latin typeface="Arial" pitchFamily="34" charset="0"/>
              <a:cs typeface="Arial" pitchFamily="34" charset="0"/>
            </a:endParaRPr>
          </a:p>
          <a:p>
            <a:pPr marL="0" indent="0" algn="ctr">
              <a:buNone/>
            </a:pPr>
            <a:endParaRPr lang="en-US" sz="1800" b="1" dirty="0" smtClean="0">
              <a:solidFill>
                <a:srgbClr val="C00000"/>
              </a:solidFill>
              <a:latin typeface="Arial" pitchFamily="34" charset="0"/>
              <a:cs typeface="Arial" pitchFamily="34" charset="0"/>
            </a:endParaRPr>
          </a:p>
          <a:p>
            <a:pPr marL="0" indent="0" algn="ctr">
              <a:buNone/>
            </a:pPr>
            <a:endParaRPr lang="en-US" sz="1800" b="1" dirty="0" smtClean="0">
              <a:solidFill>
                <a:srgbClr val="C00000"/>
              </a:solidFill>
              <a:latin typeface="Arial" pitchFamily="34" charset="0"/>
              <a:cs typeface="Arial" pitchFamily="34" charset="0"/>
            </a:endParaRPr>
          </a:p>
          <a:p>
            <a:pPr marL="0" indent="0" algn="ctr">
              <a:buNone/>
            </a:pPr>
            <a:endParaRPr lang="en-US" sz="1800" b="1" dirty="0">
              <a:solidFill>
                <a:srgbClr val="C00000"/>
              </a:solidFill>
              <a:latin typeface="Arial" pitchFamily="34" charset="0"/>
              <a:cs typeface="Arial" pitchFamily="34" charset="0"/>
            </a:endParaRPr>
          </a:p>
          <a:p>
            <a:pPr marL="0" indent="0" algn="ctr">
              <a:buNone/>
            </a:pPr>
            <a:r>
              <a:rPr lang="en-US" sz="1800" b="1" dirty="0" smtClean="0">
                <a:solidFill>
                  <a:srgbClr val="C00000"/>
                </a:solidFill>
                <a:latin typeface="Arial" pitchFamily="34" charset="0"/>
                <a:cs typeface="Arial" pitchFamily="34" charset="0"/>
              </a:rPr>
              <a:t>                                  BAGIAN YANG PENTING DARI PEKERJAAN </a:t>
            </a:r>
          </a:p>
          <a:p>
            <a:pPr marL="0" indent="0" algn="ctr">
              <a:buNone/>
            </a:pPr>
            <a:r>
              <a:rPr lang="en-US" sz="1800" b="1" dirty="0" smtClean="0">
                <a:solidFill>
                  <a:srgbClr val="C00000"/>
                </a:solidFill>
                <a:latin typeface="Arial" pitchFamily="34" charset="0"/>
                <a:cs typeface="Arial" pitchFamily="34" charset="0"/>
              </a:rPr>
              <a:t>                                 SETIAP PEMIMPIN</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(By: Dr. </a:t>
            </a:r>
            <a:r>
              <a:rPr lang="en-US" sz="1400" dirty="0" err="1" smtClean="0">
                <a:latin typeface="Arial" pitchFamily="34" charset="0"/>
                <a:cs typeface="Arial" pitchFamily="34" charset="0"/>
              </a:rPr>
              <a:t>Hasmawaty</a:t>
            </a:r>
            <a:r>
              <a:rPr lang="en-US" sz="1400" dirty="0" smtClean="0">
                <a:latin typeface="Arial" pitchFamily="34" charset="0"/>
                <a:cs typeface="Arial" pitchFamily="34" charset="0"/>
              </a:rPr>
              <a:t> AR)</a:t>
            </a:r>
            <a:endParaRPr lang="en-US" sz="1400" dirty="0">
              <a:latin typeface="Arial" pitchFamily="34" charset="0"/>
              <a:cs typeface="Arial" pitchFamily="34" charset="0"/>
            </a:endParaRPr>
          </a:p>
        </p:txBody>
      </p:sp>
      <p:cxnSp>
        <p:nvCxnSpPr>
          <p:cNvPr id="5" name="Elbow Connector 4"/>
          <p:cNvCxnSpPr/>
          <p:nvPr/>
        </p:nvCxnSpPr>
        <p:spPr>
          <a:xfrm rot="16200000" flipH="1">
            <a:off x="2791854" y="2567030"/>
            <a:ext cx="1219200" cy="533400"/>
          </a:xfrm>
          <a:prstGeom prst="bentConnector3">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Elbow Connector 5"/>
          <p:cNvCxnSpPr/>
          <p:nvPr/>
        </p:nvCxnSpPr>
        <p:spPr>
          <a:xfrm rot="16200000" flipH="1">
            <a:off x="4533900" y="4229100"/>
            <a:ext cx="1219200" cy="533400"/>
          </a:xfrm>
          <a:prstGeom prst="bentConnector3">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81303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600200"/>
          </a:xfrm>
          <a:solidFill>
            <a:schemeClr val="bg1">
              <a:lumMod val="85000"/>
            </a:schemeClr>
          </a:solidFill>
        </p:spPr>
        <p:txBody>
          <a:bodyPr>
            <a:normAutofit fontScale="90000"/>
          </a:bodyPr>
          <a:lstStyle/>
          <a:p>
            <a:r>
              <a:rPr lang="en-US" dirty="0">
                <a:latin typeface="Arial" pitchFamily="34" charset="0"/>
                <a:cs typeface="Arial" pitchFamily="34" charset="0"/>
              </a:rPr>
              <a:t/>
            </a:r>
            <a:br>
              <a:rPr lang="en-US" dirty="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100" b="1" dirty="0" smtClean="0">
                <a:solidFill>
                  <a:srgbClr val="C00000"/>
                </a:solidFill>
                <a:latin typeface="Arial" pitchFamily="34" charset="0"/>
                <a:cs typeface="Arial" pitchFamily="34" charset="0"/>
              </a:rPr>
              <a:t>KOMUNIKATOR BAIK MENJADI JURU BICARA BESAR, SELAMA MASA KRISIS </a:t>
            </a:r>
            <a:r>
              <a:rPr lang="en-US" sz="3100" dirty="0" smtClean="0">
                <a:solidFill>
                  <a:srgbClr val="C00000"/>
                </a:solidFill>
                <a:latin typeface="Arial" pitchFamily="34" charset="0"/>
                <a:cs typeface="Arial" pitchFamily="34" charset="0"/>
              </a:rPr>
              <a:t/>
            </a:r>
            <a:br>
              <a:rPr lang="en-US" sz="3100" dirty="0" smtClean="0">
                <a:solidFill>
                  <a:srgbClr val="C00000"/>
                </a:solidFill>
                <a:latin typeface="Arial" pitchFamily="34" charset="0"/>
                <a:cs typeface="Arial" pitchFamily="34" charset="0"/>
              </a:rPr>
            </a:br>
            <a:r>
              <a:rPr lang="en-US" dirty="0">
                <a:latin typeface="Arial" pitchFamily="34" charset="0"/>
                <a:cs typeface="Arial" pitchFamily="34" charset="0"/>
              </a:rPr>
              <a:t/>
            </a:r>
            <a:br>
              <a:rPr lang="en-US" dirty="0">
                <a:latin typeface="Arial" pitchFamily="34" charset="0"/>
                <a:cs typeface="Arial" pitchFamily="34" charset="0"/>
              </a:rPr>
            </a:br>
            <a:endParaRPr lang="en-US" dirty="0"/>
          </a:p>
        </p:txBody>
      </p:sp>
      <p:sp>
        <p:nvSpPr>
          <p:cNvPr id="3" name="Content Placeholder 2"/>
          <p:cNvSpPr>
            <a:spLocks noGrp="1"/>
          </p:cNvSpPr>
          <p:nvPr>
            <p:ph idx="1"/>
          </p:nvPr>
        </p:nvSpPr>
        <p:spPr>
          <a:xfrm>
            <a:off x="0" y="1981200"/>
            <a:ext cx="9144000" cy="4648200"/>
          </a:xfrm>
          <a:solidFill>
            <a:schemeClr val="bg1">
              <a:lumMod val="85000"/>
            </a:schemeClr>
          </a:solidFill>
        </p:spPr>
        <p:txBody>
          <a:bodyPr>
            <a:normAutofit lnSpcReduction="10000"/>
          </a:bodyPr>
          <a:lstStyle/>
          <a:p>
            <a:pPr algn="just"/>
            <a:r>
              <a:rPr lang="en-US" sz="4200" dirty="0" err="1" smtClean="0">
                <a:latin typeface="Arial" pitchFamily="34" charset="0"/>
                <a:cs typeface="Arial" pitchFamily="34" charset="0"/>
              </a:rPr>
              <a:t>Difinisi</a:t>
            </a: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Komunikator</a:t>
            </a: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Komunikasi</a:t>
            </a:r>
            <a:endParaRPr lang="en-US" sz="4200" dirty="0" smtClean="0">
              <a:latin typeface="Arial" pitchFamily="34" charset="0"/>
              <a:cs typeface="Arial" pitchFamily="34" charset="0"/>
            </a:endParaRPr>
          </a:p>
          <a:p>
            <a:pPr algn="just"/>
            <a:r>
              <a:rPr lang="en-US" sz="4200" dirty="0" err="1" smtClean="0">
                <a:latin typeface="Arial" pitchFamily="34" charset="0"/>
                <a:cs typeface="Arial" pitchFamily="34" charset="0"/>
              </a:rPr>
              <a:t>Audiensi</a:t>
            </a:r>
            <a:endParaRPr lang="en-US" sz="4200" dirty="0" smtClean="0">
              <a:latin typeface="Arial" pitchFamily="34" charset="0"/>
              <a:cs typeface="Arial" pitchFamily="34" charset="0"/>
            </a:endParaRPr>
          </a:p>
          <a:p>
            <a:pPr algn="just"/>
            <a:r>
              <a:rPr lang="en-US" sz="4400" dirty="0" err="1" smtClean="0">
                <a:latin typeface="Arial" pitchFamily="34" charset="0"/>
                <a:cs typeface="Arial" pitchFamily="34" charset="0"/>
              </a:rPr>
              <a:t>Komunikator</a:t>
            </a:r>
            <a:r>
              <a:rPr lang="en-US" sz="4400" dirty="0" smtClean="0">
                <a:latin typeface="Arial" pitchFamily="34" charset="0"/>
                <a:cs typeface="Arial" pitchFamily="34" charset="0"/>
              </a:rPr>
              <a:t> </a:t>
            </a:r>
            <a:r>
              <a:rPr lang="en-US" sz="4400" dirty="0" err="1" smtClean="0">
                <a:latin typeface="Arial" pitchFamily="34" charset="0"/>
                <a:cs typeface="Arial" pitchFamily="34" charset="0"/>
              </a:rPr>
              <a:t>Profesional</a:t>
            </a:r>
            <a:endParaRPr lang="en-US" sz="4400" dirty="0" smtClean="0">
              <a:latin typeface="Arial" pitchFamily="34" charset="0"/>
              <a:cs typeface="Arial" pitchFamily="34" charset="0"/>
            </a:endParaRPr>
          </a:p>
          <a:p>
            <a:pPr algn="just"/>
            <a:r>
              <a:rPr lang="en-US" sz="4400" dirty="0" smtClean="0">
                <a:latin typeface="Arial" pitchFamily="34" charset="0"/>
                <a:cs typeface="Arial" pitchFamily="34" charset="0"/>
              </a:rPr>
              <a:t>Target </a:t>
            </a:r>
            <a:r>
              <a:rPr lang="en-US" sz="4400" dirty="0" err="1" smtClean="0">
                <a:latin typeface="Arial" pitchFamily="34" charset="0"/>
                <a:cs typeface="Arial" pitchFamily="34" charset="0"/>
              </a:rPr>
              <a:t>Audiens</a:t>
            </a:r>
            <a:endParaRPr lang="en-US" sz="4400" dirty="0" smtClean="0">
              <a:latin typeface="Arial" pitchFamily="34" charset="0"/>
              <a:cs typeface="Arial" pitchFamily="34" charset="0"/>
            </a:endParaRPr>
          </a:p>
          <a:p>
            <a:pPr algn="just"/>
            <a:r>
              <a:rPr lang="en-US" sz="4400" dirty="0" err="1" smtClean="0">
                <a:latin typeface="Arial" pitchFamily="34" charset="0"/>
                <a:cs typeface="Arial" pitchFamily="34" charset="0"/>
              </a:rPr>
              <a:t>Memahami</a:t>
            </a:r>
            <a:r>
              <a:rPr lang="en-US" sz="4400" dirty="0" smtClean="0">
                <a:latin typeface="Arial" pitchFamily="34" charset="0"/>
                <a:cs typeface="Arial" pitchFamily="34" charset="0"/>
              </a:rPr>
              <a:t> </a:t>
            </a:r>
            <a:r>
              <a:rPr lang="en-US" sz="4400" dirty="0" err="1" smtClean="0">
                <a:latin typeface="Arial" pitchFamily="34" charset="0"/>
                <a:cs typeface="Arial" pitchFamily="34" charset="0"/>
              </a:rPr>
              <a:t>Audensi</a:t>
            </a:r>
            <a:r>
              <a:rPr lang="en-US" sz="4200" dirty="0" smtClean="0">
                <a:latin typeface="Arial" pitchFamily="34" charset="0"/>
                <a:cs typeface="Arial" pitchFamily="34" charset="0"/>
              </a:rPr>
              <a:t> </a:t>
            </a:r>
          </a:p>
          <a:p>
            <a:pPr algn="just"/>
            <a:r>
              <a:rPr lang="en-US" sz="4200" dirty="0" err="1" smtClean="0">
                <a:latin typeface="Arial" pitchFamily="34" charset="0"/>
                <a:cs typeface="Arial" pitchFamily="34" charset="0"/>
              </a:rPr>
              <a:t>Memahami</a:t>
            </a: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Kondisi</a:t>
            </a: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Lokal</a:t>
            </a:r>
            <a:endParaRPr lang="en-US" sz="4200" dirty="0" smtClean="0">
              <a:latin typeface="Arial" pitchFamily="34" charset="0"/>
              <a:cs typeface="Arial" pitchFamily="34" charset="0"/>
            </a:endParaRPr>
          </a:p>
          <a:p>
            <a:pPr algn="just"/>
            <a:endParaRPr lang="en-US" sz="4200" dirty="0" smtClean="0">
              <a:latin typeface="Arial" pitchFamily="34" charset="0"/>
              <a:cs typeface="Arial" pitchFamily="34" charset="0"/>
            </a:endParaRPr>
          </a:p>
          <a:p>
            <a:pPr algn="just"/>
            <a:endParaRPr lang="en-US" sz="4200" dirty="0" smtClean="0">
              <a:latin typeface="Arial" pitchFamily="34" charset="0"/>
              <a:cs typeface="Arial" pitchFamily="34" charset="0"/>
            </a:endParaRPr>
          </a:p>
        </p:txBody>
      </p:sp>
    </p:spTree>
    <p:extLst>
      <p:ext uri="{BB962C8B-B14F-4D97-AF65-F5344CB8AC3E}">
        <p14:creationId xmlns:p14="http://schemas.microsoft.com/office/powerpoint/2010/main" val="2903532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lumMod val="85000"/>
            </a:schemeClr>
          </a:solidFill>
        </p:spPr>
        <p:txBody>
          <a:bodyPr>
            <a:normAutofit/>
          </a:bodyPr>
          <a:lstStyle/>
          <a:p>
            <a:r>
              <a:rPr lang="en-US" sz="2400" b="1" dirty="0" smtClean="0">
                <a:solidFill>
                  <a:schemeClr val="tx2"/>
                </a:solidFill>
                <a:latin typeface="Arial" pitchFamily="34" charset="0"/>
                <a:cs typeface="Arial" pitchFamily="34" charset="0"/>
              </a:rPr>
              <a:t>MEMAHAMI TARGET AUDIENS DAN KEPRIHATINANNYA</a:t>
            </a:r>
            <a:endParaRPr lang="en-US" sz="24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0" y="1143000"/>
            <a:ext cx="9144000" cy="5715000"/>
          </a:xfrm>
          <a:solidFill>
            <a:schemeClr val="bg1">
              <a:lumMod val="95000"/>
            </a:schemeClr>
          </a:solidFill>
        </p:spPr>
        <p:txBody>
          <a:bodyPr>
            <a:normAutofit fontScale="32500" lnSpcReduction="20000"/>
          </a:bodyPr>
          <a:lstStyle/>
          <a:p>
            <a:pPr marL="0" indent="0" algn="ctr">
              <a:buNone/>
            </a:pPr>
            <a:r>
              <a:rPr lang="en-US" sz="5600" b="1" dirty="0" smtClean="0">
                <a:latin typeface="Arial" pitchFamily="34" charset="0"/>
                <a:cs typeface="Arial" pitchFamily="34" charset="0"/>
              </a:rPr>
              <a:t>APA PERTAMA KALI INGIN DIKETAHUI OLEH </a:t>
            </a:r>
            <a:r>
              <a:rPr lang="en-US" sz="5600" b="1" dirty="0" smtClean="0">
                <a:solidFill>
                  <a:srgbClr val="C00000"/>
                </a:solidFill>
                <a:latin typeface="Arial" pitchFamily="34" charset="0"/>
                <a:cs typeface="Arial" pitchFamily="34" charset="0"/>
              </a:rPr>
              <a:t>MASYARAKAT</a:t>
            </a:r>
            <a:r>
              <a:rPr lang="en-US" sz="5600" b="1" dirty="0" smtClean="0">
                <a:latin typeface="Arial" pitchFamily="34" charset="0"/>
                <a:cs typeface="Arial" pitchFamily="34" charset="0"/>
              </a:rPr>
              <a:t>, </a:t>
            </a:r>
            <a:r>
              <a:rPr lang="en-US" sz="5600" b="1" dirty="0" smtClean="0">
                <a:solidFill>
                  <a:schemeClr val="accent3"/>
                </a:solidFill>
                <a:latin typeface="Arial" pitchFamily="34" charset="0"/>
                <a:cs typeface="Arial" pitchFamily="34" charset="0"/>
              </a:rPr>
              <a:t>MEDIA</a:t>
            </a:r>
            <a:r>
              <a:rPr lang="en-US" sz="5600" b="1" dirty="0" smtClean="0">
                <a:latin typeface="Arial" pitchFamily="34" charset="0"/>
                <a:cs typeface="Arial" pitchFamily="34" charset="0"/>
              </a:rPr>
              <a:t>, ATAU </a:t>
            </a:r>
            <a:r>
              <a:rPr lang="en-US" sz="5600" b="1" dirty="0" smtClean="0">
                <a:solidFill>
                  <a:schemeClr val="accent6"/>
                </a:solidFill>
                <a:latin typeface="Arial" pitchFamily="34" charset="0"/>
                <a:cs typeface="Arial" pitchFamily="34" charset="0"/>
              </a:rPr>
              <a:t>PEMANGKU KEPENTINGAN LAINNYA, SEPERTI BISNIS,                                                        LSM, ORGANISASI KEAGAMAAN</a:t>
            </a:r>
            <a:r>
              <a:rPr lang="en-US" sz="5600" b="1" dirty="0" smtClean="0">
                <a:latin typeface="Arial" pitchFamily="34" charset="0"/>
                <a:cs typeface="Arial" pitchFamily="34" charset="0"/>
              </a:rPr>
              <a:t>,</a:t>
            </a:r>
          </a:p>
          <a:p>
            <a:pPr marL="0" indent="0" algn="ctr">
              <a:buNone/>
            </a:pPr>
            <a:r>
              <a:rPr lang="en-US" sz="5600" b="1" dirty="0" smtClean="0">
                <a:latin typeface="Arial" pitchFamily="34" charset="0"/>
                <a:cs typeface="Arial" pitchFamily="34" charset="0"/>
              </a:rPr>
              <a:t>JIKA TERJADI KRISIS?</a:t>
            </a:r>
          </a:p>
          <a:p>
            <a:pPr marL="0" indent="0">
              <a:buNone/>
            </a:pPr>
            <a:endParaRPr lang="en-US" sz="5600" dirty="0" smtClean="0">
              <a:latin typeface="Arial" pitchFamily="34" charset="0"/>
              <a:cs typeface="Arial" pitchFamily="34" charset="0"/>
            </a:endParaRPr>
          </a:p>
          <a:p>
            <a:pPr marL="0" indent="0">
              <a:buNone/>
            </a:pPr>
            <a:endParaRPr lang="en-US" sz="5600" dirty="0">
              <a:latin typeface="Arial" pitchFamily="34" charset="0"/>
              <a:cs typeface="Arial" pitchFamily="34" charset="0"/>
            </a:endParaRPr>
          </a:p>
          <a:p>
            <a:r>
              <a:rPr lang="en-US" sz="5600" dirty="0" err="1" smtClean="0">
                <a:latin typeface="Arial" pitchFamily="34" charset="0"/>
                <a:cs typeface="Arial" pitchFamily="34" charset="0"/>
              </a:rPr>
              <a:t>Untuk</a:t>
            </a:r>
            <a:r>
              <a:rPr lang="en-US" sz="5600" dirty="0" smtClean="0">
                <a:latin typeface="Arial" pitchFamily="34" charset="0"/>
                <a:cs typeface="Arial" pitchFamily="34" charset="0"/>
              </a:rPr>
              <a:t> </a:t>
            </a:r>
            <a:r>
              <a:rPr lang="en-US" sz="5600" dirty="0" err="1">
                <a:latin typeface="Arial" pitchFamily="34" charset="0"/>
                <a:cs typeface="Arial" pitchFamily="34" charset="0"/>
              </a:rPr>
              <a:t>kelompok</a:t>
            </a:r>
            <a:r>
              <a:rPr lang="en-US" sz="5600" dirty="0">
                <a:latin typeface="Arial" pitchFamily="34" charset="0"/>
                <a:cs typeface="Arial" pitchFamily="34" charset="0"/>
              </a:rPr>
              <a:t> </a:t>
            </a:r>
            <a:r>
              <a:rPr lang="en-US" sz="5600" dirty="0" err="1">
                <a:solidFill>
                  <a:srgbClr val="C00000"/>
                </a:solidFill>
                <a:latin typeface="Arial" pitchFamily="34" charset="0"/>
                <a:cs typeface="Arial" pitchFamily="34" charset="0"/>
              </a:rPr>
              <a:t>masyarakat</a:t>
            </a:r>
            <a:r>
              <a:rPr lang="en-US" sz="5600" dirty="0">
                <a:latin typeface="Arial" pitchFamily="34" charset="0"/>
                <a:cs typeface="Arial" pitchFamily="34" charset="0"/>
              </a:rPr>
              <a:t> </a:t>
            </a:r>
            <a:r>
              <a:rPr lang="en-US" sz="5600" dirty="0" err="1">
                <a:latin typeface="Arial" pitchFamily="34" charset="0"/>
                <a:cs typeface="Arial" pitchFamily="34" charset="0"/>
              </a:rPr>
              <a:t>biasanya</a:t>
            </a:r>
            <a:r>
              <a:rPr lang="en-US" sz="5600" dirty="0">
                <a:latin typeface="Arial" pitchFamily="34" charset="0"/>
                <a:cs typeface="Arial" pitchFamily="34" charset="0"/>
              </a:rPr>
              <a:t> </a:t>
            </a:r>
            <a:r>
              <a:rPr lang="en-US" sz="5600" dirty="0" err="1">
                <a:latin typeface="Arial" pitchFamily="34" charset="0"/>
                <a:cs typeface="Arial" pitchFamily="34" charset="0"/>
              </a:rPr>
              <a:t>pertanyaan</a:t>
            </a:r>
            <a:r>
              <a:rPr lang="en-US" sz="5600" dirty="0">
                <a:latin typeface="Arial" pitchFamily="34" charset="0"/>
                <a:cs typeface="Arial" pitchFamily="34" charset="0"/>
              </a:rPr>
              <a:t> yang </a:t>
            </a:r>
            <a:r>
              <a:rPr lang="en-US" sz="5600" dirty="0" err="1">
                <a:latin typeface="Arial" pitchFamily="34" charset="0"/>
                <a:cs typeface="Arial" pitchFamily="34" charset="0"/>
              </a:rPr>
              <a:t>sering</a:t>
            </a:r>
            <a:r>
              <a:rPr lang="en-US" sz="5600" dirty="0">
                <a:latin typeface="Arial" pitchFamily="34" charset="0"/>
                <a:cs typeface="Arial" pitchFamily="34" charset="0"/>
              </a:rPr>
              <a:t> </a:t>
            </a:r>
            <a:r>
              <a:rPr lang="en-US" sz="5600" dirty="0" err="1">
                <a:latin typeface="Arial" pitchFamily="34" charset="0"/>
                <a:cs typeface="Arial" pitchFamily="34" charset="0"/>
              </a:rPr>
              <a:t>muncul</a:t>
            </a:r>
            <a:r>
              <a:rPr lang="en-US" sz="5600" dirty="0">
                <a:latin typeface="Arial" pitchFamily="34" charset="0"/>
                <a:cs typeface="Arial" pitchFamily="34" charset="0"/>
              </a:rPr>
              <a:t> </a:t>
            </a:r>
            <a:r>
              <a:rPr lang="en-US" sz="5600" dirty="0" err="1">
                <a:latin typeface="Arial" pitchFamily="34" charset="0"/>
                <a:cs typeface="Arial" pitchFamily="34" charset="0"/>
              </a:rPr>
              <a:t>antara</a:t>
            </a:r>
            <a:r>
              <a:rPr lang="en-US" sz="5600" dirty="0">
                <a:latin typeface="Arial" pitchFamily="34" charset="0"/>
                <a:cs typeface="Arial" pitchFamily="34" charset="0"/>
              </a:rPr>
              <a:t> lain </a:t>
            </a:r>
            <a:r>
              <a:rPr lang="en-US" sz="5600" dirty="0" err="1">
                <a:latin typeface="Arial" pitchFamily="34" charset="0"/>
                <a:cs typeface="Arial" pitchFamily="34" charset="0"/>
              </a:rPr>
              <a:t>apakah</a:t>
            </a:r>
            <a:r>
              <a:rPr lang="en-US" sz="5600" dirty="0">
                <a:latin typeface="Arial" pitchFamily="34" charset="0"/>
                <a:cs typeface="Arial" pitchFamily="34" charset="0"/>
              </a:rPr>
              <a:t> </a:t>
            </a:r>
            <a:r>
              <a:rPr lang="en-US" sz="5600" dirty="0" err="1">
                <a:latin typeface="Arial" pitchFamily="34" charset="0"/>
                <a:cs typeface="Arial" pitchFamily="34" charset="0"/>
              </a:rPr>
              <a:t>saya</a:t>
            </a:r>
            <a:r>
              <a:rPr lang="en-US" sz="5600" dirty="0">
                <a:latin typeface="Arial" pitchFamily="34" charset="0"/>
                <a:cs typeface="Arial" pitchFamily="34" charset="0"/>
              </a:rPr>
              <a:t> </a:t>
            </a:r>
            <a:r>
              <a:rPr lang="en-US" sz="5600" dirty="0" err="1">
                <a:latin typeface="Arial" pitchFamily="34" charset="0"/>
                <a:cs typeface="Arial" pitchFamily="34" charset="0"/>
              </a:rPr>
              <a:t>aman</a:t>
            </a:r>
            <a:r>
              <a:rPr lang="en-US" sz="5600" dirty="0">
                <a:latin typeface="Arial" pitchFamily="34" charset="0"/>
                <a:cs typeface="Arial" pitchFamily="34" charset="0"/>
              </a:rPr>
              <a:t>? </a:t>
            </a:r>
            <a:r>
              <a:rPr lang="en-US" sz="5600" dirty="0" err="1">
                <a:latin typeface="Arial" pitchFamily="34" charset="0"/>
                <a:cs typeface="Arial" pitchFamily="34" charset="0"/>
              </a:rPr>
              <a:t>Apakah</a:t>
            </a:r>
            <a:r>
              <a:rPr lang="en-US" sz="5600" dirty="0">
                <a:latin typeface="Arial" pitchFamily="34" charset="0"/>
                <a:cs typeface="Arial" pitchFamily="34" charset="0"/>
              </a:rPr>
              <a:t> </a:t>
            </a:r>
            <a:r>
              <a:rPr lang="en-US" sz="5600" dirty="0" err="1">
                <a:latin typeface="Arial" pitchFamily="34" charset="0"/>
                <a:cs typeface="Arial" pitchFamily="34" charset="0"/>
              </a:rPr>
              <a:t>keluarga</a:t>
            </a:r>
            <a:r>
              <a:rPr lang="en-US" sz="5600" dirty="0">
                <a:latin typeface="Arial" pitchFamily="34" charset="0"/>
                <a:cs typeface="Arial" pitchFamily="34" charset="0"/>
              </a:rPr>
              <a:t> </a:t>
            </a:r>
            <a:r>
              <a:rPr lang="en-US" sz="5600" dirty="0" err="1">
                <a:latin typeface="Arial" pitchFamily="34" charset="0"/>
                <a:cs typeface="Arial" pitchFamily="34" charset="0"/>
              </a:rPr>
              <a:t>saya</a:t>
            </a:r>
            <a:r>
              <a:rPr lang="en-US" sz="5600" dirty="0">
                <a:latin typeface="Arial" pitchFamily="34" charset="0"/>
                <a:cs typeface="Arial" pitchFamily="34" charset="0"/>
              </a:rPr>
              <a:t> </a:t>
            </a:r>
            <a:r>
              <a:rPr lang="en-US" sz="5600" dirty="0" err="1">
                <a:latin typeface="Arial" pitchFamily="34" charset="0"/>
                <a:cs typeface="Arial" pitchFamily="34" charset="0"/>
              </a:rPr>
              <a:t>aman</a:t>
            </a:r>
            <a:r>
              <a:rPr lang="en-US" sz="5600" dirty="0">
                <a:latin typeface="Arial" pitchFamily="34" charset="0"/>
                <a:cs typeface="Arial" pitchFamily="34" charset="0"/>
              </a:rPr>
              <a:t>? </a:t>
            </a:r>
            <a:r>
              <a:rPr lang="en-US" sz="5600" dirty="0" err="1" smtClean="0">
                <a:latin typeface="Arial" pitchFamily="34" charset="0"/>
                <a:cs typeface="Arial" pitchFamily="34" charset="0"/>
              </a:rPr>
              <a:t>Apa</a:t>
            </a:r>
            <a:r>
              <a:rPr lang="en-US" sz="5600" dirty="0" smtClean="0">
                <a:latin typeface="Arial" pitchFamily="34" charset="0"/>
                <a:cs typeface="Arial" pitchFamily="34" charset="0"/>
              </a:rPr>
              <a:t> </a:t>
            </a:r>
            <a:r>
              <a:rPr lang="en-US" sz="5600" dirty="0">
                <a:latin typeface="Arial" pitchFamily="34" charset="0"/>
                <a:cs typeface="Arial" pitchFamily="34" charset="0"/>
              </a:rPr>
              <a:t>yang </a:t>
            </a:r>
            <a:r>
              <a:rPr lang="en-US" sz="5600" dirty="0" err="1">
                <a:latin typeface="Arial" pitchFamily="34" charset="0"/>
                <a:cs typeface="Arial" pitchFamily="34" charset="0"/>
              </a:rPr>
              <a:t>dapat</a:t>
            </a:r>
            <a:r>
              <a:rPr lang="en-US" sz="5600" dirty="0">
                <a:latin typeface="Arial" pitchFamily="34" charset="0"/>
                <a:cs typeface="Arial" pitchFamily="34" charset="0"/>
              </a:rPr>
              <a:t> </a:t>
            </a:r>
            <a:r>
              <a:rPr lang="en-US" sz="5600" dirty="0" err="1">
                <a:latin typeface="Arial" pitchFamily="34" charset="0"/>
                <a:cs typeface="Arial" pitchFamily="34" charset="0"/>
              </a:rPr>
              <a:t>saya</a:t>
            </a:r>
            <a:r>
              <a:rPr lang="en-US" sz="5600" dirty="0">
                <a:latin typeface="Arial" pitchFamily="34" charset="0"/>
                <a:cs typeface="Arial" pitchFamily="34" charset="0"/>
              </a:rPr>
              <a:t> </a:t>
            </a:r>
            <a:r>
              <a:rPr lang="en-US" sz="5600" dirty="0" err="1">
                <a:latin typeface="Arial" pitchFamily="34" charset="0"/>
                <a:cs typeface="Arial" pitchFamily="34" charset="0"/>
              </a:rPr>
              <a:t>lakukan</a:t>
            </a:r>
            <a:r>
              <a:rPr lang="en-US" sz="5600" dirty="0">
                <a:latin typeface="Arial" pitchFamily="34" charset="0"/>
                <a:cs typeface="Arial" pitchFamily="34" charset="0"/>
              </a:rPr>
              <a:t> </a:t>
            </a:r>
            <a:r>
              <a:rPr lang="en-US" sz="5600" dirty="0" err="1">
                <a:latin typeface="Arial" pitchFamily="34" charset="0"/>
                <a:cs typeface="Arial" pitchFamily="34" charset="0"/>
              </a:rPr>
              <a:t>untuk</a:t>
            </a:r>
            <a:r>
              <a:rPr lang="en-US" sz="5600" dirty="0">
                <a:latin typeface="Arial" pitchFamily="34" charset="0"/>
                <a:cs typeface="Arial" pitchFamily="34" charset="0"/>
              </a:rPr>
              <a:t> </a:t>
            </a:r>
            <a:r>
              <a:rPr lang="en-US" sz="5600" dirty="0" err="1">
                <a:latin typeface="Arial" pitchFamily="34" charset="0"/>
                <a:cs typeface="Arial" pitchFamily="34" charset="0"/>
              </a:rPr>
              <a:t>melindungi</a:t>
            </a:r>
            <a:r>
              <a:rPr lang="en-US" sz="5600" dirty="0">
                <a:latin typeface="Arial" pitchFamily="34" charset="0"/>
                <a:cs typeface="Arial" pitchFamily="34" charset="0"/>
              </a:rPr>
              <a:t> </a:t>
            </a:r>
            <a:r>
              <a:rPr lang="en-US" sz="5600" dirty="0" err="1">
                <a:latin typeface="Arial" pitchFamily="34" charset="0"/>
                <a:cs typeface="Arial" pitchFamily="34" charset="0"/>
              </a:rPr>
              <a:t>diri</a:t>
            </a:r>
            <a:r>
              <a:rPr lang="en-US" sz="5600" dirty="0">
                <a:latin typeface="Arial" pitchFamily="34" charset="0"/>
                <a:cs typeface="Arial" pitchFamily="34" charset="0"/>
              </a:rPr>
              <a:t> </a:t>
            </a:r>
            <a:r>
              <a:rPr lang="en-US" sz="5600" dirty="0" err="1">
                <a:latin typeface="Arial" pitchFamily="34" charset="0"/>
                <a:cs typeface="Arial" pitchFamily="34" charset="0"/>
              </a:rPr>
              <a:t>dan</a:t>
            </a:r>
            <a:r>
              <a:rPr lang="en-US" sz="5600" dirty="0">
                <a:latin typeface="Arial" pitchFamily="34" charset="0"/>
                <a:cs typeface="Arial" pitchFamily="34" charset="0"/>
              </a:rPr>
              <a:t> </a:t>
            </a:r>
            <a:r>
              <a:rPr lang="en-US" sz="5600" dirty="0" err="1">
                <a:latin typeface="Arial" pitchFamily="34" charset="0"/>
                <a:cs typeface="Arial" pitchFamily="34" charset="0"/>
              </a:rPr>
              <a:t>keluarga</a:t>
            </a:r>
            <a:r>
              <a:rPr lang="en-US" sz="5600" dirty="0">
                <a:latin typeface="Arial" pitchFamily="34" charset="0"/>
                <a:cs typeface="Arial" pitchFamily="34" charset="0"/>
              </a:rPr>
              <a:t> </a:t>
            </a:r>
            <a:r>
              <a:rPr lang="en-US" sz="5600" dirty="0" err="1">
                <a:latin typeface="Arial" pitchFamily="34" charset="0"/>
                <a:cs typeface="Arial" pitchFamily="34" charset="0"/>
              </a:rPr>
              <a:t>saya</a:t>
            </a:r>
            <a:r>
              <a:rPr lang="en-US" sz="5600" dirty="0">
                <a:latin typeface="Arial" pitchFamily="34" charset="0"/>
                <a:cs typeface="Arial" pitchFamily="34" charset="0"/>
              </a:rPr>
              <a:t>? </a:t>
            </a:r>
            <a:r>
              <a:rPr lang="en-US" sz="5600" dirty="0" err="1">
                <a:latin typeface="Arial" pitchFamily="34" charset="0"/>
                <a:cs typeface="Arial" pitchFamily="34" charset="0"/>
              </a:rPr>
              <a:t>Siapa</a:t>
            </a:r>
            <a:r>
              <a:rPr lang="en-US" sz="5600" dirty="0">
                <a:latin typeface="Arial" pitchFamily="34" charset="0"/>
                <a:cs typeface="Arial" pitchFamily="34" charset="0"/>
              </a:rPr>
              <a:t>/</a:t>
            </a:r>
            <a:r>
              <a:rPr lang="en-US" sz="5600" dirty="0" err="1">
                <a:latin typeface="Arial" pitchFamily="34" charset="0"/>
                <a:cs typeface="Arial" pitchFamily="34" charset="0"/>
              </a:rPr>
              <a:t>apa</a:t>
            </a:r>
            <a:r>
              <a:rPr lang="en-US" sz="5600" dirty="0">
                <a:latin typeface="Arial" pitchFamily="34" charset="0"/>
                <a:cs typeface="Arial" pitchFamily="34" charset="0"/>
              </a:rPr>
              <a:t> yang </a:t>
            </a:r>
            <a:r>
              <a:rPr lang="en-US" sz="5600" dirty="0" err="1">
                <a:latin typeface="Arial" pitchFamily="34" charset="0"/>
                <a:cs typeface="Arial" pitchFamily="34" charset="0"/>
              </a:rPr>
              <a:t>menyebabkan</a:t>
            </a:r>
            <a:r>
              <a:rPr lang="en-US" sz="5600" dirty="0">
                <a:latin typeface="Arial" pitchFamily="34" charset="0"/>
                <a:cs typeface="Arial" pitchFamily="34" charset="0"/>
              </a:rPr>
              <a:t> </a:t>
            </a:r>
            <a:r>
              <a:rPr lang="en-US" sz="5600" dirty="0" err="1">
                <a:latin typeface="Arial" pitchFamily="34" charset="0"/>
                <a:cs typeface="Arial" pitchFamily="34" charset="0"/>
              </a:rPr>
              <a:t>ini</a:t>
            </a:r>
            <a:r>
              <a:rPr lang="en-US" sz="5600" dirty="0">
                <a:latin typeface="Arial" pitchFamily="34" charset="0"/>
                <a:cs typeface="Arial" pitchFamily="34" charset="0"/>
              </a:rPr>
              <a:t>? </a:t>
            </a:r>
            <a:r>
              <a:rPr lang="en-US" sz="5600" dirty="0" err="1">
                <a:latin typeface="Arial" pitchFamily="34" charset="0"/>
                <a:cs typeface="Arial" pitchFamily="34" charset="0"/>
              </a:rPr>
              <a:t>Dapatkah</a:t>
            </a:r>
            <a:r>
              <a:rPr lang="en-US" sz="5600" dirty="0">
                <a:latin typeface="Arial" pitchFamily="34" charset="0"/>
                <a:cs typeface="Arial" pitchFamily="34" charset="0"/>
              </a:rPr>
              <a:t> </a:t>
            </a:r>
            <a:r>
              <a:rPr lang="en-US" sz="5600" dirty="0" err="1" smtClean="0">
                <a:latin typeface="Arial" pitchFamily="34" charset="0"/>
                <a:cs typeface="Arial" pitchFamily="34" charset="0"/>
              </a:rPr>
              <a:t>diperbaiki</a:t>
            </a:r>
            <a:r>
              <a:rPr lang="en-US" sz="5600" dirty="0" smtClean="0">
                <a:latin typeface="Arial" pitchFamily="34" charset="0"/>
                <a:cs typeface="Arial" pitchFamily="34" charset="0"/>
              </a:rPr>
              <a:t>?</a:t>
            </a:r>
          </a:p>
          <a:p>
            <a:endParaRPr lang="en-US" sz="5600" dirty="0">
              <a:latin typeface="Arial" pitchFamily="34" charset="0"/>
              <a:cs typeface="Arial" pitchFamily="34" charset="0"/>
            </a:endParaRPr>
          </a:p>
          <a:p>
            <a:r>
              <a:rPr lang="en-US" sz="5600" dirty="0" err="1" smtClean="0">
                <a:latin typeface="Arial" pitchFamily="34" charset="0"/>
                <a:cs typeface="Arial" pitchFamily="34" charset="0"/>
              </a:rPr>
              <a:t>Untuk</a:t>
            </a:r>
            <a:r>
              <a:rPr lang="en-US" sz="5600" dirty="0" smtClean="0">
                <a:latin typeface="Arial" pitchFamily="34" charset="0"/>
                <a:cs typeface="Arial" pitchFamily="34" charset="0"/>
              </a:rPr>
              <a:t> </a:t>
            </a:r>
            <a:r>
              <a:rPr lang="en-US" sz="5600" dirty="0" err="1">
                <a:latin typeface="Arial" pitchFamily="34" charset="0"/>
                <a:cs typeface="Arial" pitchFamily="34" charset="0"/>
              </a:rPr>
              <a:t>kelompok</a:t>
            </a:r>
            <a:r>
              <a:rPr lang="en-US" sz="5600" dirty="0">
                <a:latin typeface="Arial" pitchFamily="34" charset="0"/>
                <a:cs typeface="Arial" pitchFamily="34" charset="0"/>
              </a:rPr>
              <a:t> </a:t>
            </a:r>
            <a:r>
              <a:rPr lang="en-US" sz="5600" b="1" dirty="0">
                <a:solidFill>
                  <a:schemeClr val="accent3"/>
                </a:solidFill>
                <a:latin typeface="Arial" pitchFamily="34" charset="0"/>
                <a:cs typeface="Arial" pitchFamily="34" charset="0"/>
              </a:rPr>
              <a:t>media</a:t>
            </a:r>
            <a:r>
              <a:rPr lang="en-US" sz="5600" dirty="0">
                <a:latin typeface="Arial" pitchFamily="34" charset="0"/>
                <a:cs typeface="Arial" pitchFamily="34" charset="0"/>
              </a:rPr>
              <a:t>, </a:t>
            </a:r>
            <a:r>
              <a:rPr lang="en-US" sz="5600" dirty="0" err="1">
                <a:latin typeface="Arial" pitchFamily="34" charset="0"/>
                <a:cs typeface="Arial" pitchFamily="34" charset="0"/>
              </a:rPr>
              <a:t>apa</a:t>
            </a:r>
            <a:r>
              <a:rPr lang="en-US" sz="5600" dirty="0">
                <a:latin typeface="Arial" pitchFamily="34" charset="0"/>
                <a:cs typeface="Arial" pitchFamily="34" charset="0"/>
              </a:rPr>
              <a:t> yang </a:t>
            </a:r>
            <a:r>
              <a:rPr lang="en-US" sz="5600" dirty="0" err="1">
                <a:latin typeface="Arial" pitchFamily="34" charset="0"/>
                <a:cs typeface="Arial" pitchFamily="34" charset="0"/>
              </a:rPr>
              <a:t>terjadi</a:t>
            </a:r>
            <a:r>
              <a:rPr lang="en-US" sz="5600" dirty="0">
                <a:latin typeface="Arial" pitchFamily="34" charset="0"/>
                <a:cs typeface="Arial" pitchFamily="34" charset="0"/>
              </a:rPr>
              <a:t>? </a:t>
            </a:r>
            <a:r>
              <a:rPr lang="en-US" sz="5600" dirty="0" err="1">
                <a:latin typeface="Arial" pitchFamily="34" charset="0"/>
                <a:cs typeface="Arial" pitchFamily="34" charset="0"/>
              </a:rPr>
              <a:t>Apakah</a:t>
            </a:r>
            <a:r>
              <a:rPr lang="en-US" sz="5600" dirty="0">
                <a:latin typeface="Arial" pitchFamily="34" charset="0"/>
                <a:cs typeface="Arial" pitchFamily="34" charset="0"/>
              </a:rPr>
              <a:t> </a:t>
            </a:r>
            <a:r>
              <a:rPr lang="en-US" sz="5600" dirty="0" err="1">
                <a:latin typeface="Arial" pitchFamily="34" charset="0"/>
                <a:cs typeface="Arial" pitchFamily="34" charset="0"/>
              </a:rPr>
              <a:t>sudah</a:t>
            </a:r>
            <a:r>
              <a:rPr lang="en-US" sz="5600" dirty="0">
                <a:latin typeface="Arial" pitchFamily="34" charset="0"/>
                <a:cs typeface="Arial" pitchFamily="34" charset="0"/>
              </a:rPr>
              <a:t> </a:t>
            </a:r>
            <a:r>
              <a:rPr lang="en-US" sz="5600" dirty="0" err="1">
                <a:latin typeface="Arial" pitchFamily="34" charset="0"/>
                <a:cs typeface="Arial" pitchFamily="34" charset="0"/>
              </a:rPr>
              <a:t>diatasi</a:t>
            </a:r>
            <a:r>
              <a:rPr lang="en-US" sz="5600" dirty="0">
                <a:latin typeface="Arial" pitchFamily="34" charset="0"/>
                <a:cs typeface="Arial" pitchFamily="34" charset="0"/>
              </a:rPr>
              <a:t>? </a:t>
            </a:r>
            <a:r>
              <a:rPr lang="en-US" sz="5600" dirty="0" err="1">
                <a:latin typeface="Arial" pitchFamily="34" charset="0"/>
                <a:cs typeface="Arial" pitchFamily="34" charset="0"/>
              </a:rPr>
              <a:t>Siapa</a:t>
            </a:r>
            <a:r>
              <a:rPr lang="en-US" sz="5600" dirty="0">
                <a:latin typeface="Arial" pitchFamily="34" charset="0"/>
                <a:cs typeface="Arial" pitchFamily="34" charset="0"/>
              </a:rPr>
              <a:t> yang </a:t>
            </a:r>
            <a:r>
              <a:rPr lang="en-US" sz="5600" dirty="0" err="1">
                <a:latin typeface="Arial" pitchFamily="34" charset="0"/>
                <a:cs typeface="Arial" pitchFamily="34" charset="0"/>
              </a:rPr>
              <a:t>bertanggung</a:t>
            </a:r>
            <a:r>
              <a:rPr lang="en-US" sz="5600" dirty="0">
                <a:latin typeface="Arial" pitchFamily="34" charset="0"/>
                <a:cs typeface="Arial" pitchFamily="34" charset="0"/>
              </a:rPr>
              <a:t> </a:t>
            </a:r>
            <a:r>
              <a:rPr lang="en-US" sz="5600" dirty="0" err="1">
                <a:latin typeface="Arial" pitchFamily="34" charset="0"/>
                <a:cs typeface="Arial" pitchFamily="34" charset="0"/>
              </a:rPr>
              <a:t>jawab</a:t>
            </a:r>
            <a:r>
              <a:rPr lang="en-US" sz="5600" dirty="0">
                <a:latin typeface="Arial" pitchFamily="34" charset="0"/>
                <a:cs typeface="Arial" pitchFamily="34" charset="0"/>
              </a:rPr>
              <a:t>? </a:t>
            </a:r>
            <a:r>
              <a:rPr lang="en-US" sz="5600" dirty="0" err="1">
                <a:latin typeface="Arial" pitchFamily="34" charset="0"/>
                <a:cs typeface="Arial" pitchFamily="34" charset="0"/>
              </a:rPr>
              <a:t>Apakah</a:t>
            </a:r>
            <a:r>
              <a:rPr lang="en-US" sz="5600" dirty="0">
                <a:latin typeface="Arial" pitchFamily="34" charset="0"/>
                <a:cs typeface="Arial" pitchFamily="34" charset="0"/>
              </a:rPr>
              <a:t> orang </a:t>
            </a:r>
            <a:r>
              <a:rPr lang="en-US" sz="5600" dirty="0" err="1">
                <a:latin typeface="Arial" pitchFamily="34" charset="0"/>
                <a:cs typeface="Arial" pitchFamily="34" charset="0"/>
              </a:rPr>
              <a:t>membutuhkan</a:t>
            </a:r>
            <a:r>
              <a:rPr lang="en-US" sz="5600" dirty="0">
                <a:latin typeface="Arial" pitchFamily="34" charset="0"/>
                <a:cs typeface="Arial" pitchFamily="34" charset="0"/>
              </a:rPr>
              <a:t> </a:t>
            </a:r>
            <a:r>
              <a:rPr lang="en-US" sz="5600" dirty="0" err="1">
                <a:latin typeface="Arial" pitchFamily="34" charset="0"/>
                <a:cs typeface="Arial" pitchFamily="34" charset="0"/>
              </a:rPr>
              <a:t>dibantu</a:t>
            </a:r>
            <a:r>
              <a:rPr lang="en-US" sz="5600" dirty="0">
                <a:latin typeface="Arial" pitchFamily="34" charset="0"/>
                <a:cs typeface="Arial" pitchFamily="34" charset="0"/>
              </a:rPr>
              <a:t>? </a:t>
            </a:r>
            <a:r>
              <a:rPr lang="en-US" sz="5600" dirty="0" err="1">
                <a:latin typeface="Arial" pitchFamily="34" charset="0"/>
                <a:cs typeface="Arial" pitchFamily="34" charset="0"/>
              </a:rPr>
              <a:t>Apa</a:t>
            </a:r>
            <a:r>
              <a:rPr lang="en-US" sz="5600" dirty="0">
                <a:latin typeface="Arial" pitchFamily="34" charset="0"/>
                <a:cs typeface="Arial" pitchFamily="34" charset="0"/>
              </a:rPr>
              <a:t> yang </a:t>
            </a:r>
            <a:r>
              <a:rPr lang="en-US" sz="5600" dirty="0" err="1">
                <a:latin typeface="Arial" pitchFamily="34" charset="0"/>
                <a:cs typeface="Arial" pitchFamily="34" charset="0"/>
              </a:rPr>
              <a:t>bisa</a:t>
            </a:r>
            <a:r>
              <a:rPr lang="en-US" sz="5600" dirty="0">
                <a:latin typeface="Arial" pitchFamily="34" charset="0"/>
                <a:cs typeface="Arial" pitchFamily="34" charset="0"/>
              </a:rPr>
              <a:t> </a:t>
            </a:r>
            <a:r>
              <a:rPr lang="en-US" sz="5600" dirty="0" err="1">
                <a:latin typeface="Arial" pitchFamily="34" charset="0"/>
                <a:cs typeface="Arial" pitchFamily="34" charset="0"/>
              </a:rPr>
              <a:t>diharapkan</a:t>
            </a:r>
            <a:r>
              <a:rPr lang="en-US" sz="5600" dirty="0">
                <a:latin typeface="Arial" pitchFamily="34" charset="0"/>
                <a:cs typeface="Arial" pitchFamily="34" charset="0"/>
              </a:rPr>
              <a:t>? </a:t>
            </a:r>
            <a:r>
              <a:rPr lang="en-US" sz="5600" dirty="0" err="1">
                <a:latin typeface="Arial" pitchFamily="34" charset="0"/>
                <a:cs typeface="Arial" pitchFamily="34" charset="0"/>
              </a:rPr>
              <a:t>Apa</a:t>
            </a:r>
            <a:r>
              <a:rPr lang="en-US" sz="5600" dirty="0">
                <a:latin typeface="Arial" pitchFamily="34" charset="0"/>
                <a:cs typeface="Arial" pitchFamily="34" charset="0"/>
              </a:rPr>
              <a:t> yang </a:t>
            </a:r>
            <a:r>
              <a:rPr lang="en-US" sz="5600" dirty="0" err="1">
                <a:latin typeface="Arial" pitchFamily="34" charset="0"/>
                <a:cs typeface="Arial" pitchFamily="34" charset="0"/>
              </a:rPr>
              <a:t>harus</a:t>
            </a:r>
            <a:r>
              <a:rPr lang="en-US" sz="5600" dirty="0">
                <a:latin typeface="Arial" pitchFamily="34" charset="0"/>
                <a:cs typeface="Arial" pitchFamily="34" charset="0"/>
              </a:rPr>
              <a:t> </a:t>
            </a:r>
            <a:r>
              <a:rPr lang="en-US" sz="5600" dirty="0" err="1">
                <a:latin typeface="Arial" pitchFamily="34" charset="0"/>
                <a:cs typeface="Arial" pitchFamily="34" charset="0"/>
              </a:rPr>
              <a:t>kita</a:t>
            </a:r>
            <a:r>
              <a:rPr lang="en-US" sz="5600" dirty="0">
                <a:latin typeface="Arial" pitchFamily="34" charset="0"/>
                <a:cs typeface="Arial" pitchFamily="34" charset="0"/>
              </a:rPr>
              <a:t> </a:t>
            </a:r>
            <a:r>
              <a:rPr lang="en-US" sz="5600" dirty="0" err="1" smtClean="0">
                <a:latin typeface="Arial" pitchFamily="34" charset="0"/>
                <a:cs typeface="Arial" pitchFamily="34" charset="0"/>
              </a:rPr>
              <a:t>lakukan</a:t>
            </a:r>
            <a:r>
              <a:rPr lang="en-US" sz="5600" dirty="0" smtClean="0">
                <a:latin typeface="Arial" pitchFamily="34" charset="0"/>
                <a:cs typeface="Arial" pitchFamily="34" charset="0"/>
              </a:rPr>
              <a:t>?</a:t>
            </a:r>
          </a:p>
          <a:p>
            <a:endParaRPr lang="en-US" sz="5600" dirty="0">
              <a:latin typeface="Arial" pitchFamily="34" charset="0"/>
              <a:cs typeface="Arial" pitchFamily="34" charset="0"/>
            </a:endParaRPr>
          </a:p>
          <a:p>
            <a:r>
              <a:rPr lang="en-US" sz="5600" dirty="0" err="1" smtClean="0">
                <a:latin typeface="Arial" pitchFamily="34" charset="0"/>
                <a:cs typeface="Arial" pitchFamily="34" charset="0"/>
              </a:rPr>
              <a:t>Untuk</a:t>
            </a:r>
            <a:r>
              <a:rPr lang="en-US" sz="5600" dirty="0" smtClean="0">
                <a:latin typeface="Arial" pitchFamily="34" charset="0"/>
                <a:cs typeface="Arial" pitchFamily="34" charset="0"/>
              </a:rPr>
              <a:t> </a:t>
            </a:r>
            <a:r>
              <a:rPr lang="en-US" sz="5600" dirty="0" err="1">
                <a:latin typeface="Arial" pitchFamily="34" charset="0"/>
                <a:cs typeface="Arial" pitchFamily="34" charset="0"/>
              </a:rPr>
              <a:t>kelompok</a:t>
            </a:r>
            <a:r>
              <a:rPr lang="en-US" sz="5600" dirty="0">
                <a:latin typeface="Arial" pitchFamily="34" charset="0"/>
                <a:cs typeface="Arial" pitchFamily="34" charset="0"/>
              </a:rPr>
              <a:t> </a:t>
            </a:r>
            <a:r>
              <a:rPr lang="en-US" sz="5600" b="1" dirty="0" err="1">
                <a:solidFill>
                  <a:schemeClr val="accent6"/>
                </a:solidFill>
                <a:latin typeface="Arial" pitchFamily="34" charset="0"/>
                <a:cs typeface="Arial" pitchFamily="34" charset="0"/>
              </a:rPr>
              <a:t>pemangku</a:t>
            </a:r>
            <a:r>
              <a:rPr lang="en-US" sz="5600" b="1" dirty="0">
                <a:solidFill>
                  <a:schemeClr val="accent6"/>
                </a:solidFill>
                <a:latin typeface="Arial" pitchFamily="34" charset="0"/>
                <a:cs typeface="Arial" pitchFamily="34" charset="0"/>
              </a:rPr>
              <a:t> </a:t>
            </a:r>
            <a:r>
              <a:rPr lang="en-US" sz="5600" b="1" dirty="0" err="1">
                <a:solidFill>
                  <a:schemeClr val="accent6"/>
                </a:solidFill>
                <a:latin typeface="Arial" pitchFamily="34" charset="0"/>
                <a:cs typeface="Arial" pitchFamily="34" charset="0"/>
              </a:rPr>
              <a:t>kepentingan</a:t>
            </a:r>
            <a:r>
              <a:rPr lang="en-US" sz="5600" b="1" dirty="0">
                <a:solidFill>
                  <a:schemeClr val="accent6"/>
                </a:solidFill>
                <a:latin typeface="Arial" pitchFamily="34" charset="0"/>
                <a:cs typeface="Arial" pitchFamily="34" charset="0"/>
              </a:rPr>
              <a:t> </a:t>
            </a:r>
            <a:r>
              <a:rPr lang="en-US" sz="5600" b="1" dirty="0" err="1">
                <a:solidFill>
                  <a:schemeClr val="accent6"/>
                </a:solidFill>
                <a:latin typeface="Arial" pitchFamily="34" charset="0"/>
                <a:cs typeface="Arial" pitchFamily="34" charset="0"/>
              </a:rPr>
              <a:t>lainnya</a:t>
            </a:r>
            <a:r>
              <a:rPr lang="en-US" sz="5600" dirty="0">
                <a:latin typeface="Arial" pitchFamily="34" charset="0"/>
                <a:cs typeface="Arial" pitchFamily="34" charset="0"/>
              </a:rPr>
              <a:t>, </a:t>
            </a:r>
            <a:r>
              <a:rPr lang="en-US" sz="5600" dirty="0" err="1">
                <a:latin typeface="Arial" pitchFamily="34" charset="0"/>
                <a:cs typeface="Arial" pitchFamily="34" charset="0"/>
              </a:rPr>
              <a:t>bagaimana</a:t>
            </a:r>
            <a:r>
              <a:rPr lang="en-US" sz="5600" dirty="0">
                <a:latin typeface="Arial" pitchFamily="34" charset="0"/>
                <a:cs typeface="Arial" pitchFamily="34" charset="0"/>
              </a:rPr>
              <a:t> </a:t>
            </a:r>
            <a:r>
              <a:rPr lang="en-US" sz="5600" dirty="0" err="1">
                <a:latin typeface="Arial" pitchFamily="34" charset="0"/>
                <a:cs typeface="Arial" pitchFamily="34" charset="0"/>
              </a:rPr>
              <a:t>kelompok</a:t>
            </a:r>
            <a:r>
              <a:rPr lang="en-US" sz="5600" dirty="0">
                <a:latin typeface="Arial" pitchFamily="34" charset="0"/>
                <a:cs typeface="Arial" pitchFamily="34" charset="0"/>
              </a:rPr>
              <a:t> </a:t>
            </a:r>
            <a:r>
              <a:rPr lang="en-US" sz="5600" dirty="0" err="1">
                <a:latin typeface="Arial" pitchFamily="34" charset="0"/>
                <a:cs typeface="Arial" pitchFamily="34" charset="0"/>
              </a:rPr>
              <a:t>saya</a:t>
            </a:r>
            <a:r>
              <a:rPr lang="en-US" sz="5600" dirty="0">
                <a:latin typeface="Arial" pitchFamily="34" charset="0"/>
                <a:cs typeface="Arial" pitchFamily="34" charset="0"/>
              </a:rPr>
              <a:t> </a:t>
            </a:r>
            <a:r>
              <a:rPr lang="en-US" sz="5600" dirty="0" err="1">
                <a:latin typeface="Arial" pitchFamily="34" charset="0"/>
                <a:cs typeface="Arial" pitchFamily="34" charset="0"/>
              </a:rPr>
              <a:t>akan</a:t>
            </a:r>
            <a:r>
              <a:rPr lang="en-US" sz="5600" dirty="0">
                <a:latin typeface="Arial" pitchFamily="34" charset="0"/>
                <a:cs typeface="Arial" pitchFamily="34" charset="0"/>
              </a:rPr>
              <a:t> </a:t>
            </a:r>
            <a:r>
              <a:rPr lang="en-US" sz="5600" dirty="0" err="1">
                <a:latin typeface="Arial" pitchFamily="34" charset="0"/>
                <a:cs typeface="Arial" pitchFamily="34" charset="0"/>
              </a:rPr>
              <a:t>terpengaruh</a:t>
            </a:r>
            <a:r>
              <a:rPr lang="en-US" sz="5600" dirty="0">
                <a:latin typeface="Arial" pitchFamily="34" charset="0"/>
                <a:cs typeface="Arial" pitchFamily="34" charset="0"/>
              </a:rPr>
              <a:t>? </a:t>
            </a:r>
            <a:r>
              <a:rPr lang="en-US" sz="5600" dirty="0" err="1">
                <a:latin typeface="Arial" pitchFamily="34" charset="0"/>
                <a:cs typeface="Arial" pitchFamily="34" charset="0"/>
              </a:rPr>
              <a:t>Sumber</a:t>
            </a:r>
            <a:r>
              <a:rPr lang="en-US" sz="5600" dirty="0">
                <a:latin typeface="Arial" pitchFamily="34" charset="0"/>
                <a:cs typeface="Arial" pitchFamily="34" charset="0"/>
              </a:rPr>
              <a:t> </a:t>
            </a:r>
            <a:r>
              <a:rPr lang="en-US" sz="5600" dirty="0" err="1">
                <a:latin typeface="Arial" pitchFamily="34" charset="0"/>
                <a:cs typeface="Arial" pitchFamily="34" charset="0"/>
              </a:rPr>
              <a:t>daya</a:t>
            </a:r>
            <a:r>
              <a:rPr lang="en-US" sz="5600" dirty="0">
                <a:latin typeface="Arial" pitchFamily="34" charset="0"/>
                <a:cs typeface="Arial" pitchFamily="34" charset="0"/>
              </a:rPr>
              <a:t> </a:t>
            </a:r>
            <a:r>
              <a:rPr lang="en-US" sz="5600" dirty="0" err="1">
                <a:latin typeface="Arial" pitchFamily="34" charset="0"/>
                <a:cs typeface="Arial" pitchFamily="34" charset="0"/>
              </a:rPr>
              <a:t>apa</a:t>
            </a:r>
            <a:r>
              <a:rPr lang="en-US" sz="5600" dirty="0">
                <a:latin typeface="Arial" pitchFamily="34" charset="0"/>
                <a:cs typeface="Arial" pitchFamily="34" charset="0"/>
              </a:rPr>
              <a:t> yang </a:t>
            </a:r>
            <a:r>
              <a:rPr lang="en-US" sz="5600" dirty="0" err="1">
                <a:latin typeface="Arial" pitchFamily="34" charset="0"/>
                <a:cs typeface="Arial" pitchFamily="34" charset="0"/>
              </a:rPr>
              <a:t>akan</a:t>
            </a:r>
            <a:r>
              <a:rPr lang="en-US" sz="5600" dirty="0">
                <a:latin typeface="Arial" pitchFamily="34" charset="0"/>
                <a:cs typeface="Arial" pitchFamily="34" charset="0"/>
              </a:rPr>
              <a:t> </a:t>
            </a:r>
            <a:r>
              <a:rPr lang="en-US" sz="5600" dirty="0" err="1">
                <a:latin typeface="Arial" pitchFamily="34" charset="0"/>
                <a:cs typeface="Arial" pitchFamily="34" charset="0"/>
              </a:rPr>
              <a:t>kita</a:t>
            </a:r>
            <a:r>
              <a:rPr lang="en-US" sz="5600" dirty="0">
                <a:latin typeface="Arial" pitchFamily="34" charset="0"/>
                <a:cs typeface="Arial" pitchFamily="34" charset="0"/>
              </a:rPr>
              <a:t> </a:t>
            </a:r>
            <a:r>
              <a:rPr lang="en-US" sz="5600" dirty="0" err="1">
                <a:latin typeface="Arial" pitchFamily="34" charset="0"/>
                <a:cs typeface="Arial" pitchFamily="34" charset="0"/>
              </a:rPr>
              <a:t>miliki</a:t>
            </a:r>
            <a:r>
              <a:rPr lang="en-US" sz="5600" dirty="0">
                <a:latin typeface="Arial" pitchFamily="34" charset="0"/>
                <a:cs typeface="Arial" pitchFamily="34" charset="0"/>
              </a:rPr>
              <a:t> </a:t>
            </a:r>
            <a:r>
              <a:rPr lang="en-US" sz="5600" dirty="0" err="1">
                <a:latin typeface="Arial" pitchFamily="34" charset="0"/>
                <a:cs typeface="Arial" pitchFamily="34" charset="0"/>
              </a:rPr>
              <a:t>untuk</a:t>
            </a:r>
            <a:r>
              <a:rPr lang="en-US" sz="5600" dirty="0">
                <a:latin typeface="Arial" pitchFamily="34" charset="0"/>
                <a:cs typeface="Arial" pitchFamily="34" charset="0"/>
              </a:rPr>
              <a:t> </a:t>
            </a:r>
            <a:r>
              <a:rPr lang="en-US" sz="5600" dirty="0" err="1">
                <a:latin typeface="Arial" pitchFamily="34" charset="0"/>
                <a:cs typeface="Arial" pitchFamily="34" charset="0"/>
              </a:rPr>
              <a:t>memobilisasi</a:t>
            </a:r>
            <a:r>
              <a:rPr lang="en-US" sz="5600" dirty="0">
                <a:latin typeface="Arial" pitchFamily="34" charset="0"/>
                <a:cs typeface="Arial" pitchFamily="34" charset="0"/>
              </a:rPr>
              <a:t> </a:t>
            </a:r>
            <a:r>
              <a:rPr lang="en-US" sz="5600" dirty="0" err="1">
                <a:latin typeface="Arial" pitchFamily="34" charset="0"/>
                <a:cs typeface="Arial" pitchFamily="34" charset="0"/>
              </a:rPr>
              <a:t>dan</a:t>
            </a:r>
            <a:r>
              <a:rPr lang="en-US" sz="5600" dirty="0">
                <a:latin typeface="Arial" pitchFamily="34" charset="0"/>
                <a:cs typeface="Arial" pitchFamily="34" charset="0"/>
              </a:rPr>
              <a:t> </a:t>
            </a:r>
            <a:r>
              <a:rPr lang="en-US" sz="5600" dirty="0" err="1">
                <a:latin typeface="Arial" pitchFamily="34" charset="0"/>
                <a:cs typeface="Arial" pitchFamily="34" charset="0"/>
              </a:rPr>
              <a:t>menjamin</a:t>
            </a:r>
            <a:r>
              <a:rPr lang="en-US" sz="5600" dirty="0">
                <a:latin typeface="Arial" pitchFamily="34" charset="0"/>
                <a:cs typeface="Arial" pitchFamily="34" charset="0"/>
              </a:rPr>
              <a:t> </a:t>
            </a:r>
            <a:r>
              <a:rPr lang="en-US" sz="5600" dirty="0" err="1">
                <a:latin typeface="Arial" pitchFamily="34" charset="0"/>
                <a:cs typeface="Arial" pitchFamily="34" charset="0"/>
              </a:rPr>
              <a:t>keselamatan</a:t>
            </a:r>
            <a:r>
              <a:rPr lang="en-US" sz="5600" dirty="0">
                <a:latin typeface="Arial" pitchFamily="34" charset="0"/>
                <a:cs typeface="Arial" pitchFamily="34" charset="0"/>
              </a:rPr>
              <a:t> </a:t>
            </a:r>
            <a:r>
              <a:rPr lang="en-US" sz="5600" dirty="0" err="1">
                <a:latin typeface="Arial" pitchFamily="34" charset="0"/>
                <a:cs typeface="Arial" pitchFamily="34" charset="0"/>
              </a:rPr>
              <a:t>anggota</a:t>
            </a:r>
            <a:r>
              <a:rPr lang="en-US" sz="5600" dirty="0">
                <a:latin typeface="Arial" pitchFamily="34" charset="0"/>
                <a:cs typeface="Arial" pitchFamily="34" charset="0"/>
              </a:rPr>
              <a:t> </a:t>
            </a:r>
            <a:r>
              <a:rPr lang="en-US" sz="5600" dirty="0" err="1">
                <a:latin typeface="Arial" pitchFamily="34" charset="0"/>
                <a:cs typeface="Arial" pitchFamily="34" charset="0"/>
              </a:rPr>
              <a:t>kita</a:t>
            </a:r>
            <a:r>
              <a:rPr lang="en-US" sz="5600" dirty="0">
                <a:latin typeface="Arial" pitchFamily="34" charset="0"/>
                <a:cs typeface="Arial" pitchFamily="34" charset="0"/>
              </a:rPr>
              <a:t>? </a:t>
            </a:r>
            <a:r>
              <a:rPr lang="en-US" sz="5600" dirty="0" err="1">
                <a:latin typeface="Arial" pitchFamily="34" charset="0"/>
                <a:cs typeface="Arial" pitchFamily="34" charset="0"/>
              </a:rPr>
              <a:t>Apa</a:t>
            </a:r>
            <a:r>
              <a:rPr lang="en-US" sz="5600" dirty="0">
                <a:latin typeface="Arial" pitchFamily="34" charset="0"/>
                <a:cs typeface="Arial" pitchFamily="34" charset="0"/>
              </a:rPr>
              <a:t> </a:t>
            </a:r>
            <a:r>
              <a:rPr lang="en-US" sz="5600" dirty="0" err="1">
                <a:latin typeface="Arial" pitchFamily="34" charset="0"/>
                <a:cs typeface="Arial" pitchFamily="34" charset="0"/>
              </a:rPr>
              <a:t>peran</a:t>
            </a:r>
            <a:r>
              <a:rPr lang="en-US" sz="5600" dirty="0">
                <a:latin typeface="Arial" pitchFamily="34" charset="0"/>
                <a:cs typeface="Arial" pitchFamily="34" charset="0"/>
              </a:rPr>
              <a:t> yang </a:t>
            </a:r>
            <a:r>
              <a:rPr lang="en-US" sz="5600" dirty="0" err="1">
                <a:latin typeface="Arial" pitchFamily="34" charset="0"/>
                <a:cs typeface="Arial" pitchFamily="34" charset="0"/>
              </a:rPr>
              <a:t>dapat</a:t>
            </a:r>
            <a:r>
              <a:rPr lang="en-US" sz="5600" dirty="0">
                <a:latin typeface="Arial" pitchFamily="34" charset="0"/>
                <a:cs typeface="Arial" pitchFamily="34" charset="0"/>
              </a:rPr>
              <a:t> </a:t>
            </a:r>
            <a:r>
              <a:rPr lang="en-US" sz="5600" dirty="0" err="1">
                <a:latin typeface="Arial" pitchFamily="34" charset="0"/>
                <a:cs typeface="Arial" pitchFamily="34" charset="0"/>
              </a:rPr>
              <a:t>diberikan</a:t>
            </a:r>
            <a:r>
              <a:rPr lang="en-US" sz="5600" dirty="0">
                <a:latin typeface="Arial" pitchFamily="34" charset="0"/>
                <a:cs typeface="Arial" pitchFamily="34" charset="0"/>
              </a:rPr>
              <a:t> </a:t>
            </a:r>
            <a:r>
              <a:rPr lang="en-US" sz="5600" dirty="0" err="1">
                <a:latin typeface="Arial" pitchFamily="34" charset="0"/>
                <a:cs typeface="Arial" pitchFamily="34" charset="0"/>
              </a:rPr>
              <a:t>dan</a:t>
            </a:r>
            <a:r>
              <a:rPr lang="en-US" sz="5600" dirty="0">
                <a:latin typeface="Arial" pitchFamily="34" charset="0"/>
                <a:cs typeface="Arial" pitchFamily="34" charset="0"/>
              </a:rPr>
              <a:t> </a:t>
            </a:r>
            <a:r>
              <a:rPr lang="en-US" sz="5600" dirty="0" err="1">
                <a:latin typeface="Arial" pitchFamily="34" charset="0"/>
                <a:cs typeface="Arial" pitchFamily="34" charset="0"/>
              </a:rPr>
              <a:t>bagaimana</a:t>
            </a:r>
            <a:r>
              <a:rPr lang="en-US" sz="5600" dirty="0">
                <a:latin typeface="Arial" pitchFamily="34" charset="0"/>
                <a:cs typeface="Arial" pitchFamily="34" charset="0"/>
              </a:rPr>
              <a:t> </a:t>
            </a:r>
            <a:r>
              <a:rPr lang="en-US" sz="5600" dirty="0" err="1">
                <a:latin typeface="Arial" pitchFamily="34" charset="0"/>
                <a:cs typeface="Arial" pitchFamily="34" charset="0"/>
              </a:rPr>
              <a:t>pengaruhnya</a:t>
            </a:r>
            <a:r>
              <a:rPr lang="en-US" sz="5600" dirty="0">
                <a:latin typeface="Arial" pitchFamily="34" charset="0"/>
                <a:cs typeface="Arial" pitchFamily="34" charset="0"/>
              </a:rPr>
              <a:t> </a:t>
            </a:r>
            <a:r>
              <a:rPr lang="en-US" sz="5600" dirty="0" err="1">
                <a:latin typeface="Arial" pitchFamily="34" charset="0"/>
                <a:cs typeface="Arial" pitchFamily="34" charset="0"/>
              </a:rPr>
              <a:t>terhadap</a:t>
            </a:r>
            <a:r>
              <a:rPr lang="en-US" sz="5600" dirty="0">
                <a:latin typeface="Arial" pitchFamily="34" charset="0"/>
                <a:cs typeface="Arial" pitchFamily="34" charset="0"/>
              </a:rPr>
              <a:t> </a:t>
            </a:r>
            <a:r>
              <a:rPr lang="en-US" sz="5600" dirty="0" err="1">
                <a:latin typeface="Arial" pitchFamily="34" charset="0"/>
                <a:cs typeface="Arial" pitchFamily="34" charset="0"/>
              </a:rPr>
              <a:t>kelompok</a:t>
            </a:r>
            <a:r>
              <a:rPr lang="en-US" sz="5600" dirty="0">
                <a:latin typeface="Arial" pitchFamily="34" charset="0"/>
                <a:cs typeface="Arial" pitchFamily="34" charset="0"/>
              </a:rPr>
              <a:t> kami? </a:t>
            </a:r>
            <a:endParaRPr lang="en-US" sz="5600" dirty="0" smtClean="0">
              <a:latin typeface="Arial" pitchFamily="34" charset="0"/>
              <a:cs typeface="Arial" pitchFamily="34" charset="0"/>
            </a:endParaRPr>
          </a:p>
          <a:p>
            <a:endParaRPr lang="en-US" sz="5600" dirty="0">
              <a:latin typeface="Arial" pitchFamily="34" charset="0"/>
              <a:cs typeface="Arial" pitchFamily="34" charset="0"/>
            </a:endParaRPr>
          </a:p>
          <a:p>
            <a:pPr marL="0" indent="0">
              <a:buNone/>
            </a:pPr>
            <a:r>
              <a:rPr lang="en-US" dirty="0"/>
              <a:t/>
            </a:r>
            <a:br>
              <a:rPr lang="en-US" dirty="0"/>
            </a:br>
            <a:endParaRPr lang="en-US" dirty="0"/>
          </a:p>
        </p:txBody>
      </p:sp>
    </p:spTree>
    <p:extLst>
      <p:ext uri="{BB962C8B-B14F-4D97-AF65-F5344CB8AC3E}">
        <p14:creationId xmlns:p14="http://schemas.microsoft.com/office/powerpoint/2010/main" val="792398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C00000"/>
                </a:solidFill>
              </a:rPr>
              <a:t>TUJUAN KOMUNIKASI</a:t>
            </a:r>
            <a:endParaRPr lang="en-US" b="1" dirty="0">
              <a:solidFill>
                <a:srgbClr val="C00000"/>
              </a:solidFill>
            </a:endParaRPr>
          </a:p>
        </p:txBody>
      </p:sp>
      <p:sp>
        <p:nvSpPr>
          <p:cNvPr id="3" name="Content Placeholder 2"/>
          <p:cNvSpPr>
            <a:spLocks noGrp="1"/>
          </p:cNvSpPr>
          <p:nvPr>
            <p:ph idx="1"/>
          </p:nvPr>
        </p:nvSpPr>
        <p:spPr>
          <a:xfrm>
            <a:off x="0" y="1600200"/>
            <a:ext cx="9144000" cy="5257800"/>
          </a:xfrm>
        </p:spPr>
        <p:txBody>
          <a:bodyPr>
            <a:noAutofit/>
          </a:bodyPr>
          <a:lstStyle/>
          <a:p>
            <a:pPr marL="0" indent="0" algn="ctr">
              <a:buNone/>
            </a:pPr>
            <a:r>
              <a:rPr lang="en-US" sz="4000" b="1" dirty="0" smtClean="0"/>
              <a:t>SELAMA KRISIS DAN KEADAAN DARURAT, KEPRIHATINAN UTAMA AUDIENS ADALAH TENTANG KESEHATAN DAN KESELAMATAN FISIK, AKSES TERHADAP MAKANAN DAN LAYANAN PENTING, KEMAMPUAN                UNTUK PERGI BEKERJA                                            DAN MEMILIKI CUKUP UANG.</a:t>
            </a:r>
            <a:br>
              <a:rPr lang="en-US" sz="4000" b="1" dirty="0" smtClean="0"/>
            </a:br>
            <a:endParaRPr lang="en-US" sz="4000" b="1" dirty="0"/>
          </a:p>
        </p:txBody>
      </p:sp>
    </p:spTree>
    <p:extLst>
      <p:ext uri="{BB962C8B-B14F-4D97-AF65-F5344CB8AC3E}">
        <p14:creationId xmlns:p14="http://schemas.microsoft.com/office/powerpoint/2010/main" val="1821431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1337</Words>
  <Application>Microsoft Office PowerPoint</Application>
  <PresentationFormat>On-screen Show (4:3)</PresentationFormat>
  <Paragraphs>132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MATERI KE-14  KEPEMIMPINAN DAN KOMUNIKASI DI MASA KRISIS</vt:lpstr>
      <vt:lpstr>PENYEBARAN PENYAKIT COVID-19 BEGITU CEPAT MEMBUAT SELURUH NEGARA BERGERAK SEDEMIKIAN RUPA UNTUK MENANGANI MASALAH INI. INDONESIA PUN TAK LEPAS DARI MASALAH INI, PENYEBARAN                                                        VIRUS CORONA SUDAH SAMPAI DI TANAH AIR         PRESIDEN JOKO WIDODO MENDADAK MELAKUKAN JUMPA PERS, SENIN (2/3/2020)                       DI SEKRETARIAT PRESIDEN. PRESIDEN JOKOWI DIDAMPINGI MENTERI KESEHATAN TERAWAN AGUS PUTRANTO, MENTERI SEKRETARIS NEGARA PRATIKNO, DAN SEKRETARIS KABINET PRAMONO ANUNG.   SAMBIL MEMEGANG SEBUAH CATATAN, PRESIDEN JOKOWI MENJELASKAN MENGENAI SEJUMLAH UPAYA PEMERINTAH MENGANTISIPASI PENYEBARAN VIRUS CORONA                          DI TANAH AIR. SALAH SATUNYA MENJAGA 135 PINTU MASUK NEGARA,                                               BAIK DARAT, LAUT, MAUPUN UDARA. </vt:lpstr>
      <vt:lpstr>PENJELASAN PIMPINAN</vt:lpstr>
      <vt:lpstr>PERAN BESAR SEORANG PEMIMPIN</vt:lpstr>
      <vt:lpstr>PROFIL DALAM KEPEMIMPINAN</vt:lpstr>
      <vt:lpstr>PEMIMPIN D/ BERKOMUNIKASI EFEKTIF DIMASA KRISIS </vt:lpstr>
      <vt:lpstr>  KOMUNIKATOR BAIK MENJADI JURU BICARA BESAR, SELAMA MASA KRISIS   </vt:lpstr>
      <vt:lpstr>MEMAHAMI TARGET AUDIENS DAN KEPRIHATINANNYA</vt:lpstr>
      <vt:lpstr>TUJUAN KOMUNIKASI</vt:lpstr>
      <vt:lpstr>KEKHAWATIRAN PUBLIK HARUS SELALU DIATASI SAAT MENGEMBANGKAN TUJUAN KOMUNIKASI</vt:lpstr>
      <vt:lpstr>PESAN DALAM TUJUAN KOMUNIKASI </vt:lpstr>
      <vt:lpstr>SARAN DARI AHLI KRISIS KOMUNIKASI</vt:lpstr>
      <vt:lpstr>Komunikasi Selama Krisis Atau Darurat Penting Dari Para Pimpinan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KEPEMIMPINAN DAN KOMUNIKASI DI MASA KRISIS</dc:title>
  <dc:creator>asus</dc:creator>
  <cp:lastModifiedBy>asus</cp:lastModifiedBy>
  <cp:revision>45</cp:revision>
  <dcterms:created xsi:type="dcterms:W3CDTF">2020-06-05T04:00:02Z</dcterms:created>
  <dcterms:modified xsi:type="dcterms:W3CDTF">2020-11-07T08:45:43Z</dcterms:modified>
</cp:coreProperties>
</file>