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3" r:id="rId7"/>
    <p:sldId id="264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B84F-1092-4DE7-8B0F-4ECAEB7DEB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8F80-20E2-4964-A3DF-DDFEA6E0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7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B84F-1092-4DE7-8B0F-4ECAEB7DEB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8F80-20E2-4964-A3DF-DDFEA6E0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5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B84F-1092-4DE7-8B0F-4ECAEB7DEB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8F80-20E2-4964-A3DF-DDFEA6E0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9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B84F-1092-4DE7-8B0F-4ECAEB7DEB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8F80-20E2-4964-A3DF-DDFEA6E0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6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B84F-1092-4DE7-8B0F-4ECAEB7DEB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8F80-20E2-4964-A3DF-DDFEA6E0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3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B84F-1092-4DE7-8B0F-4ECAEB7DEB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8F80-20E2-4964-A3DF-DDFEA6E0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7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B84F-1092-4DE7-8B0F-4ECAEB7DEB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8F80-20E2-4964-A3DF-DDFEA6E0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5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B84F-1092-4DE7-8B0F-4ECAEB7DEB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8F80-20E2-4964-A3DF-DDFEA6E0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8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B84F-1092-4DE7-8B0F-4ECAEB7DEB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8F80-20E2-4964-A3DF-DDFEA6E0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0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B84F-1092-4DE7-8B0F-4ECAEB7DEB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8F80-20E2-4964-A3DF-DDFEA6E0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2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B84F-1092-4DE7-8B0F-4ECAEB7DEB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8F80-20E2-4964-A3DF-DDFEA6E0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7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EB84F-1092-4DE7-8B0F-4ECAEB7DEB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78F80-20E2-4964-A3DF-DDFEA6E0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0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hlipresentasi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lmumanajemenproduksi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KULIAH KE 6: </a:t>
            </a:r>
            <a:r>
              <a:rPr lang="en-US" dirty="0" smtClean="0"/>
              <a:t>E-LEARNING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KERJASAMA DENGAN </a:t>
            </a:r>
            <a:br>
              <a:rPr lang="en-US" dirty="0" smtClean="0"/>
            </a:br>
            <a:r>
              <a:rPr lang="en-US" dirty="0" smtClean="0"/>
              <a:t>DEPARTEMEN LAIN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61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831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HUBUNGAN DENGAN BAGIAN PERSONALIA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bg1">
              <a:lumMod val="95000"/>
            </a:schemeClr>
          </a:solidFill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/>
              <a:t>personalia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dibidang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yang paling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, </a:t>
            </a:r>
            <a:r>
              <a:rPr lang="en-US" dirty="0" err="1"/>
              <a:t>instalasi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program-program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.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program-program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kebanyakan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personalia</a:t>
            </a:r>
            <a:r>
              <a:rPr lang="en-US" dirty="0" smtClean="0"/>
              <a:t>.</a:t>
            </a:r>
          </a:p>
          <a:p>
            <a:pPr algn="just"/>
            <a:endParaRPr lang="en-US" dirty="0" smtClean="0">
              <a:effectLst/>
            </a:endParaRPr>
          </a:p>
          <a:p>
            <a:pPr algn="just"/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personalia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personil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personalia</a:t>
            </a:r>
            <a:r>
              <a:rPr lang="en-US" dirty="0"/>
              <a:t> yang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mengawasi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55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KEDUDUKAN MANAJEMEN RISIKO</a:t>
            </a:r>
            <a:br>
              <a:rPr lang="en-US" dirty="0" smtClean="0"/>
            </a:br>
            <a:r>
              <a:rPr lang="en-US" dirty="0" smtClean="0"/>
              <a:t>(BY: AMMAR EMONK)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Di </a:t>
            </a:r>
            <a:r>
              <a:rPr lang="en-US" dirty="0" err="1"/>
              <a:t>negara-negara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maju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di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Serikat</a:t>
            </a:r>
            <a:r>
              <a:rPr lang="en-US" dirty="0"/>
              <a:t> </a:t>
            </a:r>
            <a:r>
              <a:rPr lang="en-US" dirty="0" err="1"/>
              <a:t>perusahaan-perusahaan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: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,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, </a:t>
            </a:r>
            <a:r>
              <a:rPr lang="en-US" dirty="0" err="1"/>
              <a:t>Direktur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, yang </a:t>
            </a:r>
            <a:r>
              <a:rPr lang="en-US" dirty="0" err="1"/>
              <a:t>kedudukannya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setingkat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“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 smtClean="0"/>
              <a:t>”.</a:t>
            </a:r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algn="just"/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: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exposures</a:t>
            </a:r>
            <a:r>
              <a:rPr lang="en-US" dirty="0"/>
              <a:t>,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klaim-klaim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, </a:t>
            </a:r>
            <a:r>
              <a:rPr lang="en-US" dirty="0" err="1"/>
              <a:t>merencanakan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 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0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KONTRIBUSI MANAJEMEN RESIKO TERHADAP PERUSAHAAN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5 </a:t>
            </a:r>
            <a:r>
              <a:rPr lang="en-US" dirty="0" err="1"/>
              <a:t>kategori</a:t>
            </a:r>
            <a:r>
              <a:rPr lang="en-US" dirty="0"/>
              <a:t> :</a:t>
            </a:r>
            <a:endParaRPr lang="en-US" dirty="0" smtClean="0">
              <a:effectLst/>
            </a:endParaRPr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,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hancurnya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ditutup,jika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kesiapan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kesiapsediaan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musibah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terhindar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kehancuran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data </a:t>
            </a:r>
            <a:r>
              <a:rPr lang="en-US" dirty="0" err="1"/>
              <a:t>ditingkatkan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pengeluaran,maka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menunjang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: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endParaRPr lang="en-US" dirty="0"/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menyumbang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 smtClean="0"/>
              <a:t>sedikit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ketenangan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non material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endParaRPr lang="en-US" dirty="0"/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,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karna</a:t>
            </a:r>
            <a:r>
              <a:rPr lang="en-US" dirty="0"/>
              <a:t> </a:t>
            </a:r>
            <a:r>
              <a:rPr lang="en-US" dirty="0" err="1"/>
              <a:t>kreitur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pemasok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menyukai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dilindungi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menolong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i="1" dirty="0"/>
              <a:t>public image</a:t>
            </a:r>
            <a:r>
              <a:rPr lang="en-US" dirty="0" smtClean="0"/>
              <a:t>.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3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HUBUNGAN MANAJEMEN RISIKO DENGAN BAGIAN LAIN DALAM PERUSAHAAN</a:t>
            </a: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: </a:t>
            </a:r>
            <a:r>
              <a:rPr lang="en-US" dirty="0" err="1" smtClean="0"/>
              <a:t>akunting</a:t>
            </a:r>
            <a:r>
              <a:rPr lang="en-US" dirty="0"/>
              <a:t>, </a:t>
            </a:r>
            <a:r>
              <a:rPr lang="en-US" dirty="0" err="1"/>
              <a:t>keuangan</a:t>
            </a:r>
            <a:r>
              <a:rPr lang="en-US" dirty="0"/>
              <a:t>, marketing,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personalia</a:t>
            </a:r>
            <a:r>
              <a:rPr lang="en-US" dirty="0"/>
              <a:t>, engineering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maintenance),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bagian-bagian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. </a:t>
            </a:r>
            <a:r>
              <a:rPr lang="en-US" dirty="0" err="1"/>
              <a:t>Marilah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persatu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b="1" dirty="0" err="1" smtClean="0"/>
              <a:t>Hubungan</a:t>
            </a:r>
            <a:r>
              <a:rPr lang="en-US" b="1" dirty="0" smtClean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Bagian</a:t>
            </a:r>
            <a:r>
              <a:rPr lang="en-US" b="1" dirty="0"/>
              <a:t> </a:t>
            </a:r>
            <a:r>
              <a:rPr lang="en-US" b="1" dirty="0" err="1"/>
              <a:t>Akuntansi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/>
              <a:t>akunting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  <a:endParaRPr lang="en-US" dirty="0" smtClean="0">
              <a:effectLst/>
            </a:endParaRPr>
          </a:p>
          <a:p>
            <a:pPr lvl="0" algn="just"/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penggelapan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internal control </a:t>
            </a:r>
            <a:r>
              <a:rPr lang="en-US" dirty="0" err="1"/>
              <a:t>dan</a:t>
            </a:r>
            <a:r>
              <a:rPr lang="en-US" dirty="0"/>
              <a:t> internal audit.</a:t>
            </a:r>
          </a:p>
          <a:p>
            <a:pPr lvl="0" algn="just"/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asset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akunting</a:t>
            </a:r>
            <a:r>
              <a:rPr lang="en-US" dirty="0"/>
              <a:t> </a:t>
            </a:r>
            <a:r>
              <a:rPr lang="en-US" dirty="0" err="1"/>
              <a:t>mengidentifikasikan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exposure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,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Akunting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mengalokasikan</a:t>
            </a:r>
            <a:r>
              <a:rPr lang="en-US" dirty="0"/>
              <a:t> </a:t>
            </a:r>
            <a:r>
              <a:rPr lang="en-US" dirty="0" err="1"/>
              <a:t>cadangan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exposure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b="1" dirty="0" err="1" smtClean="0"/>
              <a:t>Hubungan</a:t>
            </a:r>
            <a:r>
              <a:rPr lang="en-US" b="1" dirty="0" smtClean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Keuangan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Keuangan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(financial risk)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dirty="0" err="1"/>
              <a:t>pembiayaan</a:t>
            </a:r>
            <a:r>
              <a:rPr lang="en-US" dirty="0"/>
              <a:t> external (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modal </a:t>
            </a:r>
            <a:r>
              <a:rPr lang="en-US" dirty="0" err="1"/>
              <a:t>dan</a:t>
            </a:r>
            <a:r>
              <a:rPr lang="en-US" dirty="0"/>
              <a:t> bank)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.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tercermin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 leverage </a:t>
            </a:r>
            <a:r>
              <a:rPr lang="en-US" dirty="0" err="1"/>
              <a:t>neraca</a:t>
            </a:r>
            <a:r>
              <a:rPr lang="en-US" dirty="0"/>
              <a:t>, </a:t>
            </a:r>
            <a:r>
              <a:rPr lang="en-US" dirty="0" err="1"/>
              <a:t>transaksi</a:t>
            </a:r>
            <a:r>
              <a:rPr lang="en-US" dirty="0"/>
              <a:t> off-balance sheet,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, </a:t>
            </a:r>
            <a:r>
              <a:rPr lang="en-US" dirty="0" err="1"/>
              <a:t>jatuh</a:t>
            </a:r>
            <a:r>
              <a:rPr lang="en-US" dirty="0"/>
              <a:t> tempo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, </a:t>
            </a:r>
            <a:r>
              <a:rPr lang="en-US" dirty="0" err="1"/>
              <a:t>likuiditas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fleksibilitas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. Perusahaan yang </a:t>
            </a:r>
            <a:r>
              <a:rPr lang="en-US" dirty="0" err="1"/>
              <a:t>mengandalkan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 </a:t>
            </a:r>
            <a:r>
              <a:rPr lang="en-US" dirty="0" err="1"/>
              <a:t>pembiayaan</a:t>
            </a:r>
            <a:r>
              <a:rPr lang="en-US" dirty="0"/>
              <a:t> 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internal.</a:t>
            </a:r>
            <a:endParaRPr lang="en-US" dirty="0" smtClean="0">
              <a:effectLst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89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MANAJEMEN RESIKO DAPAT MENYUMBANG SECARA TIDAK LANGSUNG LABA SEDIKITNYA DENGAN “CARA”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991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memanajeri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murninya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tenang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menyelidiki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spekulatif</a:t>
            </a:r>
            <a:endParaRPr lang="en-US" dirty="0" smtClean="0">
              <a:effectLst/>
            </a:endParaRP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membebaskan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memikirkan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 </a:t>
            </a:r>
            <a:endParaRPr lang="en-US" dirty="0" smtClean="0">
              <a:effectLst/>
            </a:endParaRPr>
          </a:p>
          <a:p>
            <a:r>
              <a:rPr lang="en-US" dirty="0" err="1"/>
              <a:t>P</a:t>
            </a:r>
            <a:r>
              <a:rPr lang="en-US" dirty="0" err="1" smtClean="0"/>
              <a:t>royek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spekulatif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menejemen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menunjang</a:t>
            </a:r>
            <a:r>
              <a:rPr lang="en-US" dirty="0"/>
              <a:t>     </a:t>
            </a:r>
            <a:endParaRPr lang="en-US" dirty="0" smtClean="0">
              <a:effectLst/>
            </a:endParaRPr>
          </a:p>
          <a:p>
            <a:r>
              <a:rPr lang="en-US" dirty="0" err="1"/>
              <a:t>P</a:t>
            </a:r>
            <a:r>
              <a:rPr lang="en-US" dirty="0" err="1" smtClean="0"/>
              <a:t>eningkatan</a:t>
            </a:r>
            <a:r>
              <a:rPr lang="en-US" dirty="0" smtClean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spekulatif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spekulatif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fluktuasi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tahunan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melanjutkan</a:t>
            </a:r>
            <a:r>
              <a:rPr lang="en-US" dirty="0"/>
              <a:t> </a:t>
            </a:r>
            <a:r>
              <a:rPr lang="en-US" dirty="0" err="1"/>
              <a:t>kegiatannya</a:t>
            </a:r>
            <a:r>
              <a:rPr lang="en-US" dirty="0"/>
              <a:t>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,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langganan</a:t>
            </a:r>
            <a:r>
              <a:rPr lang="en-US" dirty="0"/>
              <a:t> </a:t>
            </a:r>
            <a:r>
              <a:rPr lang="en-US" dirty="0" err="1"/>
              <a:t>pindah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pesaing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TUJUAN MANAJEMEN RISIKO KEUANGAN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12" y="1143000"/>
            <a:ext cx="9067800" cy="54102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terduga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, </a:t>
            </a:r>
            <a:r>
              <a:rPr lang="en-US" dirty="0" err="1"/>
              <a:t>kredit</a:t>
            </a:r>
            <a:r>
              <a:rPr lang="en-US" dirty="0"/>
              <a:t>, </a:t>
            </a:r>
            <a:r>
              <a:rPr lang="en-US" dirty="0" err="1"/>
              <a:t>komoditas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equitas</a:t>
            </a:r>
            <a:r>
              <a:rPr lang="en-US" dirty="0"/>
              <a:t>.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volatilitas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.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.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volatilitas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, </a:t>
            </a:r>
            <a:r>
              <a:rPr lang="en-US" dirty="0" err="1"/>
              <a:t>akuntan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/>
              <a:t>liquiditas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diperdagangkan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r>
              <a:rPr lang="en-US" dirty="0" err="1" smtClean="0"/>
              <a:t>Diskontinuitas</a:t>
            </a:r>
            <a:r>
              <a:rPr lang="en-US" dirty="0" smtClean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bertahap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lawan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kewajibannya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/>
              <a:t>regulasi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otoritas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melarang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lindung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lindung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dilindungi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 smtClean="0"/>
              <a:t>.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658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147" y="645812"/>
            <a:ext cx="8229600" cy="7159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HUBUNGAN DENGAN MARKETING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3494"/>
            <a:ext cx="8229600" cy="495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/>
              <a:t>marketing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tanggung-gugat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  </a:t>
            </a:r>
            <a:r>
              <a:rPr lang="en-US" dirty="0" err="1"/>
              <a:t>dituntut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berkenaan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packaging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.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yang </a:t>
            </a:r>
            <a:r>
              <a:rPr lang="en-US" dirty="0" err="1"/>
              <a:t>berpotensi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 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dampaknya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bertalian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penyerahan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jasa-jasa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,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4P </a:t>
            </a:r>
            <a:r>
              <a:rPr lang="en-US" dirty="0" err="1"/>
              <a:t>yaitu</a:t>
            </a:r>
            <a:r>
              <a:rPr lang="en-US" dirty="0"/>
              <a:t>: Product, Price, Placement, and Promotion.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pPr marL="0" indent="0" algn="ctr">
              <a:buNone/>
            </a:pPr>
            <a:r>
              <a:rPr lang="en-US" sz="6500" b="1" dirty="0" smtClean="0"/>
              <a:t>HUBUNGAN DENGAN BAGIAN PRODUKSI</a:t>
            </a:r>
            <a:endParaRPr lang="en-US" sz="6500" dirty="0" smtClean="0">
              <a:effectLst/>
            </a:endParaRPr>
          </a:p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mendisain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servis</a:t>
            </a:r>
            <a:r>
              <a:rPr lang="en-US" dirty="0"/>
              <a:t>,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di-</a:t>
            </a:r>
            <a:r>
              <a:rPr lang="en-US" dirty="0" err="1"/>
              <a:t>ekspose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 </a:t>
            </a:r>
            <a:r>
              <a:rPr lang="en-US" dirty="0" err="1"/>
              <a:t>Demikian</a:t>
            </a:r>
            <a:r>
              <a:rPr lang="en-US" dirty="0"/>
              <a:t> pula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servis</a:t>
            </a:r>
            <a:r>
              <a:rPr lang="en-US" dirty="0"/>
              <a:t> yang </a:t>
            </a:r>
            <a:r>
              <a:rPr lang="en-US" dirty="0" err="1"/>
              <a:t>dijualnya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pemakainya</a:t>
            </a:r>
            <a:r>
              <a:rPr lang="en-US" dirty="0"/>
              <a:t>;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sedia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“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“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haruslah</a:t>
            </a:r>
            <a:r>
              <a:rPr lang="en-US" dirty="0"/>
              <a:t> </a:t>
            </a:r>
            <a:r>
              <a:rPr lang="en-US" dirty="0" err="1"/>
              <a:t>mengidentifikasikan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bahaya-bahaya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servis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proses.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98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HUBUNGAN DENGAN ASET DAN PEMELIHARAANNYA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5410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 smtClean="0">
              <a:effectLst/>
            </a:endParaRPr>
          </a:p>
          <a:p>
            <a:pPr algn="just"/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disain</a:t>
            </a:r>
            <a:r>
              <a:rPr lang="en-US" dirty="0"/>
              <a:t> </a:t>
            </a:r>
            <a:r>
              <a:rPr lang="en-US" dirty="0" err="1"/>
              <a:t>pabrik</a:t>
            </a:r>
            <a:r>
              <a:rPr lang="en-US" dirty="0"/>
              <a:t>, maintenance,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gedung</a:t>
            </a:r>
            <a:r>
              <a:rPr lang="en-US" dirty="0"/>
              <a:t>, </a:t>
            </a:r>
            <a:r>
              <a:rPr lang="en-US" dirty="0" err="1"/>
              <a:t>pabrik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, yang </a:t>
            </a:r>
            <a:r>
              <a:rPr lang="en-US" dirty="0" err="1"/>
              <a:t>semuanya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vital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,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keparahan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. </a:t>
            </a:r>
            <a:r>
              <a:rPr lang="en-US" dirty="0" err="1">
                <a:hlinkClick r:id="rId2"/>
              </a:rPr>
              <a:t>Mesin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pabrik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merupakan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bagian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memperlancar</a:t>
            </a:r>
            <a:r>
              <a:rPr lang="en-US" dirty="0"/>
              <a:t> proses </a:t>
            </a:r>
            <a:r>
              <a:rPr lang="en-US" dirty="0" err="1"/>
              <a:t>produksi</a:t>
            </a:r>
            <a:r>
              <a:rPr lang="en-US" dirty="0"/>
              <a:t>.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kelancaran</a:t>
            </a:r>
            <a:r>
              <a:rPr lang="en-US" dirty="0"/>
              <a:t> proses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. </a:t>
            </a:r>
            <a:r>
              <a:rPr lang="en-US" dirty="0" err="1"/>
              <a:t>Itulah</a:t>
            </a:r>
            <a:r>
              <a:rPr lang="en-US" dirty="0"/>
              <a:t> </a:t>
            </a:r>
            <a:r>
              <a:rPr lang="en-US" dirty="0" err="1"/>
              <a:t>sebabnya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dilewatkan</a:t>
            </a:r>
            <a:r>
              <a:rPr lang="en-US" dirty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organ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eksistensi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memanage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butuh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proses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pabrik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lancar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proses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terhambat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agar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bersaing</a:t>
            </a:r>
            <a:r>
              <a:rPr lang="en-US" dirty="0"/>
              <a:t> di </a:t>
            </a:r>
            <a:r>
              <a:rPr lang="en-US" dirty="0" err="1"/>
              <a:t>pasaran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terpenting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ditangan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expired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penyampainnya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sangatlah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bagaimanapun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menyukai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berminggu-minggu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algn="just"/>
            <a:r>
              <a:rPr lang="en-US" dirty="0" err="1"/>
              <a:t>Itulah</a:t>
            </a:r>
            <a:r>
              <a:rPr lang="en-US" dirty="0"/>
              <a:t> </a:t>
            </a:r>
            <a:r>
              <a:rPr lang="en-US" dirty="0" err="1"/>
              <a:t>sebabnya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proses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pabrik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didukung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yang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kiranya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pabrik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terencana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matang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pabrik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algn="just"/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oelh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Program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kelancaran</a:t>
            </a:r>
            <a:r>
              <a:rPr lang="en-US" dirty="0"/>
              <a:t> proses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pabrik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algn="just"/>
            <a:endParaRPr lang="en-US" b="1" dirty="0" smtClean="0"/>
          </a:p>
          <a:p>
            <a:pPr marL="0" indent="0" algn="just">
              <a:buNone/>
            </a:pP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941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hlinkClick r:id="rId2"/>
              </a:rPr>
              <a:t/>
            </a:r>
            <a:br>
              <a:rPr lang="en-US" sz="3100" b="1" dirty="0" smtClean="0">
                <a:hlinkClick r:id="rId2"/>
              </a:rPr>
            </a:br>
            <a:r>
              <a:rPr lang="en-US" sz="3100" b="1" dirty="0" smtClean="0">
                <a:hlinkClick r:id="rId2"/>
              </a:rPr>
              <a:t>TUJUAN MANAJEMEN PEMELIHARAAN MESIN PABRIK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dirty="0" smtClean="0"/>
              <a:t>Ada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pastinya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mesin-mesin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, </a:t>
            </a:r>
            <a:r>
              <a:rPr lang="en-US" dirty="0" err="1" smtClean="0"/>
              <a:t>bangunan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agar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fit,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pastinya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kelangsungan</a:t>
            </a:r>
            <a:r>
              <a:rPr lang="en-US" dirty="0" smtClean="0"/>
              <a:t> proses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dipasarkan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algn="just"/>
            <a:r>
              <a:rPr lang="en-US" dirty="0" smtClean="0"/>
              <a:t>Proses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kepertingan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investor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menanam</a:t>
            </a:r>
            <a:r>
              <a:rPr lang="en-US" dirty="0" smtClean="0"/>
              <a:t> modal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Bagaimanapun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investor. </a:t>
            </a:r>
            <a:r>
              <a:rPr lang="en-US" dirty="0" err="1" smtClean="0"/>
              <a:t>Itulah</a:t>
            </a:r>
            <a:r>
              <a:rPr lang="en-US" dirty="0" smtClean="0"/>
              <a:t> </a:t>
            </a:r>
            <a:r>
              <a:rPr lang="en-US" dirty="0" err="1" smtClean="0"/>
              <a:t>sebabnya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investor.</a:t>
            </a:r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algn="just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prima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pengaman</a:t>
            </a:r>
            <a:r>
              <a:rPr lang="en-US" dirty="0" smtClean="0"/>
              <a:t> modal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ditanamkan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investor </a:t>
            </a:r>
            <a:r>
              <a:rPr lang="en-US" dirty="0" err="1" smtClean="0"/>
              <a:t>tadi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algn="just"/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investor,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manager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algn="just"/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,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, </a:t>
            </a:r>
            <a:r>
              <a:rPr lang="en-US" dirty="0" err="1" smtClean="0"/>
              <a:t>menghemat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reparasi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, </a:t>
            </a:r>
            <a:r>
              <a:rPr lang="en-US" dirty="0" err="1" smtClean="0"/>
              <a:t>menghemat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parah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lain yang </a:t>
            </a:r>
            <a:r>
              <a:rPr lang="en-US" dirty="0" err="1" smtClean="0"/>
              <a:t>pastinya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pemantauan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algn="just"/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sepantasnya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sepele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bagus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kesiapan</a:t>
            </a:r>
            <a:r>
              <a:rPr lang="en-US" dirty="0" smtClean="0"/>
              <a:t> </a:t>
            </a:r>
            <a:r>
              <a:rPr lang="en-US" dirty="0" err="1" smtClean="0"/>
              <a:t>operasinal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, </a:t>
            </a:r>
            <a:r>
              <a:rPr lang="en-US" dirty="0" err="1" smtClean="0"/>
              <a:t>perawatan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yang </a:t>
            </a:r>
            <a:r>
              <a:rPr lang="en-US" dirty="0" err="1" smtClean="0"/>
              <a:t>bermasalah</a:t>
            </a:r>
            <a:r>
              <a:rPr lang="en-US" dirty="0" smtClean="0"/>
              <a:t>.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24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1315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KULIAH KE 6: E-LEARNING  KERJASAMA DENGAN  DEPARTEMEN LAIN</vt:lpstr>
      <vt:lpstr>KEDUDUKAN MANAJEMEN RISIKO (BY: AMMAR EMONK)</vt:lpstr>
      <vt:lpstr> KONTRIBUSI MANAJEMEN RESIKO TERHADAP PERUSAHAAN </vt:lpstr>
      <vt:lpstr> HUBUNGAN MANAJEMEN RISIKO DENGAN BAGIAN LAIN DALAM PERUSAHAAN </vt:lpstr>
      <vt:lpstr>MANAJEMEN RESIKO DAPAT MENYUMBANG SECARA TIDAK LANGSUNG LABA SEDIKITNYA DENGAN “CARA”</vt:lpstr>
      <vt:lpstr> TUJUAN MANAJEMEN RISIKO KEUANGAN </vt:lpstr>
      <vt:lpstr> HUBUNGAN DENGAN MARKETING </vt:lpstr>
      <vt:lpstr> HUBUNGAN DENGAN ASET DAN PEMELIHARAANNYA </vt:lpstr>
      <vt:lpstr> TUJUAN MANAJEMEN PEMELIHARAAN MESIN PABRIK </vt:lpstr>
      <vt:lpstr> HUBUNGAN DENGAN BAGIAN PERSONALIA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KE 6: E-LEARNING MANAJEMEN RISIKO ASURANSI (2)</dc:title>
  <dc:creator>asus</dc:creator>
  <cp:lastModifiedBy>asus</cp:lastModifiedBy>
  <cp:revision>10</cp:revision>
  <dcterms:created xsi:type="dcterms:W3CDTF">2020-10-08T05:13:29Z</dcterms:created>
  <dcterms:modified xsi:type="dcterms:W3CDTF">2020-10-08T08:18:19Z</dcterms:modified>
</cp:coreProperties>
</file>