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81" r:id="rId3"/>
    <p:sldId id="282" r:id="rId4"/>
    <p:sldId id="286" r:id="rId5"/>
    <p:sldId id="287" r:id="rId6"/>
    <p:sldId id="284" r:id="rId7"/>
    <p:sldId id="285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1" autoAdjust="0"/>
    <p:restoredTop sz="87963" autoAdjust="0"/>
  </p:normalViewPr>
  <p:slideViewPr>
    <p:cSldViewPr>
      <p:cViewPr>
        <p:scale>
          <a:sx n="66" d="100"/>
          <a:sy n="66" d="100"/>
        </p:scale>
        <p:origin x="-1252" y="-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6543B-F7B1-4573-A4D1-CE1FCDD11228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0C6BC-C36D-47AD-B922-E893AE4FB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0C6BC-C36D-47AD-B922-E893AE4FB8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4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2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2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8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4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8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4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FC44-D942-47A6-A27E-F3C0E666FA4A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5BF6-FDEE-4577-93A5-148427DAB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mtClean="0"/>
              <a:t>KULIAH </a:t>
            </a:r>
            <a:r>
              <a:rPr lang="en-US" smtClean="0"/>
              <a:t>3 </a:t>
            </a:r>
            <a:r>
              <a:rPr lang="en-US" smtClean="0"/>
              <a:t>: </a:t>
            </a:r>
            <a:r>
              <a:rPr lang="en-US" smtClean="0"/>
              <a:t>E-LEARNING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105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2"/>
                </a:solidFill>
              </a:rPr>
              <a:t>TEORI MANAJEMEN RISIKO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A. PENGERTIAN MANAJEMEN RISIKO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B. PENTINGNYA MEMPELAJARI MANAJEMEN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RISIKO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C. MANAJEMEN RISIKO BAGI PERUSAHAAN,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MASYARAKAT, DAN KELUARGA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PENGERTIAN                                                                MANAJEMEN RISIKO (MR)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MR</a:t>
            </a:r>
          </a:p>
          <a:p>
            <a:pPr algn="ctr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d/ </a:t>
            </a:r>
            <a:r>
              <a:rPr lang="en-US" dirty="0" err="1" smtClean="0"/>
              <a:t>penanggulangan</a:t>
            </a:r>
            <a:r>
              <a:rPr lang="en-US" dirty="0" smtClean="0"/>
              <a:t> R,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Cakupan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endParaRPr lang="en-US" b="1" dirty="0" smtClean="0"/>
          </a:p>
          <a:p>
            <a:pPr algn="ctr"/>
            <a:r>
              <a:rPr lang="en-US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mengorganisir</a:t>
            </a:r>
            <a:r>
              <a:rPr lang="en-US" dirty="0" smtClean="0"/>
              <a:t>, </a:t>
            </a:r>
            <a:r>
              <a:rPr lang="en-US" dirty="0" err="1" smtClean="0"/>
              <a:t>menyusun</a:t>
            </a:r>
            <a:r>
              <a:rPr lang="en-US" dirty="0" smtClean="0"/>
              <a:t>, </a:t>
            </a:r>
            <a:r>
              <a:rPr lang="en-US" dirty="0" err="1" smtClean="0"/>
              <a:t>memimpin</a:t>
            </a:r>
            <a:r>
              <a:rPr lang="en-US" dirty="0" smtClean="0"/>
              <a:t>/</a:t>
            </a:r>
            <a:r>
              <a:rPr lang="en-US" dirty="0" err="1" smtClean="0"/>
              <a:t>mengkoordinir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program </a:t>
            </a:r>
            <a:r>
              <a:rPr lang="en-US" dirty="0" err="1" smtClean="0"/>
              <a:t>penanggulangan</a:t>
            </a:r>
            <a:r>
              <a:rPr lang="en-US" dirty="0" smtClean="0"/>
              <a:t>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9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PENTINGNYA MEMPELAJARI MR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/ Perusahaan, </a:t>
            </a:r>
            <a:r>
              <a:rPr lang="en-US" b="1" dirty="0" err="1" smtClean="0"/>
              <a:t>Terutama</a:t>
            </a:r>
            <a:r>
              <a:rPr lang="en-US" b="1" dirty="0" smtClean="0"/>
              <a:t> </a:t>
            </a:r>
            <a:r>
              <a:rPr lang="en-US" b="1" dirty="0" err="1" smtClean="0"/>
              <a:t>Seseorang</a:t>
            </a:r>
            <a:r>
              <a:rPr lang="en-US" b="1" dirty="0" smtClean="0"/>
              <a:t> Manager: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cara-2/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u/ </a:t>
            </a:r>
            <a:r>
              <a:rPr lang="en-US" dirty="0" err="1" smtClean="0"/>
              <a:t>menghindari</a:t>
            </a:r>
            <a:r>
              <a:rPr lang="en-US" dirty="0" smtClean="0"/>
              <a:t> or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terjadibsuatu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meugi</a:t>
            </a:r>
            <a:r>
              <a:rPr lang="en-US" dirty="0" smtClean="0"/>
              <a:t> (peril).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Pribadi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: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enjdi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.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MR,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, </a:t>
            </a:r>
            <a:r>
              <a:rPr lang="en-US" dirty="0" err="1" smtClean="0"/>
              <a:t>perantara</a:t>
            </a:r>
            <a:r>
              <a:rPr lang="en-US" dirty="0" smtClean="0"/>
              <a:t>, </a:t>
            </a:r>
            <a:r>
              <a:rPr lang="en-US" dirty="0" err="1" smtClean="0"/>
              <a:t>penasehat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modal,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R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program </a:t>
            </a:r>
            <a:r>
              <a:rPr lang="en-US" dirty="0" err="1" smtClean="0"/>
              <a:t>asuransinyg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 d/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1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SUMBANGAN MR BAGI PERUSAHAAN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err="1" smtClean="0"/>
              <a:t>Manfaat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Penanggulangan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 Dari </a:t>
            </a:r>
            <a:r>
              <a:rPr lang="en-US" sz="2400" dirty="0" err="1" smtClean="0"/>
              <a:t>Suatu</a:t>
            </a:r>
            <a:r>
              <a:rPr lang="en-US" sz="2400" dirty="0" smtClean="0"/>
              <a:t> Perusahaan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program </a:t>
            </a:r>
            <a:r>
              <a:rPr lang="en-US" dirty="0" err="1" smtClean="0"/>
              <a:t>penanggulangan</a:t>
            </a:r>
            <a:r>
              <a:rPr lang="en-US" dirty="0" smtClean="0"/>
              <a:t> 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penanggulangan</a:t>
            </a:r>
            <a:r>
              <a:rPr lang="en-US" dirty="0" smtClean="0"/>
              <a:t> 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kegiatan-2: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Pelaksanaan</a:t>
            </a:r>
            <a:r>
              <a:rPr lang="en-US" dirty="0" smtClean="0"/>
              <a:t> program </a:t>
            </a:r>
            <a:r>
              <a:rPr lang="en-US" dirty="0" err="1" smtClean="0"/>
              <a:t>penanggulangan</a:t>
            </a:r>
            <a:r>
              <a:rPr lang="en-US" dirty="0" smtClean="0"/>
              <a:t> 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Kedamaian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R </a:t>
            </a:r>
            <a:r>
              <a:rPr lang="en-US" dirty="0" err="1" smtClean="0"/>
              <a:t>murni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R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antara</a:t>
            </a:r>
            <a:r>
              <a:rPr lang="en-US" dirty="0" smtClean="0"/>
              <a:t> lain: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perush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perush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perush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…………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/>
              <a:t>PELAKSANAAN PROGRAM PENANGGULANGAN R BERHASIL JUGA SECARA TIDAK LANGSUNG KEPADA PENCAPAIAN                                  KEUNTUNGAN PERUSAHAAN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447800"/>
            <a:ext cx="91440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R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/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u/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R </a:t>
            </a:r>
            <a:r>
              <a:rPr lang="en-US" dirty="0" err="1" smtClean="0"/>
              <a:t>spekulatif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R </a:t>
            </a:r>
            <a:r>
              <a:rPr lang="en-US" dirty="0" err="1" smtClean="0"/>
              <a:t>spekulatif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/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u/ </a:t>
            </a:r>
            <a:r>
              <a:rPr lang="en-US" dirty="0" err="1" smtClean="0"/>
              <a:t>memperbahurui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keputusannya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spekulatif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spekulatif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bijaksana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tertangani</a:t>
            </a:r>
            <a:r>
              <a:rPr lang="en-US" dirty="0" smtClean="0"/>
              <a:t> d/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mengurngi</a:t>
            </a:r>
            <a:r>
              <a:rPr lang="en-US" dirty="0" smtClean="0"/>
              <a:t> keragu2an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mendatangkan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R,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Ex: R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/</a:t>
            </a:r>
            <a:r>
              <a:rPr lang="en-US" dirty="0" err="1" smtClean="0"/>
              <a:t>penyalur</a:t>
            </a:r>
            <a:r>
              <a:rPr lang="en-US" dirty="0" smtClean="0"/>
              <a:t>, supplier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diperhatikannya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SDM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pihak2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perush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, </a:t>
            </a:r>
            <a:r>
              <a:rPr lang="en-US" dirty="0" err="1" smtClean="0"/>
              <a:t>penyalur</a:t>
            </a:r>
            <a:r>
              <a:rPr lang="en-US" dirty="0" smtClean="0"/>
              <a:t>, supplier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menyumbang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pihak-2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transsaksi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 </a:t>
            </a:r>
            <a:r>
              <a:rPr lang="en-US" dirty="0" err="1" smtClean="0"/>
              <a:t>murni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SUMBANGAN MR BAGI KELUARGA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/>
              <a:t>M</a:t>
            </a:r>
            <a:r>
              <a:rPr lang="en-US" sz="2400" dirty="0" err="1" smtClean="0"/>
              <a:t>engelola</a:t>
            </a:r>
            <a:r>
              <a:rPr lang="en-US" sz="2400" dirty="0" smtClean="0"/>
              <a:t> R </a:t>
            </a:r>
            <a:r>
              <a:rPr lang="en-US" sz="2400" dirty="0" err="1" smtClean="0"/>
              <a:t>Bermanfaat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5181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kerugian-2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merugiakan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musibah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premi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pendapatannya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terlindungi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R. Ex: </a:t>
            </a:r>
            <a:r>
              <a:rPr lang="en-US" dirty="0" err="1" smtClean="0"/>
              <a:t>kmatian</a:t>
            </a:r>
            <a:r>
              <a:rPr lang="en-US" dirty="0" smtClean="0"/>
              <a:t>,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kayaan</a:t>
            </a:r>
            <a:r>
              <a:rPr lang="en-US" dirty="0" smtClean="0"/>
              <a:t>, </a:t>
            </a:r>
            <a:r>
              <a:rPr lang="en-US" dirty="0" err="1" smtClean="0"/>
              <a:t>memacu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Akan </a:t>
            </a:r>
            <a:r>
              <a:rPr lang="en-US" dirty="0" err="1" smtClean="0"/>
              <a:t>meringankan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/</a:t>
            </a:r>
            <a:r>
              <a:rPr lang="en-US" dirty="0" err="1" smtClean="0"/>
              <a:t>risiko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u/ </a:t>
            </a:r>
            <a:r>
              <a:rPr lang="en-US" dirty="0" err="1" smtClean="0"/>
              <a:t>membantu</a:t>
            </a:r>
            <a:r>
              <a:rPr lang="en-US" dirty="0" smtClean="0"/>
              <a:t> orang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R,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SUMBANGAN MR BAGI MASYARAKAT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err="1"/>
              <a:t>Masyarakat</a:t>
            </a:r>
            <a:r>
              <a:rPr lang="en-US" sz="2700" dirty="0"/>
              <a:t> </a:t>
            </a:r>
            <a:r>
              <a:rPr lang="en-US" sz="2700" dirty="0" err="1"/>
              <a:t>disekitar</a:t>
            </a:r>
            <a:r>
              <a:rPr lang="en-US" sz="2700" dirty="0"/>
              <a:t> </a:t>
            </a:r>
            <a:r>
              <a:rPr lang="en-US" sz="2700" dirty="0" err="1"/>
              <a:t>perusahaanakan</a:t>
            </a:r>
            <a:r>
              <a:rPr lang="en-US" sz="2700" dirty="0"/>
              <a:t> </a:t>
            </a:r>
            <a:r>
              <a:rPr lang="en-US" sz="2700" dirty="0" err="1"/>
              <a:t>ikut</a:t>
            </a:r>
            <a:r>
              <a:rPr lang="en-US" sz="2700" dirty="0"/>
              <a:t> </a:t>
            </a:r>
            <a:r>
              <a:rPr lang="en-US" sz="2700" dirty="0" err="1"/>
              <a:t>menikmati</a:t>
            </a:r>
            <a:r>
              <a:rPr lang="en-US" sz="2700" dirty="0"/>
              <a:t>, </a:t>
            </a:r>
            <a:r>
              <a:rPr lang="en-US" sz="2700" dirty="0" err="1"/>
              <a:t>baik</a:t>
            </a:r>
            <a:r>
              <a:rPr lang="en-US" sz="2700" dirty="0"/>
              <a:t> </a:t>
            </a:r>
            <a:r>
              <a:rPr lang="en-US" sz="2700" dirty="0" err="1"/>
              <a:t>secara</a:t>
            </a:r>
            <a:r>
              <a:rPr lang="en-US" sz="2700" dirty="0"/>
              <a:t> </a:t>
            </a:r>
            <a:r>
              <a:rPr lang="en-US" sz="2700" dirty="0" err="1"/>
              <a:t>langsung</a:t>
            </a:r>
            <a:r>
              <a:rPr lang="en-US" sz="2700" dirty="0"/>
              <a:t> </a:t>
            </a:r>
            <a:r>
              <a:rPr lang="en-US" sz="2700" dirty="0" err="1"/>
              <a:t>maupun</a:t>
            </a:r>
            <a:r>
              <a:rPr lang="en-US" sz="2700" dirty="0"/>
              <a:t>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langsung</a:t>
            </a:r>
            <a:r>
              <a:rPr lang="en-US" sz="2700" dirty="0"/>
              <a:t> hasil-2 </a:t>
            </a:r>
            <a:r>
              <a:rPr lang="en-US" sz="2700" dirty="0" err="1"/>
              <a:t>penanggulangan</a:t>
            </a:r>
            <a:r>
              <a:rPr lang="en-US" sz="2700" dirty="0"/>
              <a:t> R yang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oleh</a:t>
            </a:r>
            <a:r>
              <a:rPr lang="en-US" sz="2700" dirty="0"/>
              <a:t> </a:t>
            </a:r>
            <a:r>
              <a:rPr lang="en-US" sz="2700" dirty="0" err="1"/>
              <a:t>perusahaan</a:t>
            </a:r>
            <a:r>
              <a:rPr lang="en-US" sz="2700" dirty="0"/>
              <a:t>.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74837"/>
            <a:ext cx="4038600" cy="4525963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 (1):</a:t>
            </a:r>
          </a:p>
          <a:p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(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ketentraman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 (2):</a:t>
            </a:r>
          </a:p>
          <a:p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pemogokan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huru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pemogokan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PENANGGULANGAN R MEMPUNYAI NILAI EKONOMIS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Penghindaran</a:t>
            </a:r>
            <a:r>
              <a:rPr lang="en-US" dirty="0" smtClean="0"/>
              <a:t>/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seimbangan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kerugiannya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, </a:t>
            </a:r>
            <a:r>
              <a:rPr lang="en-US" dirty="0" err="1" smtClean="0"/>
              <a:t>keselakaan</a:t>
            </a:r>
            <a:r>
              <a:rPr lang="en-US" dirty="0" smtClean="0"/>
              <a:t> </a:t>
            </a:r>
            <a:r>
              <a:rPr lang="en-US" dirty="0" err="1" smtClean="0"/>
              <a:t>dls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Penghindaran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menimbuklan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mental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orang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kehawatiran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(stress),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berobat</a:t>
            </a:r>
            <a:r>
              <a:rPr lang="en-US" dirty="0" smtClean="0"/>
              <a:t> (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)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bersivat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/</a:t>
            </a:r>
            <a:r>
              <a:rPr lang="en-US" dirty="0" err="1" smtClean="0"/>
              <a:t>mikro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3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</TotalTime>
  <Words>839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KULIAH 3 : E-LEARNING</vt:lpstr>
      <vt:lpstr>PENGERTIAN                                                                MANAJEMEN RISIKO (MR)</vt:lpstr>
      <vt:lpstr>PENTINGNYA MEMPELAJARI MR </vt:lpstr>
      <vt:lpstr>SUMBANGAN MR BAGI PERUSAHAAN Manfaat Program Penanggulangan Risiko Dari Suatu Perusahaan</vt:lpstr>
      <vt:lpstr> PELAKSANAAN PROGRAM PENANGGULANGAN R BERHASIL JUGA SECARA TIDAK LANGSUNG KEPADA PENCAPAIAN                                  KEUNTUNGAN PERUSAHAAN </vt:lpstr>
      <vt:lpstr>SUMBANGAN MR BAGI KELUARGA Mengelola R Bermanfaat Bagi Keluarga</vt:lpstr>
      <vt:lpstr> SUMBANGAN MR BAGI MASYARAKAT Masyarakat disekitar perusahaanakan ikut menikmati, baik secara langsung maupun tidak langsung hasil-2 penanggulangan R yang dilakukan oleh perusahaan. </vt:lpstr>
      <vt:lpstr>PENANGGULANGAN R MEMPUNYAI NILAI EKONOMIS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RISIKO</dc:title>
  <dc:creator>asus</dc:creator>
  <cp:lastModifiedBy>asus</cp:lastModifiedBy>
  <cp:revision>71</cp:revision>
  <dcterms:created xsi:type="dcterms:W3CDTF">2020-09-22T22:44:15Z</dcterms:created>
  <dcterms:modified xsi:type="dcterms:W3CDTF">2020-10-04T05:19:58Z</dcterms:modified>
</cp:coreProperties>
</file>