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75" r:id="rId7"/>
    <p:sldId id="276" r:id="rId8"/>
    <p:sldId id="277"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94563"/>
  </p:normalViewPr>
  <p:slideViewPr>
    <p:cSldViewPr snapToGrid="0" snapToObjects="1">
      <p:cViewPr varScale="1">
        <p:scale>
          <a:sx n="82" d="100"/>
          <a:sy n="82" d="100"/>
        </p:scale>
        <p:origin x="2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055BF-3FA3-4262-8E90-5A8EC42B43CB}"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7AF73B35-48CA-404A-BBD6-075894CC87F0}">
      <dgm:prSet phldrT="[Text]"/>
      <dgm:spPr/>
      <dgm:t>
        <a:bodyPr/>
        <a:lstStyle/>
        <a:p>
          <a:r>
            <a:rPr lang="en-US" dirty="0"/>
            <a:t>The Coca Cola Company</a:t>
          </a:r>
        </a:p>
      </dgm:t>
    </dgm:pt>
    <dgm:pt modelId="{C0E4CA4D-25A2-4027-93C9-A7957948EE70}" type="parTrans" cxnId="{8EAF852E-573E-4CF1-8761-A2E44F212166}">
      <dgm:prSet/>
      <dgm:spPr/>
      <dgm:t>
        <a:bodyPr/>
        <a:lstStyle/>
        <a:p>
          <a:endParaRPr lang="en-US"/>
        </a:p>
      </dgm:t>
    </dgm:pt>
    <dgm:pt modelId="{5BCA64BF-FC9C-49B0-9D15-2A4782D74EE4}" type="sibTrans" cxnId="{8EAF852E-573E-4CF1-8761-A2E44F212166}">
      <dgm:prSet/>
      <dgm:spPr/>
      <dgm:t>
        <a:bodyPr/>
        <a:lstStyle/>
        <a:p>
          <a:endParaRPr lang="en-US"/>
        </a:p>
      </dgm:t>
    </dgm:pt>
    <dgm:pt modelId="{B6EEDE21-6FFA-4D85-A16B-70643EC6CAD4}">
      <dgm:prSet phldrT="[Text]"/>
      <dgm:spPr/>
      <dgm:t>
        <a:bodyPr/>
        <a:lstStyle/>
        <a:p>
          <a:r>
            <a:rPr lang="en-US" dirty="0"/>
            <a:t>Sari </a:t>
          </a:r>
          <a:r>
            <a:rPr lang="en-US" dirty="0" err="1"/>
            <a:t>Buah</a:t>
          </a:r>
          <a:r>
            <a:rPr lang="en-US" dirty="0"/>
            <a:t> </a:t>
          </a:r>
          <a:r>
            <a:rPr lang="en-US" dirty="0" err="1"/>
            <a:t>Beku</a:t>
          </a:r>
          <a:r>
            <a:rPr lang="en-US" dirty="0"/>
            <a:t>, Kopi, </a:t>
          </a:r>
          <a:r>
            <a:rPr lang="en-US" dirty="0" err="1"/>
            <a:t>Teh</a:t>
          </a:r>
          <a:endParaRPr lang="en-US" dirty="0"/>
        </a:p>
      </dgm:t>
    </dgm:pt>
    <dgm:pt modelId="{799ABA19-DE9C-4C3A-B2BE-CAF457238EC7}" type="parTrans" cxnId="{345CCC8E-AC0D-4B27-85E3-A71EC51913A4}">
      <dgm:prSet/>
      <dgm:spPr/>
      <dgm:t>
        <a:bodyPr/>
        <a:lstStyle/>
        <a:p>
          <a:endParaRPr lang="en-US"/>
        </a:p>
      </dgm:t>
    </dgm:pt>
    <dgm:pt modelId="{75D7B160-2CF6-4A26-9AC3-D2D0C4E8F593}" type="sibTrans" cxnId="{345CCC8E-AC0D-4B27-85E3-A71EC51913A4}">
      <dgm:prSet/>
      <dgm:spPr/>
      <dgm:t>
        <a:bodyPr/>
        <a:lstStyle/>
        <a:p>
          <a:endParaRPr lang="en-US"/>
        </a:p>
      </dgm:t>
    </dgm:pt>
    <dgm:pt modelId="{59255C6E-F5EC-412B-A504-FF602C396A1D}">
      <dgm:prSet phldrT="[Text]"/>
      <dgm:spPr/>
      <dgm:t>
        <a:bodyPr/>
        <a:lstStyle/>
        <a:p>
          <a:r>
            <a:rPr lang="en-US" dirty="0" err="1"/>
            <a:t>Anggur</a:t>
          </a:r>
          <a:endParaRPr lang="en-US" dirty="0"/>
        </a:p>
      </dgm:t>
    </dgm:pt>
    <dgm:pt modelId="{609685C4-C2CB-4DB7-BCEC-CA2227E11A47}" type="parTrans" cxnId="{EC4E9DEC-4721-47D8-BF0C-E9252A6B5711}">
      <dgm:prSet/>
      <dgm:spPr/>
      <dgm:t>
        <a:bodyPr/>
        <a:lstStyle/>
        <a:p>
          <a:endParaRPr lang="en-US"/>
        </a:p>
      </dgm:t>
    </dgm:pt>
    <dgm:pt modelId="{00515102-E57F-41EA-BD06-BC88A8A17991}" type="sibTrans" cxnId="{EC4E9DEC-4721-47D8-BF0C-E9252A6B5711}">
      <dgm:prSet/>
      <dgm:spPr/>
      <dgm:t>
        <a:bodyPr/>
        <a:lstStyle/>
        <a:p>
          <a:endParaRPr lang="en-US"/>
        </a:p>
      </dgm:t>
    </dgm:pt>
    <dgm:pt modelId="{5EE34C76-77AD-4465-9441-46676C3ED265}">
      <dgm:prSet phldrT="[Text]"/>
      <dgm:spPr/>
      <dgm:t>
        <a:bodyPr/>
        <a:lstStyle/>
        <a:p>
          <a:r>
            <a:rPr lang="en-US" dirty="0" err="1"/>
            <a:t>Minuman</a:t>
          </a:r>
          <a:r>
            <a:rPr lang="en-US" dirty="0"/>
            <a:t> </a:t>
          </a:r>
          <a:r>
            <a:rPr lang="en-US" dirty="0" err="1"/>
            <a:t>Ringan</a:t>
          </a:r>
          <a:endParaRPr lang="en-US" dirty="0"/>
        </a:p>
      </dgm:t>
    </dgm:pt>
    <dgm:pt modelId="{133FF75E-B54D-498E-B84B-2F86BD685CA3}" type="parTrans" cxnId="{74D4E1BD-3246-468C-8A05-EB6D005D36A6}">
      <dgm:prSet/>
      <dgm:spPr/>
      <dgm:t>
        <a:bodyPr/>
        <a:lstStyle/>
        <a:p>
          <a:endParaRPr lang="en-US"/>
        </a:p>
      </dgm:t>
    </dgm:pt>
    <dgm:pt modelId="{98ED8EDC-4010-4953-8FD2-B66AE796B6B2}" type="sibTrans" cxnId="{74D4E1BD-3246-468C-8A05-EB6D005D36A6}">
      <dgm:prSet/>
      <dgm:spPr/>
      <dgm:t>
        <a:bodyPr/>
        <a:lstStyle/>
        <a:p>
          <a:endParaRPr lang="en-US"/>
        </a:p>
      </dgm:t>
    </dgm:pt>
    <dgm:pt modelId="{73B97C51-6605-4672-ABF2-FAD1A5AA925B}">
      <dgm:prSet phldrT="[Text]"/>
      <dgm:spPr/>
      <dgm:t>
        <a:bodyPr/>
        <a:lstStyle/>
        <a:p>
          <a:r>
            <a:rPr lang="en-US" dirty="0"/>
            <a:t>Minute </a:t>
          </a:r>
          <a:r>
            <a:rPr lang="en-US" dirty="0" err="1"/>
            <a:t>Madi</a:t>
          </a:r>
          <a:endParaRPr lang="en-US" dirty="0"/>
        </a:p>
      </dgm:t>
    </dgm:pt>
    <dgm:pt modelId="{9FB1CDC1-7003-430D-85C5-01762FD9A026}" type="parTrans" cxnId="{98F1C88E-B2BD-4B79-A14A-C49520DCA95E}">
      <dgm:prSet/>
      <dgm:spPr/>
      <dgm:t>
        <a:bodyPr/>
        <a:lstStyle/>
        <a:p>
          <a:endParaRPr lang="en-US"/>
        </a:p>
      </dgm:t>
    </dgm:pt>
    <dgm:pt modelId="{C0C030C1-1835-4416-ABA1-5DE1C7BD39CA}" type="sibTrans" cxnId="{98F1C88E-B2BD-4B79-A14A-C49520DCA95E}">
      <dgm:prSet/>
      <dgm:spPr/>
      <dgm:t>
        <a:bodyPr/>
        <a:lstStyle/>
        <a:p>
          <a:endParaRPr lang="en-US"/>
        </a:p>
      </dgm:t>
    </dgm:pt>
    <dgm:pt modelId="{F9BA0FFC-5A18-4F01-9A87-C91B52C07D1E}">
      <dgm:prSet phldrT="[Text]"/>
      <dgm:spPr/>
      <dgm:t>
        <a:bodyPr/>
        <a:lstStyle/>
        <a:p>
          <a:r>
            <a:rPr lang="en-US" dirty="0"/>
            <a:t>Snow Crop</a:t>
          </a:r>
        </a:p>
      </dgm:t>
    </dgm:pt>
    <dgm:pt modelId="{D6F28056-8B02-451B-AA8F-63724D2EE1EF}" type="parTrans" cxnId="{4ADD374C-9D3A-4F77-9594-1BA7B62AACFE}">
      <dgm:prSet/>
      <dgm:spPr/>
      <dgm:t>
        <a:bodyPr/>
        <a:lstStyle/>
        <a:p>
          <a:endParaRPr lang="en-US"/>
        </a:p>
      </dgm:t>
    </dgm:pt>
    <dgm:pt modelId="{E11A74EE-B854-4D8F-ABB8-E141C01584CB}" type="sibTrans" cxnId="{4ADD374C-9D3A-4F77-9594-1BA7B62AACFE}">
      <dgm:prSet/>
      <dgm:spPr/>
      <dgm:t>
        <a:bodyPr/>
        <a:lstStyle/>
        <a:p>
          <a:endParaRPr lang="en-US"/>
        </a:p>
      </dgm:t>
    </dgm:pt>
    <dgm:pt modelId="{E4C44DC6-646E-4282-95B2-96BE31001072}">
      <dgm:prSet phldrT="[Text]"/>
      <dgm:spPr/>
      <dgm:t>
        <a:bodyPr/>
        <a:lstStyle/>
        <a:p>
          <a:r>
            <a:rPr lang="en-US" dirty="0"/>
            <a:t>Maryland Club</a:t>
          </a:r>
        </a:p>
      </dgm:t>
    </dgm:pt>
    <dgm:pt modelId="{CCEC8B3D-B012-4A33-8870-FA670995C5ED}" type="parTrans" cxnId="{A431BB06-BE64-4089-BBF5-7CCD0FBF94E7}">
      <dgm:prSet/>
      <dgm:spPr/>
      <dgm:t>
        <a:bodyPr/>
        <a:lstStyle/>
        <a:p>
          <a:endParaRPr lang="en-US"/>
        </a:p>
      </dgm:t>
    </dgm:pt>
    <dgm:pt modelId="{41D82288-2601-42C5-87AF-3E305A38CCBC}" type="sibTrans" cxnId="{A431BB06-BE64-4089-BBF5-7CCD0FBF94E7}">
      <dgm:prSet/>
      <dgm:spPr/>
      <dgm:t>
        <a:bodyPr/>
        <a:lstStyle/>
        <a:p>
          <a:endParaRPr lang="en-US"/>
        </a:p>
      </dgm:t>
    </dgm:pt>
    <dgm:pt modelId="{2130FCB3-58FF-48F2-8667-414F3FBFAE37}">
      <dgm:prSet phldrT="[Text]"/>
      <dgm:spPr/>
      <dgm:t>
        <a:bodyPr/>
        <a:lstStyle/>
        <a:p>
          <a:r>
            <a:rPr lang="en-US" dirty="0"/>
            <a:t>Butternut</a:t>
          </a:r>
        </a:p>
      </dgm:t>
    </dgm:pt>
    <dgm:pt modelId="{1BE21747-8882-4025-92EA-676A26D5EADB}" type="parTrans" cxnId="{935F7DE3-6DA1-49BB-97E2-E6A38AC9DF25}">
      <dgm:prSet/>
      <dgm:spPr/>
      <dgm:t>
        <a:bodyPr/>
        <a:lstStyle/>
        <a:p>
          <a:endParaRPr lang="en-US"/>
        </a:p>
      </dgm:t>
    </dgm:pt>
    <dgm:pt modelId="{F6DA6B86-0A86-4A74-A101-E6DFCC399560}" type="sibTrans" cxnId="{935F7DE3-6DA1-49BB-97E2-E6A38AC9DF25}">
      <dgm:prSet/>
      <dgm:spPr/>
      <dgm:t>
        <a:bodyPr/>
        <a:lstStyle/>
        <a:p>
          <a:endParaRPr lang="en-US"/>
        </a:p>
      </dgm:t>
    </dgm:pt>
    <dgm:pt modelId="{5F5542D6-D80D-4F70-BE13-CEEDB2B7CE71}">
      <dgm:prSet phldrT="[Text]"/>
      <dgm:spPr/>
      <dgm:t>
        <a:bodyPr/>
        <a:lstStyle/>
        <a:p>
          <a:r>
            <a:rPr lang="en-US" dirty="0"/>
            <a:t>Taylor</a:t>
          </a:r>
        </a:p>
      </dgm:t>
    </dgm:pt>
    <dgm:pt modelId="{65A28E43-D2D2-444D-BE2C-4706A8AF07F5}" type="parTrans" cxnId="{037D6406-0051-4553-9068-39D2F630B9E1}">
      <dgm:prSet/>
      <dgm:spPr/>
      <dgm:t>
        <a:bodyPr/>
        <a:lstStyle/>
        <a:p>
          <a:endParaRPr lang="en-US"/>
        </a:p>
      </dgm:t>
    </dgm:pt>
    <dgm:pt modelId="{8481A8D5-09FE-4968-96FF-78A68C3D290E}" type="sibTrans" cxnId="{037D6406-0051-4553-9068-39D2F630B9E1}">
      <dgm:prSet/>
      <dgm:spPr/>
      <dgm:t>
        <a:bodyPr/>
        <a:lstStyle/>
        <a:p>
          <a:endParaRPr lang="en-US"/>
        </a:p>
      </dgm:t>
    </dgm:pt>
    <dgm:pt modelId="{E0B8829E-AE89-441E-BC56-E89D15651885}">
      <dgm:prSet phldrT="[Text]"/>
      <dgm:spPr/>
      <dgm:t>
        <a:bodyPr/>
        <a:lstStyle/>
        <a:p>
          <a:r>
            <a:rPr lang="en-US" dirty="0"/>
            <a:t>Sterling</a:t>
          </a:r>
        </a:p>
      </dgm:t>
    </dgm:pt>
    <dgm:pt modelId="{35A366F4-4031-4420-A949-6E0F80D04191}" type="parTrans" cxnId="{54812FA7-49F1-4BD4-9BCB-B9EF459BA83E}">
      <dgm:prSet/>
      <dgm:spPr/>
      <dgm:t>
        <a:bodyPr/>
        <a:lstStyle/>
        <a:p>
          <a:endParaRPr lang="en-US"/>
        </a:p>
      </dgm:t>
    </dgm:pt>
    <dgm:pt modelId="{2848EBE8-6A09-4727-8B1D-67D9B9861B31}" type="sibTrans" cxnId="{54812FA7-49F1-4BD4-9BCB-B9EF459BA83E}">
      <dgm:prSet/>
      <dgm:spPr/>
      <dgm:t>
        <a:bodyPr/>
        <a:lstStyle/>
        <a:p>
          <a:endParaRPr lang="en-US"/>
        </a:p>
      </dgm:t>
    </dgm:pt>
    <dgm:pt modelId="{70C385BA-05A6-44B6-BA7D-7EBD62E75455}">
      <dgm:prSet phldrT="[Text]"/>
      <dgm:spPr/>
      <dgm:t>
        <a:bodyPr/>
        <a:lstStyle/>
        <a:p>
          <a:r>
            <a:rPr lang="en-US" dirty="0"/>
            <a:t>Monterey</a:t>
          </a:r>
        </a:p>
      </dgm:t>
    </dgm:pt>
    <dgm:pt modelId="{4DF200F6-B3C2-4AE9-A799-B415307C1A56}" type="parTrans" cxnId="{5FBD94CB-4643-45B8-92EC-84450E2DD4B6}">
      <dgm:prSet/>
      <dgm:spPr/>
      <dgm:t>
        <a:bodyPr/>
        <a:lstStyle/>
        <a:p>
          <a:endParaRPr lang="en-US"/>
        </a:p>
      </dgm:t>
    </dgm:pt>
    <dgm:pt modelId="{980A80E5-7B1B-4B75-84E2-0036FFCE8D26}" type="sibTrans" cxnId="{5FBD94CB-4643-45B8-92EC-84450E2DD4B6}">
      <dgm:prSet/>
      <dgm:spPr/>
      <dgm:t>
        <a:bodyPr/>
        <a:lstStyle/>
        <a:p>
          <a:endParaRPr lang="en-US"/>
        </a:p>
      </dgm:t>
    </dgm:pt>
    <dgm:pt modelId="{623036A0-B6B4-4DB9-A2CD-6DDBEE4E51E4}">
      <dgm:prSet phldrT="[Text]"/>
      <dgm:spPr/>
      <dgm:t>
        <a:bodyPr/>
        <a:lstStyle/>
        <a:p>
          <a:r>
            <a:rPr lang="en-US" dirty="0"/>
            <a:t>Great Western</a:t>
          </a:r>
        </a:p>
      </dgm:t>
    </dgm:pt>
    <dgm:pt modelId="{04394204-F355-4C88-AF25-797B7047B769}" type="parTrans" cxnId="{A395ED00-BCE6-4408-B71F-959327DE821D}">
      <dgm:prSet/>
      <dgm:spPr/>
      <dgm:t>
        <a:bodyPr/>
        <a:lstStyle/>
        <a:p>
          <a:endParaRPr lang="en-US"/>
        </a:p>
      </dgm:t>
    </dgm:pt>
    <dgm:pt modelId="{D8A7C501-A630-4C0C-A5EC-7956B7FFE7A8}" type="sibTrans" cxnId="{A395ED00-BCE6-4408-B71F-959327DE821D}">
      <dgm:prSet/>
      <dgm:spPr/>
      <dgm:t>
        <a:bodyPr/>
        <a:lstStyle/>
        <a:p>
          <a:endParaRPr lang="en-US"/>
        </a:p>
      </dgm:t>
    </dgm:pt>
    <dgm:pt modelId="{DE629E20-2A40-449A-9D2D-F33E5D05BF90}">
      <dgm:prSet phldrT="[Text]"/>
      <dgm:spPr/>
      <dgm:t>
        <a:bodyPr/>
        <a:lstStyle/>
        <a:p>
          <a:r>
            <a:rPr lang="en-US" dirty="0"/>
            <a:t>Coca Cola</a:t>
          </a:r>
        </a:p>
      </dgm:t>
    </dgm:pt>
    <dgm:pt modelId="{0DA2646A-C67D-4547-A3C8-19B7DEABCDB4}" type="parTrans" cxnId="{CB6F6E1C-645B-4C28-9B01-95AE5E6AA7DD}">
      <dgm:prSet/>
      <dgm:spPr/>
      <dgm:t>
        <a:bodyPr/>
        <a:lstStyle/>
        <a:p>
          <a:endParaRPr lang="en-US"/>
        </a:p>
      </dgm:t>
    </dgm:pt>
    <dgm:pt modelId="{9E9D21FB-0535-46F0-B213-CF79D42F6C33}" type="sibTrans" cxnId="{CB6F6E1C-645B-4C28-9B01-95AE5E6AA7DD}">
      <dgm:prSet/>
      <dgm:spPr/>
      <dgm:t>
        <a:bodyPr/>
        <a:lstStyle/>
        <a:p>
          <a:endParaRPr lang="en-US"/>
        </a:p>
      </dgm:t>
    </dgm:pt>
    <dgm:pt modelId="{B9CD58D5-306D-43D6-BFCC-AFC61A400492}">
      <dgm:prSet phldrT="[Text]"/>
      <dgm:spPr/>
      <dgm:t>
        <a:bodyPr/>
        <a:lstStyle/>
        <a:p>
          <a:r>
            <a:rPr lang="en-US" dirty="0"/>
            <a:t>Sprite</a:t>
          </a:r>
        </a:p>
      </dgm:t>
    </dgm:pt>
    <dgm:pt modelId="{070B5949-4F04-43C2-9E5C-89AF97623356}" type="parTrans" cxnId="{99E37375-966A-4D83-B8DB-465AA1CF70BB}">
      <dgm:prSet/>
      <dgm:spPr/>
      <dgm:t>
        <a:bodyPr/>
        <a:lstStyle/>
        <a:p>
          <a:endParaRPr lang="en-US"/>
        </a:p>
      </dgm:t>
    </dgm:pt>
    <dgm:pt modelId="{DA766492-AAD1-4115-904C-31F9B9B98AF8}" type="sibTrans" cxnId="{99E37375-966A-4D83-B8DB-465AA1CF70BB}">
      <dgm:prSet/>
      <dgm:spPr/>
      <dgm:t>
        <a:bodyPr/>
        <a:lstStyle/>
        <a:p>
          <a:endParaRPr lang="en-US"/>
        </a:p>
      </dgm:t>
    </dgm:pt>
    <dgm:pt modelId="{631B92AA-A4E5-4A2A-80D6-957277962FE2}">
      <dgm:prSet phldrT="[Text]"/>
      <dgm:spPr/>
      <dgm:t>
        <a:bodyPr/>
        <a:lstStyle/>
        <a:p>
          <a:r>
            <a:rPr lang="en-US" dirty="0"/>
            <a:t>TAB</a:t>
          </a:r>
        </a:p>
      </dgm:t>
    </dgm:pt>
    <dgm:pt modelId="{AA5537A4-0516-4363-BC80-E3A0747DCFAD}" type="parTrans" cxnId="{94D86CEB-D519-42E6-8C2C-2CAFF3A87C2B}">
      <dgm:prSet/>
      <dgm:spPr/>
      <dgm:t>
        <a:bodyPr/>
        <a:lstStyle/>
        <a:p>
          <a:endParaRPr lang="en-US"/>
        </a:p>
      </dgm:t>
    </dgm:pt>
    <dgm:pt modelId="{5AFE0CA3-7245-422B-AFE2-0747A9F73697}" type="sibTrans" cxnId="{94D86CEB-D519-42E6-8C2C-2CAFF3A87C2B}">
      <dgm:prSet/>
      <dgm:spPr/>
      <dgm:t>
        <a:bodyPr/>
        <a:lstStyle/>
        <a:p>
          <a:endParaRPr lang="en-US"/>
        </a:p>
      </dgm:t>
    </dgm:pt>
    <dgm:pt modelId="{1FA14C05-2512-480E-B37E-00C12F07011C}">
      <dgm:prSet phldrT="[Text]"/>
      <dgm:spPr/>
      <dgm:t>
        <a:bodyPr/>
        <a:lstStyle/>
        <a:p>
          <a:r>
            <a:rPr lang="en-US" dirty="0" err="1"/>
            <a:t>Fresca</a:t>
          </a:r>
          <a:endParaRPr lang="en-US" dirty="0"/>
        </a:p>
      </dgm:t>
    </dgm:pt>
    <dgm:pt modelId="{7BF163A1-BA95-45EF-9401-3829AC5AB6DC}" type="parTrans" cxnId="{94105F0C-F800-4B19-9513-5364ECAC2A4F}">
      <dgm:prSet/>
      <dgm:spPr/>
      <dgm:t>
        <a:bodyPr/>
        <a:lstStyle/>
        <a:p>
          <a:endParaRPr lang="en-US"/>
        </a:p>
      </dgm:t>
    </dgm:pt>
    <dgm:pt modelId="{E23C2410-A758-4C40-B660-10C5BE3C2C8E}" type="sibTrans" cxnId="{94105F0C-F800-4B19-9513-5364ECAC2A4F}">
      <dgm:prSet/>
      <dgm:spPr/>
      <dgm:t>
        <a:bodyPr/>
        <a:lstStyle/>
        <a:p>
          <a:endParaRPr lang="en-US"/>
        </a:p>
      </dgm:t>
    </dgm:pt>
    <dgm:pt modelId="{D4CC6530-6B0D-4A37-8933-927EEAD82A82}">
      <dgm:prSet phldrT="[Text]"/>
      <dgm:spPr/>
      <dgm:t>
        <a:bodyPr/>
        <a:lstStyle/>
        <a:p>
          <a:r>
            <a:rPr lang="en-US" dirty="0"/>
            <a:t>Mr. </a:t>
          </a:r>
          <a:r>
            <a:rPr lang="en-US" dirty="0" err="1"/>
            <a:t>Pibb</a:t>
          </a:r>
          <a:endParaRPr lang="en-US" dirty="0"/>
        </a:p>
      </dgm:t>
    </dgm:pt>
    <dgm:pt modelId="{D426200F-E5DD-48E4-B9A2-E38B3E87A365}" type="parTrans" cxnId="{D3180077-583A-462C-8253-25E43570309A}">
      <dgm:prSet/>
      <dgm:spPr/>
      <dgm:t>
        <a:bodyPr/>
        <a:lstStyle/>
        <a:p>
          <a:endParaRPr lang="en-US"/>
        </a:p>
      </dgm:t>
    </dgm:pt>
    <dgm:pt modelId="{6BA30C2C-4531-4A55-B3AB-F5D219272AA0}" type="sibTrans" cxnId="{D3180077-583A-462C-8253-25E43570309A}">
      <dgm:prSet/>
      <dgm:spPr/>
      <dgm:t>
        <a:bodyPr/>
        <a:lstStyle/>
        <a:p>
          <a:endParaRPr lang="en-US"/>
        </a:p>
      </dgm:t>
    </dgm:pt>
    <dgm:pt modelId="{0712C391-777C-4A6F-9CA0-3D563E5AE698}">
      <dgm:prSet phldrT="[Text]"/>
      <dgm:spPr/>
      <dgm:t>
        <a:bodyPr/>
        <a:lstStyle/>
        <a:p>
          <a:r>
            <a:rPr lang="en-US" dirty="0"/>
            <a:t>Hi-C</a:t>
          </a:r>
        </a:p>
      </dgm:t>
    </dgm:pt>
    <dgm:pt modelId="{A53C750A-482F-4F0A-8B18-1394A373ABCD}" type="parTrans" cxnId="{61761200-425D-4AA0-ADC6-136CFA6E327E}">
      <dgm:prSet/>
      <dgm:spPr/>
      <dgm:t>
        <a:bodyPr/>
        <a:lstStyle/>
        <a:p>
          <a:endParaRPr lang="en-US"/>
        </a:p>
      </dgm:t>
    </dgm:pt>
    <dgm:pt modelId="{E9979248-333F-4ABD-B9CC-2802D5D1E255}" type="sibTrans" cxnId="{61761200-425D-4AA0-ADC6-136CFA6E327E}">
      <dgm:prSet/>
      <dgm:spPr/>
      <dgm:t>
        <a:bodyPr/>
        <a:lstStyle/>
        <a:p>
          <a:endParaRPr lang="en-US"/>
        </a:p>
      </dgm:t>
    </dgm:pt>
    <dgm:pt modelId="{A75417A7-8610-492D-8136-B073821D6DBA}">
      <dgm:prSet phldrT="[Text]"/>
      <dgm:spPr/>
      <dgm:t>
        <a:bodyPr/>
        <a:lstStyle/>
        <a:p>
          <a:r>
            <a:rPr lang="en-US" dirty="0"/>
            <a:t>Aqua Clear</a:t>
          </a:r>
        </a:p>
      </dgm:t>
    </dgm:pt>
    <dgm:pt modelId="{B34EE9AB-B177-4444-81B2-B81D902FE5FF}" type="parTrans" cxnId="{887CA08D-44C9-45CB-A398-05639D519155}">
      <dgm:prSet/>
      <dgm:spPr/>
      <dgm:t>
        <a:bodyPr/>
        <a:lstStyle/>
        <a:p>
          <a:endParaRPr lang="en-US"/>
        </a:p>
      </dgm:t>
    </dgm:pt>
    <dgm:pt modelId="{F98AE541-3848-44C5-88CE-BE432E8AE6B9}" type="sibTrans" cxnId="{887CA08D-44C9-45CB-A398-05639D519155}">
      <dgm:prSet/>
      <dgm:spPr/>
      <dgm:t>
        <a:bodyPr/>
        <a:lstStyle/>
        <a:p>
          <a:endParaRPr lang="en-US"/>
        </a:p>
      </dgm:t>
    </dgm:pt>
    <dgm:pt modelId="{BA8DB6E8-D67A-4D67-9D89-D365AF8CC658}">
      <dgm:prSet phldrT="[Text]"/>
      <dgm:spPr/>
      <dgm:t>
        <a:bodyPr/>
        <a:lstStyle/>
        <a:p>
          <a:r>
            <a:rPr lang="en-US" dirty="0"/>
            <a:t>Water Treatment</a:t>
          </a:r>
        </a:p>
      </dgm:t>
    </dgm:pt>
    <dgm:pt modelId="{DC00ED8A-F74E-4C2D-9BB5-4C367904DD0E}" type="parTrans" cxnId="{6A884AA7-E072-4DD3-98E7-86E671B8F28F}">
      <dgm:prSet/>
      <dgm:spPr/>
      <dgm:t>
        <a:bodyPr/>
        <a:lstStyle/>
        <a:p>
          <a:endParaRPr lang="en-US"/>
        </a:p>
      </dgm:t>
    </dgm:pt>
    <dgm:pt modelId="{8573328E-939D-4A15-B677-478BFAFD7E03}" type="sibTrans" cxnId="{6A884AA7-E072-4DD3-98E7-86E671B8F28F}">
      <dgm:prSet/>
      <dgm:spPr/>
      <dgm:t>
        <a:bodyPr/>
        <a:lstStyle/>
        <a:p>
          <a:endParaRPr lang="en-US"/>
        </a:p>
      </dgm:t>
    </dgm:pt>
    <dgm:pt modelId="{999B39F1-E645-40BA-A459-FD495A7CFDC2}">
      <dgm:prSet phldrT="[Text]"/>
      <dgm:spPr/>
      <dgm:t>
        <a:bodyPr/>
        <a:lstStyle/>
        <a:p>
          <a:r>
            <a:rPr lang="en-US" dirty="0"/>
            <a:t>Steam Generator</a:t>
          </a:r>
        </a:p>
      </dgm:t>
    </dgm:pt>
    <dgm:pt modelId="{BF3DECFD-FE13-46E4-8600-760F7CAA68C7}" type="parTrans" cxnId="{95CB9274-38DF-4E5F-AC3C-7287234E6B6F}">
      <dgm:prSet/>
      <dgm:spPr/>
      <dgm:t>
        <a:bodyPr/>
        <a:lstStyle/>
        <a:p>
          <a:endParaRPr lang="en-US"/>
        </a:p>
      </dgm:t>
    </dgm:pt>
    <dgm:pt modelId="{9C12A2D6-752B-48FA-9145-75208EAC0BFE}" type="sibTrans" cxnId="{95CB9274-38DF-4E5F-AC3C-7287234E6B6F}">
      <dgm:prSet/>
      <dgm:spPr/>
      <dgm:t>
        <a:bodyPr/>
        <a:lstStyle/>
        <a:p>
          <a:endParaRPr lang="en-US"/>
        </a:p>
      </dgm:t>
    </dgm:pt>
    <dgm:pt modelId="{08F1B625-6B5E-4982-8BA1-7C59E777233B}">
      <dgm:prSet phldrT="[Text]"/>
      <dgm:spPr/>
      <dgm:t>
        <a:bodyPr/>
        <a:lstStyle/>
        <a:p>
          <a:r>
            <a:rPr lang="en-US" dirty="0"/>
            <a:t>Heat Exchange</a:t>
          </a:r>
        </a:p>
      </dgm:t>
    </dgm:pt>
    <dgm:pt modelId="{C75135BE-1DC3-4349-850D-5C1B922B9D48}" type="parTrans" cxnId="{0933C989-2DF8-4EC1-A5F5-84E4821EB0D8}">
      <dgm:prSet/>
      <dgm:spPr/>
      <dgm:t>
        <a:bodyPr/>
        <a:lstStyle/>
        <a:p>
          <a:endParaRPr lang="en-US"/>
        </a:p>
      </dgm:t>
    </dgm:pt>
    <dgm:pt modelId="{2744FC4F-682D-4FEB-862C-CB2AB51CD078}" type="sibTrans" cxnId="{0933C989-2DF8-4EC1-A5F5-84E4821EB0D8}">
      <dgm:prSet/>
      <dgm:spPr/>
      <dgm:t>
        <a:bodyPr/>
        <a:lstStyle/>
        <a:p>
          <a:endParaRPr lang="en-US"/>
        </a:p>
      </dgm:t>
    </dgm:pt>
    <dgm:pt modelId="{A0C2FC6C-D54C-4B0C-87AC-101BF59D2861}">
      <dgm:prSet phldrT="[Text]"/>
      <dgm:spPr/>
      <dgm:t>
        <a:bodyPr/>
        <a:lstStyle/>
        <a:p>
          <a:r>
            <a:rPr lang="en-US" dirty="0" err="1"/>
            <a:t>Produk</a:t>
          </a:r>
          <a:r>
            <a:rPr lang="en-US" dirty="0"/>
            <a:t> Presto</a:t>
          </a:r>
        </a:p>
      </dgm:t>
    </dgm:pt>
    <dgm:pt modelId="{EF898480-9C02-44E9-96D6-5913238680A7}" type="parTrans" cxnId="{4CC10485-34E2-4955-BE08-52E3AD067077}">
      <dgm:prSet/>
      <dgm:spPr/>
      <dgm:t>
        <a:bodyPr/>
        <a:lstStyle/>
        <a:p>
          <a:endParaRPr lang="en-US"/>
        </a:p>
      </dgm:t>
    </dgm:pt>
    <dgm:pt modelId="{3E379F8C-CE23-4935-BC1C-5FCB3F057C23}" type="sibTrans" cxnId="{4CC10485-34E2-4955-BE08-52E3AD067077}">
      <dgm:prSet/>
      <dgm:spPr/>
      <dgm:t>
        <a:bodyPr/>
        <a:lstStyle/>
        <a:p>
          <a:endParaRPr lang="en-US"/>
        </a:p>
      </dgm:t>
    </dgm:pt>
    <dgm:pt modelId="{EF02B069-9E66-462E-A758-2969FC97497F}">
      <dgm:prSet phldrT="[Text]"/>
      <dgm:spPr/>
      <dgm:t>
        <a:bodyPr/>
        <a:lstStyle/>
        <a:p>
          <a:r>
            <a:rPr lang="en-US" dirty="0"/>
            <a:t>Plastic</a:t>
          </a:r>
        </a:p>
      </dgm:t>
    </dgm:pt>
    <dgm:pt modelId="{D42DB922-DF65-4EFB-9596-5C8E8A883434}" type="parTrans" cxnId="{D20B6C91-8C1A-4D1C-8025-86B3941091ED}">
      <dgm:prSet/>
      <dgm:spPr/>
      <dgm:t>
        <a:bodyPr/>
        <a:lstStyle/>
        <a:p>
          <a:endParaRPr lang="en-US"/>
        </a:p>
      </dgm:t>
    </dgm:pt>
    <dgm:pt modelId="{2A3A1C2B-DC7D-43B6-9FD5-B33208B5430F}" type="sibTrans" cxnId="{D20B6C91-8C1A-4D1C-8025-86B3941091ED}">
      <dgm:prSet/>
      <dgm:spPr/>
      <dgm:t>
        <a:bodyPr/>
        <a:lstStyle/>
        <a:p>
          <a:endParaRPr lang="en-US"/>
        </a:p>
      </dgm:t>
    </dgm:pt>
    <dgm:pt modelId="{7A80F0CC-BDE9-4BC3-BAE7-1AD8D2B8272D}">
      <dgm:prSet phldrT="[Text]"/>
      <dgm:spPr/>
      <dgm:t>
        <a:bodyPr/>
        <a:lstStyle/>
        <a:p>
          <a:r>
            <a:rPr lang="en-US" dirty="0"/>
            <a:t>Film</a:t>
          </a:r>
        </a:p>
      </dgm:t>
    </dgm:pt>
    <dgm:pt modelId="{DE197A5E-C53E-499A-ACB1-4CD7750B15A7}" type="parTrans" cxnId="{3D57D3F6-81C8-40E3-86C6-3226013DAD05}">
      <dgm:prSet/>
      <dgm:spPr/>
      <dgm:t>
        <a:bodyPr/>
        <a:lstStyle/>
        <a:p>
          <a:endParaRPr lang="en-US"/>
        </a:p>
      </dgm:t>
    </dgm:pt>
    <dgm:pt modelId="{7A5106D0-BF36-4166-8672-33FA929ABF1B}" type="sibTrans" cxnId="{3D57D3F6-81C8-40E3-86C6-3226013DAD05}">
      <dgm:prSet/>
      <dgm:spPr/>
      <dgm:t>
        <a:bodyPr/>
        <a:lstStyle/>
        <a:p>
          <a:endParaRPr lang="en-US"/>
        </a:p>
      </dgm:t>
    </dgm:pt>
    <dgm:pt modelId="{B531963A-138E-4047-ADD8-B77B3D555FC6}" type="pres">
      <dgm:prSet presAssocID="{9B1055BF-3FA3-4262-8E90-5A8EC42B43CB}" presName="hierChild1" presStyleCnt="0">
        <dgm:presLayoutVars>
          <dgm:orgChart val="1"/>
          <dgm:chPref val="1"/>
          <dgm:dir/>
          <dgm:animOne val="branch"/>
          <dgm:animLvl val="lvl"/>
          <dgm:resizeHandles/>
        </dgm:presLayoutVars>
      </dgm:prSet>
      <dgm:spPr/>
    </dgm:pt>
    <dgm:pt modelId="{69284EF4-3DD1-4F49-B55F-F899EEF19658}" type="pres">
      <dgm:prSet presAssocID="{7AF73B35-48CA-404A-BBD6-075894CC87F0}" presName="hierRoot1" presStyleCnt="0">
        <dgm:presLayoutVars>
          <dgm:hierBranch val="init"/>
        </dgm:presLayoutVars>
      </dgm:prSet>
      <dgm:spPr/>
    </dgm:pt>
    <dgm:pt modelId="{6399D4B8-6BA0-4777-96CA-AF81C9528B9B}" type="pres">
      <dgm:prSet presAssocID="{7AF73B35-48CA-404A-BBD6-075894CC87F0}" presName="rootComposite1" presStyleCnt="0"/>
      <dgm:spPr/>
    </dgm:pt>
    <dgm:pt modelId="{4E5C08AD-2131-4B92-AC85-6CAFFAA6A526}" type="pres">
      <dgm:prSet presAssocID="{7AF73B35-48CA-404A-BBD6-075894CC87F0}" presName="rootText1" presStyleLbl="node0" presStyleIdx="0" presStyleCnt="1">
        <dgm:presLayoutVars>
          <dgm:chPref val="3"/>
        </dgm:presLayoutVars>
      </dgm:prSet>
      <dgm:spPr/>
    </dgm:pt>
    <dgm:pt modelId="{531F91FB-870F-40FD-960D-AF90F6245DB3}" type="pres">
      <dgm:prSet presAssocID="{7AF73B35-48CA-404A-BBD6-075894CC87F0}" presName="rootConnector1" presStyleLbl="node1" presStyleIdx="0" presStyleCnt="0"/>
      <dgm:spPr/>
    </dgm:pt>
    <dgm:pt modelId="{D15D5B19-853C-4065-B5EC-E68FCE72CE48}" type="pres">
      <dgm:prSet presAssocID="{7AF73B35-48CA-404A-BBD6-075894CC87F0}" presName="hierChild2" presStyleCnt="0"/>
      <dgm:spPr/>
    </dgm:pt>
    <dgm:pt modelId="{0E239DEC-36CE-4189-B763-2846EA9AC44F}" type="pres">
      <dgm:prSet presAssocID="{799ABA19-DE9C-4C3A-B2BE-CAF457238EC7}" presName="Name37" presStyleLbl="parChTrans1D2" presStyleIdx="0" presStyleCnt="5"/>
      <dgm:spPr/>
    </dgm:pt>
    <dgm:pt modelId="{6D491607-5CA6-4EF7-A82B-268F9B8BBD3F}" type="pres">
      <dgm:prSet presAssocID="{B6EEDE21-6FFA-4D85-A16B-70643EC6CAD4}" presName="hierRoot2" presStyleCnt="0">
        <dgm:presLayoutVars>
          <dgm:hierBranch val="init"/>
        </dgm:presLayoutVars>
      </dgm:prSet>
      <dgm:spPr/>
    </dgm:pt>
    <dgm:pt modelId="{A49ECE03-570C-4A61-AE75-FB20237CFB51}" type="pres">
      <dgm:prSet presAssocID="{B6EEDE21-6FFA-4D85-A16B-70643EC6CAD4}" presName="rootComposite" presStyleCnt="0"/>
      <dgm:spPr/>
    </dgm:pt>
    <dgm:pt modelId="{D83411CD-D1B1-4BEE-8A16-89F1DD1B2FEE}" type="pres">
      <dgm:prSet presAssocID="{B6EEDE21-6FFA-4D85-A16B-70643EC6CAD4}" presName="rootText" presStyleLbl="node2" presStyleIdx="0" presStyleCnt="5">
        <dgm:presLayoutVars>
          <dgm:chPref val="3"/>
        </dgm:presLayoutVars>
      </dgm:prSet>
      <dgm:spPr/>
    </dgm:pt>
    <dgm:pt modelId="{87517238-9E97-46BF-A65C-BA0B2AE3F29D}" type="pres">
      <dgm:prSet presAssocID="{B6EEDE21-6FFA-4D85-A16B-70643EC6CAD4}" presName="rootConnector" presStyleLbl="node2" presStyleIdx="0" presStyleCnt="5"/>
      <dgm:spPr/>
    </dgm:pt>
    <dgm:pt modelId="{334B87AC-DE70-41D8-803B-CF5EAEE2340E}" type="pres">
      <dgm:prSet presAssocID="{B6EEDE21-6FFA-4D85-A16B-70643EC6CAD4}" presName="hierChild4" presStyleCnt="0"/>
      <dgm:spPr/>
    </dgm:pt>
    <dgm:pt modelId="{D46771D4-B829-482C-93B9-3016993030DB}" type="pres">
      <dgm:prSet presAssocID="{9FB1CDC1-7003-430D-85C5-01762FD9A026}" presName="Name37" presStyleLbl="parChTrans1D3" presStyleIdx="0" presStyleCnt="19"/>
      <dgm:spPr/>
    </dgm:pt>
    <dgm:pt modelId="{CF124877-90C9-4C6F-A045-2A751A54951D}" type="pres">
      <dgm:prSet presAssocID="{73B97C51-6605-4672-ABF2-FAD1A5AA925B}" presName="hierRoot2" presStyleCnt="0">
        <dgm:presLayoutVars>
          <dgm:hierBranch val="init"/>
        </dgm:presLayoutVars>
      </dgm:prSet>
      <dgm:spPr/>
    </dgm:pt>
    <dgm:pt modelId="{CD5D5F19-54E7-4BAA-9C98-4870F67EB920}" type="pres">
      <dgm:prSet presAssocID="{73B97C51-6605-4672-ABF2-FAD1A5AA925B}" presName="rootComposite" presStyleCnt="0"/>
      <dgm:spPr/>
    </dgm:pt>
    <dgm:pt modelId="{42A818B2-8277-4CE1-AFA5-C7AD75D50627}" type="pres">
      <dgm:prSet presAssocID="{73B97C51-6605-4672-ABF2-FAD1A5AA925B}" presName="rootText" presStyleLbl="node3" presStyleIdx="0" presStyleCnt="19">
        <dgm:presLayoutVars>
          <dgm:chPref val="3"/>
        </dgm:presLayoutVars>
      </dgm:prSet>
      <dgm:spPr/>
    </dgm:pt>
    <dgm:pt modelId="{D9D53FE0-5C19-4A12-B5CA-4748CB1835AC}" type="pres">
      <dgm:prSet presAssocID="{73B97C51-6605-4672-ABF2-FAD1A5AA925B}" presName="rootConnector" presStyleLbl="node3" presStyleIdx="0" presStyleCnt="19"/>
      <dgm:spPr/>
    </dgm:pt>
    <dgm:pt modelId="{D6B2FEFD-C6A1-419E-AA1A-0A46C29AE029}" type="pres">
      <dgm:prSet presAssocID="{73B97C51-6605-4672-ABF2-FAD1A5AA925B}" presName="hierChild4" presStyleCnt="0"/>
      <dgm:spPr/>
    </dgm:pt>
    <dgm:pt modelId="{0D0A612C-D445-48FA-9F94-CD9527AF5C3B}" type="pres">
      <dgm:prSet presAssocID="{73B97C51-6605-4672-ABF2-FAD1A5AA925B}" presName="hierChild5" presStyleCnt="0"/>
      <dgm:spPr/>
    </dgm:pt>
    <dgm:pt modelId="{97DFAE9A-59A5-4C43-BD2F-E36877B31AC4}" type="pres">
      <dgm:prSet presAssocID="{D6F28056-8B02-451B-AA8F-63724D2EE1EF}" presName="Name37" presStyleLbl="parChTrans1D3" presStyleIdx="1" presStyleCnt="19"/>
      <dgm:spPr/>
    </dgm:pt>
    <dgm:pt modelId="{1111A564-B147-4B66-9F9D-1B83EA46E857}" type="pres">
      <dgm:prSet presAssocID="{F9BA0FFC-5A18-4F01-9A87-C91B52C07D1E}" presName="hierRoot2" presStyleCnt="0">
        <dgm:presLayoutVars>
          <dgm:hierBranch val="init"/>
        </dgm:presLayoutVars>
      </dgm:prSet>
      <dgm:spPr/>
    </dgm:pt>
    <dgm:pt modelId="{7703C518-E5EA-4479-8860-81A328A048C7}" type="pres">
      <dgm:prSet presAssocID="{F9BA0FFC-5A18-4F01-9A87-C91B52C07D1E}" presName="rootComposite" presStyleCnt="0"/>
      <dgm:spPr/>
    </dgm:pt>
    <dgm:pt modelId="{5A5791E3-0987-4953-809B-E139DD7270CB}" type="pres">
      <dgm:prSet presAssocID="{F9BA0FFC-5A18-4F01-9A87-C91B52C07D1E}" presName="rootText" presStyleLbl="node3" presStyleIdx="1" presStyleCnt="19">
        <dgm:presLayoutVars>
          <dgm:chPref val="3"/>
        </dgm:presLayoutVars>
      </dgm:prSet>
      <dgm:spPr/>
    </dgm:pt>
    <dgm:pt modelId="{6BC00FFD-61A7-47BE-8957-E4921E05CC59}" type="pres">
      <dgm:prSet presAssocID="{F9BA0FFC-5A18-4F01-9A87-C91B52C07D1E}" presName="rootConnector" presStyleLbl="node3" presStyleIdx="1" presStyleCnt="19"/>
      <dgm:spPr/>
    </dgm:pt>
    <dgm:pt modelId="{F2A5E2EB-83FA-4202-B921-26CAAB489974}" type="pres">
      <dgm:prSet presAssocID="{F9BA0FFC-5A18-4F01-9A87-C91B52C07D1E}" presName="hierChild4" presStyleCnt="0"/>
      <dgm:spPr/>
    </dgm:pt>
    <dgm:pt modelId="{286C0335-3C04-4F85-A0AB-5C0AFEA68F76}" type="pres">
      <dgm:prSet presAssocID="{F9BA0FFC-5A18-4F01-9A87-C91B52C07D1E}" presName="hierChild5" presStyleCnt="0"/>
      <dgm:spPr/>
    </dgm:pt>
    <dgm:pt modelId="{8FCCB7C6-93DD-470B-B082-77F81D788B2C}" type="pres">
      <dgm:prSet presAssocID="{CCEC8B3D-B012-4A33-8870-FA670995C5ED}" presName="Name37" presStyleLbl="parChTrans1D3" presStyleIdx="2" presStyleCnt="19"/>
      <dgm:spPr/>
    </dgm:pt>
    <dgm:pt modelId="{1346DACB-9AD6-4881-9A1D-5DC355F383C2}" type="pres">
      <dgm:prSet presAssocID="{E4C44DC6-646E-4282-95B2-96BE31001072}" presName="hierRoot2" presStyleCnt="0">
        <dgm:presLayoutVars>
          <dgm:hierBranch val="init"/>
        </dgm:presLayoutVars>
      </dgm:prSet>
      <dgm:spPr/>
    </dgm:pt>
    <dgm:pt modelId="{C77DB758-061D-46AD-B3DE-ADA866FDD705}" type="pres">
      <dgm:prSet presAssocID="{E4C44DC6-646E-4282-95B2-96BE31001072}" presName="rootComposite" presStyleCnt="0"/>
      <dgm:spPr/>
    </dgm:pt>
    <dgm:pt modelId="{0392CAC9-D376-4A12-98CA-0FF9D03ED93F}" type="pres">
      <dgm:prSet presAssocID="{E4C44DC6-646E-4282-95B2-96BE31001072}" presName="rootText" presStyleLbl="node3" presStyleIdx="2" presStyleCnt="19">
        <dgm:presLayoutVars>
          <dgm:chPref val="3"/>
        </dgm:presLayoutVars>
      </dgm:prSet>
      <dgm:spPr/>
    </dgm:pt>
    <dgm:pt modelId="{E08D8DA4-E00D-4D40-9288-ED355FF9BC1A}" type="pres">
      <dgm:prSet presAssocID="{E4C44DC6-646E-4282-95B2-96BE31001072}" presName="rootConnector" presStyleLbl="node3" presStyleIdx="2" presStyleCnt="19"/>
      <dgm:spPr/>
    </dgm:pt>
    <dgm:pt modelId="{32DFBE0B-C905-4083-BCA7-A02928BDD6F0}" type="pres">
      <dgm:prSet presAssocID="{E4C44DC6-646E-4282-95B2-96BE31001072}" presName="hierChild4" presStyleCnt="0"/>
      <dgm:spPr/>
    </dgm:pt>
    <dgm:pt modelId="{3F544809-3343-440A-944B-4FA6257F3071}" type="pres">
      <dgm:prSet presAssocID="{E4C44DC6-646E-4282-95B2-96BE31001072}" presName="hierChild5" presStyleCnt="0"/>
      <dgm:spPr/>
    </dgm:pt>
    <dgm:pt modelId="{5095D71B-D4A4-4147-944C-3BAEF5B7B801}" type="pres">
      <dgm:prSet presAssocID="{1BE21747-8882-4025-92EA-676A26D5EADB}" presName="Name37" presStyleLbl="parChTrans1D3" presStyleIdx="3" presStyleCnt="19"/>
      <dgm:spPr/>
    </dgm:pt>
    <dgm:pt modelId="{0C114B82-7F9D-40FE-A0B8-2C0A31A674FD}" type="pres">
      <dgm:prSet presAssocID="{2130FCB3-58FF-48F2-8667-414F3FBFAE37}" presName="hierRoot2" presStyleCnt="0">
        <dgm:presLayoutVars>
          <dgm:hierBranch val="init"/>
        </dgm:presLayoutVars>
      </dgm:prSet>
      <dgm:spPr/>
    </dgm:pt>
    <dgm:pt modelId="{AB4F1447-3CAE-4ECC-B3BF-C4B6AD7CBFE7}" type="pres">
      <dgm:prSet presAssocID="{2130FCB3-58FF-48F2-8667-414F3FBFAE37}" presName="rootComposite" presStyleCnt="0"/>
      <dgm:spPr/>
    </dgm:pt>
    <dgm:pt modelId="{686F8929-53D1-4BEC-8504-91AE4EDE7F94}" type="pres">
      <dgm:prSet presAssocID="{2130FCB3-58FF-48F2-8667-414F3FBFAE37}" presName="rootText" presStyleLbl="node3" presStyleIdx="3" presStyleCnt="19">
        <dgm:presLayoutVars>
          <dgm:chPref val="3"/>
        </dgm:presLayoutVars>
      </dgm:prSet>
      <dgm:spPr/>
    </dgm:pt>
    <dgm:pt modelId="{18B83242-2BBC-4DA1-8917-C797BFB57EAC}" type="pres">
      <dgm:prSet presAssocID="{2130FCB3-58FF-48F2-8667-414F3FBFAE37}" presName="rootConnector" presStyleLbl="node3" presStyleIdx="3" presStyleCnt="19"/>
      <dgm:spPr/>
    </dgm:pt>
    <dgm:pt modelId="{C3156B04-38BF-4467-8846-ED9ADD38274A}" type="pres">
      <dgm:prSet presAssocID="{2130FCB3-58FF-48F2-8667-414F3FBFAE37}" presName="hierChild4" presStyleCnt="0"/>
      <dgm:spPr/>
    </dgm:pt>
    <dgm:pt modelId="{95FD5B47-626F-40AF-B3A9-4FA3AA53A8B2}" type="pres">
      <dgm:prSet presAssocID="{2130FCB3-58FF-48F2-8667-414F3FBFAE37}" presName="hierChild5" presStyleCnt="0"/>
      <dgm:spPr/>
    </dgm:pt>
    <dgm:pt modelId="{AA21D1B2-A2A0-4A0B-A79D-72E21F7AF346}" type="pres">
      <dgm:prSet presAssocID="{B6EEDE21-6FFA-4D85-A16B-70643EC6CAD4}" presName="hierChild5" presStyleCnt="0"/>
      <dgm:spPr/>
    </dgm:pt>
    <dgm:pt modelId="{22448723-77D0-4E10-8709-8C30D715E31A}" type="pres">
      <dgm:prSet presAssocID="{609685C4-C2CB-4DB7-BCEC-CA2227E11A47}" presName="Name37" presStyleLbl="parChTrans1D2" presStyleIdx="1" presStyleCnt="5"/>
      <dgm:spPr/>
    </dgm:pt>
    <dgm:pt modelId="{2343AA3E-6317-4B0B-A043-C0A87D3C59AA}" type="pres">
      <dgm:prSet presAssocID="{59255C6E-F5EC-412B-A504-FF602C396A1D}" presName="hierRoot2" presStyleCnt="0">
        <dgm:presLayoutVars>
          <dgm:hierBranch val="init"/>
        </dgm:presLayoutVars>
      </dgm:prSet>
      <dgm:spPr/>
    </dgm:pt>
    <dgm:pt modelId="{2F2D878C-5619-4158-87B0-A4A35657AE63}" type="pres">
      <dgm:prSet presAssocID="{59255C6E-F5EC-412B-A504-FF602C396A1D}" presName="rootComposite" presStyleCnt="0"/>
      <dgm:spPr/>
    </dgm:pt>
    <dgm:pt modelId="{D6E302C2-D828-4F4E-9EF9-B0C169E82788}" type="pres">
      <dgm:prSet presAssocID="{59255C6E-F5EC-412B-A504-FF602C396A1D}" presName="rootText" presStyleLbl="node2" presStyleIdx="1" presStyleCnt="5">
        <dgm:presLayoutVars>
          <dgm:chPref val="3"/>
        </dgm:presLayoutVars>
      </dgm:prSet>
      <dgm:spPr/>
    </dgm:pt>
    <dgm:pt modelId="{9A42BBFE-D73C-48E7-90AF-1125F32B273D}" type="pres">
      <dgm:prSet presAssocID="{59255C6E-F5EC-412B-A504-FF602C396A1D}" presName="rootConnector" presStyleLbl="node2" presStyleIdx="1" presStyleCnt="5"/>
      <dgm:spPr/>
    </dgm:pt>
    <dgm:pt modelId="{0E732C2E-663B-445A-88EA-7AEB51F4AB6B}" type="pres">
      <dgm:prSet presAssocID="{59255C6E-F5EC-412B-A504-FF602C396A1D}" presName="hierChild4" presStyleCnt="0"/>
      <dgm:spPr/>
    </dgm:pt>
    <dgm:pt modelId="{1729568B-15FA-4392-8B7B-FC9D09C0C3AA}" type="pres">
      <dgm:prSet presAssocID="{65A28E43-D2D2-444D-BE2C-4706A8AF07F5}" presName="Name37" presStyleLbl="parChTrans1D3" presStyleIdx="4" presStyleCnt="19"/>
      <dgm:spPr/>
    </dgm:pt>
    <dgm:pt modelId="{A99DE84D-241C-4457-A4E8-0A9ED321CA91}" type="pres">
      <dgm:prSet presAssocID="{5F5542D6-D80D-4F70-BE13-CEEDB2B7CE71}" presName="hierRoot2" presStyleCnt="0">
        <dgm:presLayoutVars>
          <dgm:hierBranch val="init"/>
        </dgm:presLayoutVars>
      </dgm:prSet>
      <dgm:spPr/>
    </dgm:pt>
    <dgm:pt modelId="{E74145A4-E88A-4D5B-9365-97A32F8E38DB}" type="pres">
      <dgm:prSet presAssocID="{5F5542D6-D80D-4F70-BE13-CEEDB2B7CE71}" presName="rootComposite" presStyleCnt="0"/>
      <dgm:spPr/>
    </dgm:pt>
    <dgm:pt modelId="{B2EEEE61-2274-437E-93F0-4F51EADC59CA}" type="pres">
      <dgm:prSet presAssocID="{5F5542D6-D80D-4F70-BE13-CEEDB2B7CE71}" presName="rootText" presStyleLbl="node3" presStyleIdx="4" presStyleCnt="19">
        <dgm:presLayoutVars>
          <dgm:chPref val="3"/>
        </dgm:presLayoutVars>
      </dgm:prSet>
      <dgm:spPr/>
    </dgm:pt>
    <dgm:pt modelId="{5462A7A2-57A6-4DDC-B001-28C306A71C36}" type="pres">
      <dgm:prSet presAssocID="{5F5542D6-D80D-4F70-BE13-CEEDB2B7CE71}" presName="rootConnector" presStyleLbl="node3" presStyleIdx="4" presStyleCnt="19"/>
      <dgm:spPr/>
    </dgm:pt>
    <dgm:pt modelId="{6FF17396-DF86-413E-9724-6D8B79984695}" type="pres">
      <dgm:prSet presAssocID="{5F5542D6-D80D-4F70-BE13-CEEDB2B7CE71}" presName="hierChild4" presStyleCnt="0"/>
      <dgm:spPr/>
    </dgm:pt>
    <dgm:pt modelId="{1D5B1C45-7C90-477B-9366-5B2056C4B8DA}" type="pres">
      <dgm:prSet presAssocID="{5F5542D6-D80D-4F70-BE13-CEEDB2B7CE71}" presName="hierChild5" presStyleCnt="0"/>
      <dgm:spPr/>
    </dgm:pt>
    <dgm:pt modelId="{DB3CFDFB-EF5E-44E8-81B2-A3B03E1300C2}" type="pres">
      <dgm:prSet presAssocID="{35A366F4-4031-4420-A949-6E0F80D04191}" presName="Name37" presStyleLbl="parChTrans1D3" presStyleIdx="5" presStyleCnt="19"/>
      <dgm:spPr/>
    </dgm:pt>
    <dgm:pt modelId="{79191606-CA14-4A40-9AB4-1C3B570C081E}" type="pres">
      <dgm:prSet presAssocID="{E0B8829E-AE89-441E-BC56-E89D15651885}" presName="hierRoot2" presStyleCnt="0">
        <dgm:presLayoutVars>
          <dgm:hierBranch val="init"/>
        </dgm:presLayoutVars>
      </dgm:prSet>
      <dgm:spPr/>
    </dgm:pt>
    <dgm:pt modelId="{AFAB35F2-30D3-4B65-88A5-6BD699C95DBD}" type="pres">
      <dgm:prSet presAssocID="{E0B8829E-AE89-441E-BC56-E89D15651885}" presName="rootComposite" presStyleCnt="0"/>
      <dgm:spPr/>
    </dgm:pt>
    <dgm:pt modelId="{7B243DF2-DE40-4C58-BDF9-FCE53F0F91DA}" type="pres">
      <dgm:prSet presAssocID="{E0B8829E-AE89-441E-BC56-E89D15651885}" presName="rootText" presStyleLbl="node3" presStyleIdx="5" presStyleCnt="19">
        <dgm:presLayoutVars>
          <dgm:chPref val="3"/>
        </dgm:presLayoutVars>
      </dgm:prSet>
      <dgm:spPr/>
    </dgm:pt>
    <dgm:pt modelId="{4BB339BA-0135-4A96-B05A-B3F714BFDE3A}" type="pres">
      <dgm:prSet presAssocID="{E0B8829E-AE89-441E-BC56-E89D15651885}" presName="rootConnector" presStyleLbl="node3" presStyleIdx="5" presStyleCnt="19"/>
      <dgm:spPr/>
    </dgm:pt>
    <dgm:pt modelId="{7FE0BCC4-8868-46EA-8E9E-AC5F9A9A8653}" type="pres">
      <dgm:prSet presAssocID="{E0B8829E-AE89-441E-BC56-E89D15651885}" presName="hierChild4" presStyleCnt="0"/>
      <dgm:spPr/>
    </dgm:pt>
    <dgm:pt modelId="{E80EB22E-BD18-4443-BB60-0805E25CC534}" type="pres">
      <dgm:prSet presAssocID="{E0B8829E-AE89-441E-BC56-E89D15651885}" presName="hierChild5" presStyleCnt="0"/>
      <dgm:spPr/>
    </dgm:pt>
    <dgm:pt modelId="{DD907563-AA45-4AF6-9C8F-B00235D78A68}" type="pres">
      <dgm:prSet presAssocID="{4DF200F6-B3C2-4AE9-A799-B415307C1A56}" presName="Name37" presStyleLbl="parChTrans1D3" presStyleIdx="6" presStyleCnt="19"/>
      <dgm:spPr/>
    </dgm:pt>
    <dgm:pt modelId="{0C39EB4B-E51E-4D8F-93E5-3A1BA86C5411}" type="pres">
      <dgm:prSet presAssocID="{70C385BA-05A6-44B6-BA7D-7EBD62E75455}" presName="hierRoot2" presStyleCnt="0">
        <dgm:presLayoutVars>
          <dgm:hierBranch val="init"/>
        </dgm:presLayoutVars>
      </dgm:prSet>
      <dgm:spPr/>
    </dgm:pt>
    <dgm:pt modelId="{E4D7CA8D-FE99-4373-9052-5EACAB880C93}" type="pres">
      <dgm:prSet presAssocID="{70C385BA-05A6-44B6-BA7D-7EBD62E75455}" presName="rootComposite" presStyleCnt="0"/>
      <dgm:spPr/>
    </dgm:pt>
    <dgm:pt modelId="{A2BBDF13-3857-4C33-8FA3-A0923FB3E09A}" type="pres">
      <dgm:prSet presAssocID="{70C385BA-05A6-44B6-BA7D-7EBD62E75455}" presName="rootText" presStyleLbl="node3" presStyleIdx="6" presStyleCnt="19">
        <dgm:presLayoutVars>
          <dgm:chPref val="3"/>
        </dgm:presLayoutVars>
      </dgm:prSet>
      <dgm:spPr/>
    </dgm:pt>
    <dgm:pt modelId="{81C977BF-4041-4499-A173-F33DBA3F6490}" type="pres">
      <dgm:prSet presAssocID="{70C385BA-05A6-44B6-BA7D-7EBD62E75455}" presName="rootConnector" presStyleLbl="node3" presStyleIdx="6" presStyleCnt="19"/>
      <dgm:spPr/>
    </dgm:pt>
    <dgm:pt modelId="{CEA9410F-CFA6-47C2-BA3A-5E37D492094F}" type="pres">
      <dgm:prSet presAssocID="{70C385BA-05A6-44B6-BA7D-7EBD62E75455}" presName="hierChild4" presStyleCnt="0"/>
      <dgm:spPr/>
    </dgm:pt>
    <dgm:pt modelId="{2CDB965F-68E4-4330-9778-EB3EB63CF35D}" type="pres">
      <dgm:prSet presAssocID="{70C385BA-05A6-44B6-BA7D-7EBD62E75455}" presName="hierChild5" presStyleCnt="0"/>
      <dgm:spPr/>
    </dgm:pt>
    <dgm:pt modelId="{8EE2F4C1-894C-4A1B-BA7E-7FCE7EDDFBDF}" type="pres">
      <dgm:prSet presAssocID="{04394204-F355-4C88-AF25-797B7047B769}" presName="Name37" presStyleLbl="parChTrans1D3" presStyleIdx="7" presStyleCnt="19"/>
      <dgm:spPr/>
    </dgm:pt>
    <dgm:pt modelId="{9F13969F-F348-4263-A901-445296633993}" type="pres">
      <dgm:prSet presAssocID="{623036A0-B6B4-4DB9-A2CD-6DDBEE4E51E4}" presName="hierRoot2" presStyleCnt="0">
        <dgm:presLayoutVars>
          <dgm:hierBranch val="init"/>
        </dgm:presLayoutVars>
      </dgm:prSet>
      <dgm:spPr/>
    </dgm:pt>
    <dgm:pt modelId="{E7AD0509-1281-4EAA-9703-536247C39B8D}" type="pres">
      <dgm:prSet presAssocID="{623036A0-B6B4-4DB9-A2CD-6DDBEE4E51E4}" presName="rootComposite" presStyleCnt="0"/>
      <dgm:spPr/>
    </dgm:pt>
    <dgm:pt modelId="{6994A827-8C28-4F86-B410-49A356322B40}" type="pres">
      <dgm:prSet presAssocID="{623036A0-B6B4-4DB9-A2CD-6DDBEE4E51E4}" presName="rootText" presStyleLbl="node3" presStyleIdx="7" presStyleCnt="19">
        <dgm:presLayoutVars>
          <dgm:chPref val="3"/>
        </dgm:presLayoutVars>
      </dgm:prSet>
      <dgm:spPr/>
    </dgm:pt>
    <dgm:pt modelId="{F52FB03E-D076-4156-AE64-C3861702692C}" type="pres">
      <dgm:prSet presAssocID="{623036A0-B6B4-4DB9-A2CD-6DDBEE4E51E4}" presName="rootConnector" presStyleLbl="node3" presStyleIdx="7" presStyleCnt="19"/>
      <dgm:spPr/>
    </dgm:pt>
    <dgm:pt modelId="{A0C1B984-C443-4EC7-85B1-F89315C4AE84}" type="pres">
      <dgm:prSet presAssocID="{623036A0-B6B4-4DB9-A2CD-6DDBEE4E51E4}" presName="hierChild4" presStyleCnt="0"/>
      <dgm:spPr/>
    </dgm:pt>
    <dgm:pt modelId="{3581DFBE-69ED-44E4-9BE9-6670F4EF5218}" type="pres">
      <dgm:prSet presAssocID="{623036A0-B6B4-4DB9-A2CD-6DDBEE4E51E4}" presName="hierChild5" presStyleCnt="0"/>
      <dgm:spPr/>
    </dgm:pt>
    <dgm:pt modelId="{F7E0C00A-ACA2-468A-B6FA-2B0FDE8BCE20}" type="pres">
      <dgm:prSet presAssocID="{59255C6E-F5EC-412B-A504-FF602C396A1D}" presName="hierChild5" presStyleCnt="0"/>
      <dgm:spPr/>
    </dgm:pt>
    <dgm:pt modelId="{714C2733-F118-4BC6-96D7-CEB694DE7697}" type="pres">
      <dgm:prSet presAssocID="{133FF75E-B54D-498E-B84B-2F86BD685CA3}" presName="Name37" presStyleLbl="parChTrans1D2" presStyleIdx="2" presStyleCnt="5"/>
      <dgm:spPr/>
    </dgm:pt>
    <dgm:pt modelId="{DEF0B23D-3C04-4B99-92C5-D16812B39095}" type="pres">
      <dgm:prSet presAssocID="{5EE34C76-77AD-4465-9441-46676C3ED265}" presName="hierRoot2" presStyleCnt="0">
        <dgm:presLayoutVars>
          <dgm:hierBranch val="init"/>
        </dgm:presLayoutVars>
      </dgm:prSet>
      <dgm:spPr/>
    </dgm:pt>
    <dgm:pt modelId="{A267253C-1722-4A0E-A077-F86E18A2E8A4}" type="pres">
      <dgm:prSet presAssocID="{5EE34C76-77AD-4465-9441-46676C3ED265}" presName="rootComposite" presStyleCnt="0"/>
      <dgm:spPr/>
    </dgm:pt>
    <dgm:pt modelId="{2725B5BC-AAEA-4402-9197-38F4ABDC4D18}" type="pres">
      <dgm:prSet presAssocID="{5EE34C76-77AD-4465-9441-46676C3ED265}" presName="rootText" presStyleLbl="node2" presStyleIdx="2" presStyleCnt="5">
        <dgm:presLayoutVars>
          <dgm:chPref val="3"/>
        </dgm:presLayoutVars>
      </dgm:prSet>
      <dgm:spPr/>
    </dgm:pt>
    <dgm:pt modelId="{3353EE84-2FC3-4243-8780-D34DFEEEEB6F}" type="pres">
      <dgm:prSet presAssocID="{5EE34C76-77AD-4465-9441-46676C3ED265}" presName="rootConnector" presStyleLbl="node2" presStyleIdx="2" presStyleCnt="5"/>
      <dgm:spPr/>
    </dgm:pt>
    <dgm:pt modelId="{E5352629-7187-477F-892D-AB5E15179D47}" type="pres">
      <dgm:prSet presAssocID="{5EE34C76-77AD-4465-9441-46676C3ED265}" presName="hierChild4" presStyleCnt="0"/>
      <dgm:spPr/>
    </dgm:pt>
    <dgm:pt modelId="{54027C9B-4E07-4BCB-9975-49A5412E4951}" type="pres">
      <dgm:prSet presAssocID="{0DA2646A-C67D-4547-A3C8-19B7DEABCDB4}" presName="Name37" presStyleLbl="parChTrans1D3" presStyleIdx="8" presStyleCnt="19"/>
      <dgm:spPr/>
    </dgm:pt>
    <dgm:pt modelId="{6C16AE59-2A2B-4E64-AECF-0DEBE3855E67}" type="pres">
      <dgm:prSet presAssocID="{DE629E20-2A40-449A-9D2D-F33E5D05BF90}" presName="hierRoot2" presStyleCnt="0">
        <dgm:presLayoutVars>
          <dgm:hierBranch val="init"/>
        </dgm:presLayoutVars>
      </dgm:prSet>
      <dgm:spPr/>
    </dgm:pt>
    <dgm:pt modelId="{37023141-1D49-41D0-8BDE-652E212AD9A5}" type="pres">
      <dgm:prSet presAssocID="{DE629E20-2A40-449A-9D2D-F33E5D05BF90}" presName="rootComposite" presStyleCnt="0"/>
      <dgm:spPr/>
    </dgm:pt>
    <dgm:pt modelId="{0B32D5EB-25AD-4AAE-945C-732586E9E08E}" type="pres">
      <dgm:prSet presAssocID="{DE629E20-2A40-449A-9D2D-F33E5D05BF90}" presName="rootText" presStyleLbl="node3" presStyleIdx="8" presStyleCnt="19">
        <dgm:presLayoutVars>
          <dgm:chPref val="3"/>
        </dgm:presLayoutVars>
      </dgm:prSet>
      <dgm:spPr/>
    </dgm:pt>
    <dgm:pt modelId="{04312CC0-3845-4818-9253-41D0C0C63534}" type="pres">
      <dgm:prSet presAssocID="{DE629E20-2A40-449A-9D2D-F33E5D05BF90}" presName="rootConnector" presStyleLbl="node3" presStyleIdx="8" presStyleCnt="19"/>
      <dgm:spPr/>
    </dgm:pt>
    <dgm:pt modelId="{69979E5C-EAAD-4883-A45C-F558CF8B2F0C}" type="pres">
      <dgm:prSet presAssocID="{DE629E20-2A40-449A-9D2D-F33E5D05BF90}" presName="hierChild4" presStyleCnt="0"/>
      <dgm:spPr/>
    </dgm:pt>
    <dgm:pt modelId="{93DA8F5A-A6E3-403D-B270-65E3B746ADB8}" type="pres">
      <dgm:prSet presAssocID="{DE629E20-2A40-449A-9D2D-F33E5D05BF90}" presName="hierChild5" presStyleCnt="0"/>
      <dgm:spPr/>
    </dgm:pt>
    <dgm:pt modelId="{368FA9AF-EE5C-4769-814C-34A84DB0CE64}" type="pres">
      <dgm:prSet presAssocID="{070B5949-4F04-43C2-9E5C-89AF97623356}" presName="Name37" presStyleLbl="parChTrans1D3" presStyleIdx="9" presStyleCnt="19"/>
      <dgm:spPr/>
    </dgm:pt>
    <dgm:pt modelId="{F6D24BEE-DB72-46B7-86BE-1F916A066020}" type="pres">
      <dgm:prSet presAssocID="{B9CD58D5-306D-43D6-BFCC-AFC61A400492}" presName="hierRoot2" presStyleCnt="0">
        <dgm:presLayoutVars>
          <dgm:hierBranch val="init"/>
        </dgm:presLayoutVars>
      </dgm:prSet>
      <dgm:spPr/>
    </dgm:pt>
    <dgm:pt modelId="{034A5009-A8B4-498A-9124-3D5C8925CB4B}" type="pres">
      <dgm:prSet presAssocID="{B9CD58D5-306D-43D6-BFCC-AFC61A400492}" presName="rootComposite" presStyleCnt="0"/>
      <dgm:spPr/>
    </dgm:pt>
    <dgm:pt modelId="{88E426BF-B175-4996-AAAF-27F0B1CC6F9C}" type="pres">
      <dgm:prSet presAssocID="{B9CD58D5-306D-43D6-BFCC-AFC61A400492}" presName="rootText" presStyleLbl="node3" presStyleIdx="9" presStyleCnt="19">
        <dgm:presLayoutVars>
          <dgm:chPref val="3"/>
        </dgm:presLayoutVars>
      </dgm:prSet>
      <dgm:spPr/>
    </dgm:pt>
    <dgm:pt modelId="{4E1B437E-B97B-4732-8ABE-202220A189FD}" type="pres">
      <dgm:prSet presAssocID="{B9CD58D5-306D-43D6-BFCC-AFC61A400492}" presName="rootConnector" presStyleLbl="node3" presStyleIdx="9" presStyleCnt="19"/>
      <dgm:spPr/>
    </dgm:pt>
    <dgm:pt modelId="{E43A22A1-CBEA-408A-8A61-4DFA52D8F931}" type="pres">
      <dgm:prSet presAssocID="{B9CD58D5-306D-43D6-BFCC-AFC61A400492}" presName="hierChild4" presStyleCnt="0"/>
      <dgm:spPr/>
    </dgm:pt>
    <dgm:pt modelId="{53374FF0-83C6-473C-ADA4-DAFF5C2FF53A}" type="pres">
      <dgm:prSet presAssocID="{B9CD58D5-306D-43D6-BFCC-AFC61A400492}" presName="hierChild5" presStyleCnt="0"/>
      <dgm:spPr/>
    </dgm:pt>
    <dgm:pt modelId="{28DE9C4A-5207-4A5F-8E27-5ABD049930B7}" type="pres">
      <dgm:prSet presAssocID="{AA5537A4-0516-4363-BC80-E3A0747DCFAD}" presName="Name37" presStyleLbl="parChTrans1D3" presStyleIdx="10" presStyleCnt="19"/>
      <dgm:spPr/>
    </dgm:pt>
    <dgm:pt modelId="{1634B326-943B-4955-AD2B-9F82493C0DAD}" type="pres">
      <dgm:prSet presAssocID="{631B92AA-A4E5-4A2A-80D6-957277962FE2}" presName="hierRoot2" presStyleCnt="0">
        <dgm:presLayoutVars>
          <dgm:hierBranch val="init"/>
        </dgm:presLayoutVars>
      </dgm:prSet>
      <dgm:spPr/>
    </dgm:pt>
    <dgm:pt modelId="{E3E853C0-7420-415B-9057-FAFCF960A5DC}" type="pres">
      <dgm:prSet presAssocID="{631B92AA-A4E5-4A2A-80D6-957277962FE2}" presName="rootComposite" presStyleCnt="0"/>
      <dgm:spPr/>
    </dgm:pt>
    <dgm:pt modelId="{EFBEADB0-2CD5-4B90-A9F5-BB76FF2BDEC4}" type="pres">
      <dgm:prSet presAssocID="{631B92AA-A4E5-4A2A-80D6-957277962FE2}" presName="rootText" presStyleLbl="node3" presStyleIdx="10" presStyleCnt="19">
        <dgm:presLayoutVars>
          <dgm:chPref val="3"/>
        </dgm:presLayoutVars>
      </dgm:prSet>
      <dgm:spPr/>
    </dgm:pt>
    <dgm:pt modelId="{7E7E2F27-A501-4D0F-8D2C-5E226921CCC7}" type="pres">
      <dgm:prSet presAssocID="{631B92AA-A4E5-4A2A-80D6-957277962FE2}" presName="rootConnector" presStyleLbl="node3" presStyleIdx="10" presStyleCnt="19"/>
      <dgm:spPr/>
    </dgm:pt>
    <dgm:pt modelId="{1D331061-CBC5-46C5-B241-394DFC085A59}" type="pres">
      <dgm:prSet presAssocID="{631B92AA-A4E5-4A2A-80D6-957277962FE2}" presName="hierChild4" presStyleCnt="0"/>
      <dgm:spPr/>
    </dgm:pt>
    <dgm:pt modelId="{33741D20-553E-4067-9493-41D8A26386E4}" type="pres">
      <dgm:prSet presAssocID="{631B92AA-A4E5-4A2A-80D6-957277962FE2}" presName="hierChild5" presStyleCnt="0"/>
      <dgm:spPr/>
    </dgm:pt>
    <dgm:pt modelId="{EEB31563-DF90-4FE9-81E2-2B68F22EEF79}" type="pres">
      <dgm:prSet presAssocID="{7BF163A1-BA95-45EF-9401-3829AC5AB6DC}" presName="Name37" presStyleLbl="parChTrans1D3" presStyleIdx="11" presStyleCnt="19"/>
      <dgm:spPr/>
    </dgm:pt>
    <dgm:pt modelId="{53B61CE5-45EC-4524-952E-B25FC72F548A}" type="pres">
      <dgm:prSet presAssocID="{1FA14C05-2512-480E-B37E-00C12F07011C}" presName="hierRoot2" presStyleCnt="0">
        <dgm:presLayoutVars>
          <dgm:hierBranch val="init"/>
        </dgm:presLayoutVars>
      </dgm:prSet>
      <dgm:spPr/>
    </dgm:pt>
    <dgm:pt modelId="{2BB23211-A2FC-4FA5-8ACD-8DE72C808BED}" type="pres">
      <dgm:prSet presAssocID="{1FA14C05-2512-480E-B37E-00C12F07011C}" presName="rootComposite" presStyleCnt="0"/>
      <dgm:spPr/>
    </dgm:pt>
    <dgm:pt modelId="{D253FEC6-D4E2-4593-B80F-E60460F2818D}" type="pres">
      <dgm:prSet presAssocID="{1FA14C05-2512-480E-B37E-00C12F07011C}" presName="rootText" presStyleLbl="node3" presStyleIdx="11" presStyleCnt="19">
        <dgm:presLayoutVars>
          <dgm:chPref val="3"/>
        </dgm:presLayoutVars>
      </dgm:prSet>
      <dgm:spPr/>
    </dgm:pt>
    <dgm:pt modelId="{4A904DF6-62D3-4BFD-9A9B-666372DC59E3}" type="pres">
      <dgm:prSet presAssocID="{1FA14C05-2512-480E-B37E-00C12F07011C}" presName="rootConnector" presStyleLbl="node3" presStyleIdx="11" presStyleCnt="19"/>
      <dgm:spPr/>
    </dgm:pt>
    <dgm:pt modelId="{56DC1BC3-A397-47F8-90BD-494B7DF98B5B}" type="pres">
      <dgm:prSet presAssocID="{1FA14C05-2512-480E-B37E-00C12F07011C}" presName="hierChild4" presStyleCnt="0"/>
      <dgm:spPr/>
    </dgm:pt>
    <dgm:pt modelId="{752EE124-DC0B-4C88-9F5A-95D110509165}" type="pres">
      <dgm:prSet presAssocID="{1FA14C05-2512-480E-B37E-00C12F07011C}" presName="hierChild5" presStyleCnt="0"/>
      <dgm:spPr/>
    </dgm:pt>
    <dgm:pt modelId="{AA65A8E3-E467-4373-BADC-FB67C5E3A26B}" type="pres">
      <dgm:prSet presAssocID="{D426200F-E5DD-48E4-B9A2-E38B3E87A365}" presName="Name37" presStyleLbl="parChTrans1D3" presStyleIdx="12" presStyleCnt="19"/>
      <dgm:spPr/>
    </dgm:pt>
    <dgm:pt modelId="{BDB4AF57-DE3B-4DBE-ADBF-D2076989CF93}" type="pres">
      <dgm:prSet presAssocID="{D4CC6530-6B0D-4A37-8933-927EEAD82A82}" presName="hierRoot2" presStyleCnt="0">
        <dgm:presLayoutVars>
          <dgm:hierBranch val="init"/>
        </dgm:presLayoutVars>
      </dgm:prSet>
      <dgm:spPr/>
    </dgm:pt>
    <dgm:pt modelId="{15AE0EE2-BD73-4490-AB7A-3C9BA3E39A24}" type="pres">
      <dgm:prSet presAssocID="{D4CC6530-6B0D-4A37-8933-927EEAD82A82}" presName="rootComposite" presStyleCnt="0"/>
      <dgm:spPr/>
    </dgm:pt>
    <dgm:pt modelId="{9F980BE8-AD02-4610-A1CD-39099CB73C33}" type="pres">
      <dgm:prSet presAssocID="{D4CC6530-6B0D-4A37-8933-927EEAD82A82}" presName="rootText" presStyleLbl="node3" presStyleIdx="12" presStyleCnt="19">
        <dgm:presLayoutVars>
          <dgm:chPref val="3"/>
        </dgm:presLayoutVars>
      </dgm:prSet>
      <dgm:spPr/>
    </dgm:pt>
    <dgm:pt modelId="{343E7508-6DB3-4D30-A987-BCE16AB3ECFD}" type="pres">
      <dgm:prSet presAssocID="{D4CC6530-6B0D-4A37-8933-927EEAD82A82}" presName="rootConnector" presStyleLbl="node3" presStyleIdx="12" presStyleCnt="19"/>
      <dgm:spPr/>
    </dgm:pt>
    <dgm:pt modelId="{2D4C947B-3F71-46D6-A26E-A7278604797A}" type="pres">
      <dgm:prSet presAssocID="{D4CC6530-6B0D-4A37-8933-927EEAD82A82}" presName="hierChild4" presStyleCnt="0"/>
      <dgm:spPr/>
    </dgm:pt>
    <dgm:pt modelId="{6C9CC0BB-DF93-4F6D-BDA2-5A2F48FF6525}" type="pres">
      <dgm:prSet presAssocID="{D4CC6530-6B0D-4A37-8933-927EEAD82A82}" presName="hierChild5" presStyleCnt="0"/>
      <dgm:spPr/>
    </dgm:pt>
    <dgm:pt modelId="{A0CDDCDB-E2CB-4547-8287-FE9E5A06E420}" type="pres">
      <dgm:prSet presAssocID="{A53C750A-482F-4F0A-8B18-1394A373ABCD}" presName="Name37" presStyleLbl="parChTrans1D3" presStyleIdx="13" presStyleCnt="19"/>
      <dgm:spPr/>
    </dgm:pt>
    <dgm:pt modelId="{4616DA38-ABC7-40DD-809D-3BC4BD8819EE}" type="pres">
      <dgm:prSet presAssocID="{0712C391-777C-4A6F-9CA0-3D563E5AE698}" presName="hierRoot2" presStyleCnt="0">
        <dgm:presLayoutVars>
          <dgm:hierBranch val="init"/>
        </dgm:presLayoutVars>
      </dgm:prSet>
      <dgm:spPr/>
    </dgm:pt>
    <dgm:pt modelId="{598CB822-9E14-44A0-8B1B-2A7C930BD933}" type="pres">
      <dgm:prSet presAssocID="{0712C391-777C-4A6F-9CA0-3D563E5AE698}" presName="rootComposite" presStyleCnt="0"/>
      <dgm:spPr/>
    </dgm:pt>
    <dgm:pt modelId="{E818808E-77E7-4D5F-9374-580A73CEF1B0}" type="pres">
      <dgm:prSet presAssocID="{0712C391-777C-4A6F-9CA0-3D563E5AE698}" presName="rootText" presStyleLbl="node3" presStyleIdx="13" presStyleCnt="19">
        <dgm:presLayoutVars>
          <dgm:chPref val="3"/>
        </dgm:presLayoutVars>
      </dgm:prSet>
      <dgm:spPr/>
    </dgm:pt>
    <dgm:pt modelId="{B410C286-9543-438F-8BDC-7633989A4F02}" type="pres">
      <dgm:prSet presAssocID="{0712C391-777C-4A6F-9CA0-3D563E5AE698}" presName="rootConnector" presStyleLbl="node3" presStyleIdx="13" presStyleCnt="19"/>
      <dgm:spPr/>
    </dgm:pt>
    <dgm:pt modelId="{C362E447-E205-4269-830A-EFE0A3518D3C}" type="pres">
      <dgm:prSet presAssocID="{0712C391-777C-4A6F-9CA0-3D563E5AE698}" presName="hierChild4" presStyleCnt="0"/>
      <dgm:spPr/>
    </dgm:pt>
    <dgm:pt modelId="{C19D2572-3620-4A58-A7D2-D64308937EC9}" type="pres">
      <dgm:prSet presAssocID="{0712C391-777C-4A6F-9CA0-3D563E5AE698}" presName="hierChild5" presStyleCnt="0"/>
      <dgm:spPr/>
    </dgm:pt>
    <dgm:pt modelId="{BA27DACF-DA12-46FD-B956-FA23DA375950}" type="pres">
      <dgm:prSet presAssocID="{5EE34C76-77AD-4465-9441-46676C3ED265}" presName="hierChild5" presStyleCnt="0"/>
      <dgm:spPr/>
    </dgm:pt>
    <dgm:pt modelId="{418105F0-C823-4498-A1A7-28DC27D25B9A}" type="pres">
      <dgm:prSet presAssocID="{B34EE9AB-B177-4444-81B2-B81D902FE5FF}" presName="Name37" presStyleLbl="parChTrans1D2" presStyleIdx="3" presStyleCnt="5"/>
      <dgm:spPr/>
    </dgm:pt>
    <dgm:pt modelId="{51FBF468-3A8B-48AE-9833-109479A39247}" type="pres">
      <dgm:prSet presAssocID="{A75417A7-8610-492D-8136-B073821D6DBA}" presName="hierRoot2" presStyleCnt="0">
        <dgm:presLayoutVars>
          <dgm:hierBranch val="init"/>
        </dgm:presLayoutVars>
      </dgm:prSet>
      <dgm:spPr/>
    </dgm:pt>
    <dgm:pt modelId="{DEF7AE13-F352-4C9F-B8B4-73B59E3A8472}" type="pres">
      <dgm:prSet presAssocID="{A75417A7-8610-492D-8136-B073821D6DBA}" presName="rootComposite" presStyleCnt="0"/>
      <dgm:spPr/>
    </dgm:pt>
    <dgm:pt modelId="{CC9ECDF8-1569-4819-80C9-B54D5EFBBE34}" type="pres">
      <dgm:prSet presAssocID="{A75417A7-8610-492D-8136-B073821D6DBA}" presName="rootText" presStyleLbl="node2" presStyleIdx="3" presStyleCnt="5">
        <dgm:presLayoutVars>
          <dgm:chPref val="3"/>
        </dgm:presLayoutVars>
      </dgm:prSet>
      <dgm:spPr/>
    </dgm:pt>
    <dgm:pt modelId="{4C2B6EAB-4EF3-4676-AB8B-C18A039FDFA1}" type="pres">
      <dgm:prSet presAssocID="{A75417A7-8610-492D-8136-B073821D6DBA}" presName="rootConnector" presStyleLbl="node2" presStyleIdx="3" presStyleCnt="5"/>
      <dgm:spPr/>
    </dgm:pt>
    <dgm:pt modelId="{840602D1-87C4-434E-9B40-465685ABF0FF}" type="pres">
      <dgm:prSet presAssocID="{A75417A7-8610-492D-8136-B073821D6DBA}" presName="hierChild4" presStyleCnt="0"/>
      <dgm:spPr/>
    </dgm:pt>
    <dgm:pt modelId="{AA922221-6F8E-4752-94E0-95234AF62D30}" type="pres">
      <dgm:prSet presAssocID="{DC00ED8A-F74E-4C2D-9BB5-4C367904DD0E}" presName="Name37" presStyleLbl="parChTrans1D3" presStyleIdx="14" presStyleCnt="19"/>
      <dgm:spPr/>
    </dgm:pt>
    <dgm:pt modelId="{A91BD234-BC28-4E6C-830E-C429064D1205}" type="pres">
      <dgm:prSet presAssocID="{BA8DB6E8-D67A-4D67-9D89-D365AF8CC658}" presName="hierRoot2" presStyleCnt="0">
        <dgm:presLayoutVars>
          <dgm:hierBranch val="init"/>
        </dgm:presLayoutVars>
      </dgm:prSet>
      <dgm:spPr/>
    </dgm:pt>
    <dgm:pt modelId="{7C8BE4DC-FEB7-4F8C-B736-16E70EA72459}" type="pres">
      <dgm:prSet presAssocID="{BA8DB6E8-D67A-4D67-9D89-D365AF8CC658}" presName="rootComposite" presStyleCnt="0"/>
      <dgm:spPr/>
    </dgm:pt>
    <dgm:pt modelId="{5D280F50-A0AA-4141-B4B3-6AE2AFD0E9DF}" type="pres">
      <dgm:prSet presAssocID="{BA8DB6E8-D67A-4D67-9D89-D365AF8CC658}" presName="rootText" presStyleLbl="node3" presStyleIdx="14" presStyleCnt="19">
        <dgm:presLayoutVars>
          <dgm:chPref val="3"/>
        </dgm:presLayoutVars>
      </dgm:prSet>
      <dgm:spPr/>
    </dgm:pt>
    <dgm:pt modelId="{908A1B70-37D6-43B7-9530-451DB322A76A}" type="pres">
      <dgm:prSet presAssocID="{BA8DB6E8-D67A-4D67-9D89-D365AF8CC658}" presName="rootConnector" presStyleLbl="node3" presStyleIdx="14" presStyleCnt="19"/>
      <dgm:spPr/>
    </dgm:pt>
    <dgm:pt modelId="{D75AD4E8-C38A-425A-9A86-377861F23046}" type="pres">
      <dgm:prSet presAssocID="{BA8DB6E8-D67A-4D67-9D89-D365AF8CC658}" presName="hierChild4" presStyleCnt="0"/>
      <dgm:spPr/>
    </dgm:pt>
    <dgm:pt modelId="{F811CABE-647D-4099-A1BE-2DE0D6699DDB}" type="pres">
      <dgm:prSet presAssocID="{BA8DB6E8-D67A-4D67-9D89-D365AF8CC658}" presName="hierChild5" presStyleCnt="0"/>
      <dgm:spPr/>
    </dgm:pt>
    <dgm:pt modelId="{8A775D83-91C3-4334-9FAE-3C22BB0BA179}" type="pres">
      <dgm:prSet presAssocID="{BF3DECFD-FE13-46E4-8600-760F7CAA68C7}" presName="Name37" presStyleLbl="parChTrans1D3" presStyleIdx="15" presStyleCnt="19"/>
      <dgm:spPr/>
    </dgm:pt>
    <dgm:pt modelId="{4614A143-338F-4C42-B25D-16C3D1217C83}" type="pres">
      <dgm:prSet presAssocID="{999B39F1-E645-40BA-A459-FD495A7CFDC2}" presName="hierRoot2" presStyleCnt="0">
        <dgm:presLayoutVars>
          <dgm:hierBranch val="init"/>
        </dgm:presLayoutVars>
      </dgm:prSet>
      <dgm:spPr/>
    </dgm:pt>
    <dgm:pt modelId="{89EE54C4-DE92-48E6-B60E-94335D7D699F}" type="pres">
      <dgm:prSet presAssocID="{999B39F1-E645-40BA-A459-FD495A7CFDC2}" presName="rootComposite" presStyleCnt="0"/>
      <dgm:spPr/>
    </dgm:pt>
    <dgm:pt modelId="{AC597BF6-B26F-4306-BEF7-1BB664C011BB}" type="pres">
      <dgm:prSet presAssocID="{999B39F1-E645-40BA-A459-FD495A7CFDC2}" presName="rootText" presStyleLbl="node3" presStyleIdx="15" presStyleCnt="19">
        <dgm:presLayoutVars>
          <dgm:chPref val="3"/>
        </dgm:presLayoutVars>
      </dgm:prSet>
      <dgm:spPr/>
    </dgm:pt>
    <dgm:pt modelId="{A90D121A-8D13-4E72-AE26-2FAF25D12EE2}" type="pres">
      <dgm:prSet presAssocID="{999B39F1-E645-40BA-A459-FD495A7CFDC2}" presName="rootConnector" presStyleLbl="node3" presStyleIdx="15" presStyleCnt="19"/>
      <dgm:spPr/>
    </dgm:pt>
    <dgm:pt modelId="{1D343F87-F3EA-4512-A979-9642F2ADA2E6}" type="pres">
      <dgm:prSet presAssocID="{999B39F1-E645-40BA-A459-FD495A7CFDC2}" presName="hierChild4" presStyleCnt="0"/>
      <dgm:spPr/>
    </dgm:pt>
    <dgm:pt modelId="{E49A3699-1AA4-4CAB-A75A-F1C99F2501D8}" type="pres">
      <dgm:prSet presAssocID="{999B39F1-E645-40BA-A459-FD495A7CFDC2}" presName="hierChild5" presStyleCnt="0"/>
      <dgm:spPr/>
    </dgm:pt>
    <dgm:pt modelId="{39B88A02-47BA-4594-8625-34BA22F09433}" type="pres">
      <dgm:prSet presAssocID="{C75135BE-1DC3-4349-850D-5C1B922B9D48}" presName="Name37" presStyleLbl="parChTrans1D3" presStyleIdx="16" presStyleCnt="19"/>
      <dgm:spPr/>
    </dgm:pt>
    <dgm:pt modelId="{02EA38DF-D7AA-42B9-BE48-A9E538BF5DF7}" type="pres">
      <dgm:prSet presAssocID="{08F1B625-6B5E-4982-8BA1-7C59E777233B}" presName="hierRoot2" presStyleCnt="0">
        <dgm:presLayoutVars>
          <dgm:hierBranch val="init"/>
        </dgm:presLayoutVars>
      </dgm:prSet>
      <dgm:spPr/>
    </dgm:pt>
    <dgm:pt modelId="{1F817364-ECA2-4840-B12F-4C12C5F085A3}" type="pres">
      <dgm:prSet presAssocID="{08F1B625-6B5E-4982-8BA1-7C59E777233B}" presName="rootComposite" presStyleCnt="0"/>
      <dgm:spPr/>
    </dgm:pt>
    <dgm:pt modelId="{98C82648-7040-4A99-B228-726F84FD8A7C}" type="pres">
      <dgm:prSet presAssocID="{08F1B625-6B5E-4982-8BA1-7C59E777233B}" presName="rootText" presStyleLbl="node3" presStyleIdx="16" presStyleCnt="19">
        <dgm:presLayoutVars>
          <dgm:chPref val="3"/>
        </dgm:presLayoutVars>
      </dgm:prSet>
      <dgm:spPr/>
    </dgm:pt>
    <dgm:pt modelId="{7E3D9DA3-077D-44EB-9DD6-A3BBE8FE9596}" type="pres">
      <dgm:prSet presAssocID="{08F1B625-6B5E-4982-8BA1-7C59E777233B}" presName="rootConnector" presStyleLbl="node3" presStyleIdx="16" presStyleCnt="19"/>
      <dgm:spPr/>
    </dgm:pt>
    <dgm:pt modelId="{7C9B1CAB-9108-4EA0-BCCE-83696A36D3D9}" type="pres">
      <dgm:prSet presAssocID="{08F1B625-6B5E-4982-8BA1-7C59E777233B}" presName="hierChild4" presStyleCnt="0"/>
      <dgm:spPr/>
    </dgm:pt>
    <dgm:pt modelId="{72632249-F108-4AE6-8B3F-8BD08CA9B334}" type="pres">
      <dgm:prSet presAssocID="{08F1B625-6B5E-4982-8BA1-7C59E777233B}" presName="hierChild5" presStyleCnt="0"/>
      <dgm:spPr/>
    </dgm:pt>
    <dgm:pt modelId="{027AE6BB-DC90-4A14-A357-BC396AF849FB}" type="pres">
      <dgm:prSet presAssocID="{A75417A7-8610-492D-8136-B073821D6DBA}" presName="hierChild5" presStyleCnt="0"/>
      <dgm:spPr/>
    </dgm:pt>
    <dgm:pt modelId="{3C4B83DD-A2A0-432C-89F6-D10B7A5A56E4}" type="pres">
      <dgm:prSet presAssocID="{EF898480-9C02-44E9-96D6-5913238680A7}" presName="Name37" presStyleLbl="parChTrans1D2" presStyleIdx="4" presStyleCnt="5"/>
      <dgm:spPr/>
    </dgm:pt>
    <dgm:pt modelId="{2D4605E6-C99C-418E-9E69-39DA93DC2BEE}" type="pres">
      <dgm:prSet presAssocID="{A0C2FC6C-D54C-4B0C-87AC-101BF59D2861}" presName="hierRoot2" presStyleCnt="0">
        <dgm:presLayoutVars>
          <dgm:hierBranch val="init"/>
        </dgm:presLayoutVars>
      </dgm:prSet>
      <dgm:spPr/>
    </dgm:pt>
    <dgm:pt modelId="{A0140798-39A1-43A4-81D6-B5F26DF475A8}" type="pres">
      <dgm:prSet presAssocID="{A0C2FC6C-D54C-4B0C-87AC-101BF59D2861}" presName="rootComposite" presStyleCnt="0"/>
      <dgm:spPr/>
    </dgm:pt>
    <dgm:pt modelId="{FF231658-A95D-4203-8195-96E1CFBB7D81}" type="pres">
      <dgm:prSet presAssocID="{A0C2FC6C-D54C-4B0C-87AC-101BF59D2861}" presName="rootText" presStyleLbl="node2" presStyleIdx="4" presStyleCnt="5">
        <dgm:presLayoutVars>
          <dgm:chPref val="3"/>
        </dgm:presLayoutVars>
      </dgm:prSet>
      <dgm:spPr/>
    </dgm:pt>
    <dgm:pt modelId="{84A52DF4-BC2D-4430-9FB2-161C9C30D67B}" type="pres">
      <dgm:prSet presAssocID="{A0C2FC6C-D54C-4B0C-87AC-101BF59D2861}" presName="rootConnector" presStyleLbl="node2" presStyleIdx="4" presStyleCnt="5"/>
      <dgm:spPr/>
    </dgm:pt>
    <dgm:pt modelId="{3DEC3A5F-E066-4BD2-BFC2-6CFFAD4C1BD8}" type="pres">
      <dgm:prSet presAssocID="{A0C2FC6C-D54C-4B0C-87AC-101BF59D2861}" presName="hierChild4" presStyleCnt="0"/>
      <dgm:spPr/>
    </dgm:pt>
    <dgm:pt modelId="{03A35729-D6DC-41FA-921E-09B40D0D49A1}" type="pres">
      <dgm:prSet presAssocID="{D42DB922-DF65-4EFB-9596-5C8E8A883434}" presName="Name37" presStyleLbl="parChTrans1D3" presStyleIdx="17" presStyleCnt="19"/>
      <dgm:spPr/>
    </dgm:pt>
    <dgm:pt modelId="{F7FA28EE-3B7B-4127-8A8E-4FAC53B14F63}" type="pres">
      <dgm:prSet presAssocID="{EF02B069-9E66-462E-A758-2969FC97497F}" presName="hierRoot2" presStyleCnt="0">
        <dgm:presLayoutVars>
          <dgm:hierBranch val="init"/>
        </dgm:presLayoutVars>
      </dgm:prSet>
      <dgm:spPr/>
    </dgm:pt>
    <dgm:pt modelId="{CD2C4653-5E98-40CC-92F9-6897F42F0C92}" type="pres">
      <dgm:prSet presAssocID="{EF02B069-9E66-462E-A758-2969FC97497F}" presName="rootComposite" presStyleCnt="0"/>
      <dgm:spPr/>
    </dgm:pt>
    <dgm:pt modelId="{3FAB012E-E7D3-477D-B5F3-65DB0A926FD7}" type="pres">
      <dgm:prSet presAssocID="{EF02B069-9E66-462E-A758-2969FC97497F}" presName="rootText" presStyleLbl="node3" presStyleIdx="17" presStyleCnt="19">
        <dgm:presLayoutVars>
          <dgm:chPref val="3"/>
        </dgm:presLayoutVars>
      </dgm:prSet>
      <dgm:spPr/>
    </dgm:pt>
    <dgm:pt modelId="{0FA16E1E-257D-4F2F-9637-2A495CE97E03}" type="pres">
      <dgm:prSet presAssocID="{EF02B069-9E66-462E-A758-2969FC97497F}" presName="rootConnector" presStyleLbl="node3" presStyleIdx="17" presStyleCnt="19"/>
      <dgm:spPr/>
    </dgm:pt>
    <dgm:pt modelId="{EBF6106C-7DE8-4899-A3ED-B6FF5956F123}" type="pres">
      <dgm:prSet presAssocID="{EF02B069-9E66-462E-A758-2969FC97497F}" presName="hierChild4" presStyleCnt="0"/>
      <dgm:spPr/>
    </dgm:pt>
    <dgm:pt modelId="{817EC18A-CF33-4F24-9E6E-68963A7AA748}" type="pres">
      <dgm:prSet presAssocID="{EF02B069-9E66-462E-A758-2969FC97497F}" presName="hierChild5" presStyleCnt="0"/>
      <dgm:spPr/>
    </dgm:pt>
    <dgm:pt modelId="{08F2918A-5AE7-40EE-A976-6DE0C71D1B6E}" type="pres">
      <dgm:prSet presAssocID="{DE197A5E-C53E-499A-ACB1-4CD7750B15A7}" presName="Name37" presStyleLbl="parChTrans1D3" presStyleIdx="18" presStyleCnt="19"/>
      <dgm:spPr/>
    </dgm:pt>
    <dgm:pt modelId="{182FB266-8F47-4F9B-BFD1-D0B0392DCB44}" type="pres">
      <dgm:prSet presAssocID="{7A80F0CC-BDE9-4BC3-BAE7-1AD8D2B8272D}" presName="hierRoot2" presStyleCnt="0">
        <dgm:presLayoutVars>
          <dgm:hierBranch val="init"/>
        </dgm:presLayoutVars>
      </dgm:prSet>
      <dgm:spPr/>
    </dgm:pt>
    <dgm:pt modelId="{6DD16115-86DA-4FB2-BF3F-B2CCCD4D0AA9}" type="pres">
      <dgm:prSet presAssocID="{7A80F0CC-BDE9-4BC3-BAE7-1AD8D2B8272D}" presName="rootComposite" presStyleCnt="0"/>
      <dgm:spPr/>
    </dgm:pt>
    <dgm:pt modelId="{F6FA2A4D-5CD4-47A0-9B2E-78B9A6F84E99}" type="pres">
      <dgm:prSet presAssocID="{7A80F0CC-BDE9-4BC3-BAE7-1AD8D2B8272D}" presName="rootText" presStyleLbl="node3" presStyleIdx="18" presStyleCnt="19">
        <dgm:presLayoutVars>
          <dgm:chPref val="3"/>
        </dgm:presLayoutVars>
      </dgm:prSet>
      <dgm:spPr/>
    </dgm:pt>
    <dgm:pt modelId="{8DD49B51-9689-4262-A8F4-EF0125A29620}" type="pres">
      <dgm:prSet presAssocID="{7A80F0CC-BDE9-4BC3-BAE7-1AD8D2B8272D}" presName="rootConnector" presStyleLbl="node3" presStyleIdx="18" presStyleCnt="19"/>
      <dgm:spPr/>
    </dgm:pt>
    <dgm:pt modelId="{1D5ED418-9929-4C1F-BB16-F468840C1038}" type="pres">
      <dgm:prSet presAssocID="{7A80F0CC-BDE9-4BC3-BAE7-1AD8D2B8272D}" presName="hierChild4" presStyleCnt="0"/>
      <dgm:spPr/>
    </dgm:pt>
    <dgm:pt modelId="{61C4A324-D981-40F0-8DE2-8181AB4297A1}" type="pres">
      <dgm:prSet presAssocID="{7A80F0CC-BDE9-4BC3-BAE7-1AD8D2B8272D}" presName="hierChild5" presStyleCnt="0"/>
      <dgm:spPr/>
    </dgm:pt>
    <dgm:pt modelId="{40824E8F-0BD8-48E7-99EB-DC78A5E126F5}" type="pres">
      <dgm:prSet presAssocID="{A0C2FC6C-D54C-4B0C-87AC-101BF59D2861}" presName="hierChild5" presStyleCnt="0"/>
      <dgm:spPr/>
    </dgm:pt>
    <dgm:pt modelId="{C40AF9A8-AEF3-42C0-BB19-311EAF7AF986}" type="pres">
      <dgm:prSet presAssocID="{7AF73B35-48CA-404A-BBD6-075894CC87F0}" presName="hierChild3" presStyleCnt="0"/>
      <dgm:spPr/>
    </dgm:pt>
  </dgm:ptLst>
  <dgm:cxnLst>
    <dgm:cxn modelId="{61761200-425D-4AA0-ADC6-136CFA6E327E}" srcId="{5EE34C76-77AD-4465-9441-46676C3ED265}" destId="{0712C391-777C-4A6F-9CA0-3D563E5AE698}" srcOrd="5" destOrd="0" parTransId="{A53C750A-482F-4F0A-8B18-1394A373ABCD}" sibTransId="{E9979248-333F-4ABD-B9CC-2802D5D1E255}"/>
    <dgm:cxn modelId="{A395ED00-BCE6-4408-B71F-959327DE821D}" srcId="{59255C6E-F5EC-412B-A504-FF602C396A1D}" destId="{623036A0-B6B4-4DB9-A2CD-6DDBEE4E51E4}" srcOrd="3" destOrd="0" parTransId="{04394204-F355-4C88-AF25-797B7047B769}" sibTransId="{D8A7C501-A630-4C0C-A5EC-7956B7FFE7A8}"/>
    <dgm:cxn modelId="{E1C42301-C578-4C32-933A-AF137B48E2BC}" type="presOf" srcId="{4DF200F6-B3C2-4AE9-A799-B415307C1A56}" destId="{DD907563-AA45-4AF6-9C8F-B00235D78A68}" srcOrd="0" destOrd="0" presId="urn:microsoft.com/office/officeart/2005/8/layout/orgChart1"/>
    <dgm:cxn modelId="{037D6406-0051-4553-9068-39D2F630B9E1}" srcId="{59255C6E-F5EC-412B-A504-FF602C396A1D}" destId="{5F5542D6-D80D-4F70-BE13-CEEDB2B7CE71}" srcOrd="0" destOrd="0" parTransId="{65A28E43-D2D2-444D-BE2C-4706A8AF07F5}" sibTransId="{8481A8D5-09FE-4968-96FF-78A68C3D290E}"/>
    <dgm:cxn modelId="{A431BB06-BE64-4089-BBF5-7CCD0FBF94E7}" srcId="{B6EEDE21-6FFA-4D85-A16B-70643EC6CAD4}" destId="{E4C44DC6-646E-4282-95B2-96BE31001072}" srcOrd="2" destOrd="0" parTransId="{CCEC8B3D-B012-4A33-8870-FA670995C5ED}" sibTransId="{41D82288-2601-42C5-87AF-3E305A38CCBC}"/>
    <dgm:cxn modelId="{17AD3B09-9973-4CD5-9639-CCDF59BB1783}" type="presOf" srcId="{0712C391-777C-4A6F-9CA0-3D563E5AE698}" destId="{E818808E-77E7-4D5F-9374-580A73CEF1B0}" srcOrd="0" destOrd="0" presId="urn:microsoft.com/office/officeart/2005/8/layout/orgChart1"/>
    <dgm:cxn modelId="{E3377F09-910E-4C47-AC68-F6FEEF65AF86}" type="presOf" srcId="{7A80F0CC-BDE9-4BC3-BAE7-1AD8D2B8272D}" destId="{F6FA2A4D-5CD4-47A0-9B2E-78B9A6F84E99}" srcOrd="0" destOrd="0" presId="urn:microsoft.com/office/officeart/2005/8/layout/orgChart1"/>
    <dgm:cxn modelId="{94105F0C-F800-4B19-9513-5364ECAC2A4F}" srcId="{5EE34C76-77AD-4465-9441-46676C3ED265}" destId="{1FA14C05-2512-480E-B37E-00C12F07011C}" srcOrd="3" destOrd="0" parTransId="{7BF163A1-BA95-45EF-9401-3829AC5AB6DC}" sibTransId="{E23C2410-A758-4C40-B660-10C5BE3C2C8E}"/>
    <dgm:cxn modelId="{61179F10-4ACC-499C-AC04-88A56C98F6E1}" type="presOf" srcId="{D4CC6530-6B0D-4A37-8933-927EEAD82A82}" destId="{343E7508-6DB3-4D30-A987-BCE16AB3ECFD}" srcOrd="1" destOrd="0" presId="urn:microsoft.com/office/officeart/2005/8/layout/orgChart1"/>
    <dgm:cxn modelId="{85828812-1206-4047-BCA9-299CCD594440}" type="presOf" srcId="{631B92AA-A4E5-4A2A-80D6-957277962FE2}" destId="{EFBEADB0-2CD5-4B90-A9F5-BB76FF2BDEC4}" srcOrd="0" destOrd="0" presId="urn:microsoft.com/office/officeart/2005/8/layout/orgChart1"/>
    <dgm:cxn modelId="{CD7EF116-2D5D-441D-BC95-6CAF75F81484}" type="presOf" srcId="{65A28E43-D2D2-444D-BE2C-4706A8AF07F5}" destId="{1729568B-15FA-4392-8B7B-FC9D09C0C3AA}" srcOrd="0" destOrd="0" presId="urn:microsoft.com/office/officeart/2005/8/layout/orgChart1"/>
    <dgm:cxn modelId="{BCC3D118-7CF6-429F-996B-0CBB10713843}" type="presOf" srcId="{59255C6E-F5EC-412B-A504-FF602C396A1D}" destId="{D6E302C2-D828-4F4E-9EF9-B0C169E82788}" srcOrd="0" destOrd="0" presId="urn:microsoft.com/office/officeart/2005/8/layout/orgChart1"/>
    <dgm:cxn modelId="{CB6F6E1C-645B-4C28-9B01-95AE5E6AA7DD}" srcId="{5EE34C76-77AD-4465-9441-46676C3ED265}" destId="{DE629E20-2A40-449A-9D2D-F33E5D05BF90}" srcOrd="0" destOrd="0" parTransId="{0DA2646A-C67D-4547-A3C8-19B7DEABCDB4}" sibTransId="{9E9D21FB-0535-46F0-B213-CF79D42F6C33}"/>
    <dgm:cxn modelId="{D4445E1F-186D-41F4-8793-79845381EF86}" type="presOf" srcId="{DE197A5E-C53E-499A-ACB1-4CD7750B15A7}" destId="{08F2918A-5AE7-40EE-A976-6DE0C71D1B6E}" srcOrd="0" destOrd="0" presId="urn:microsoft.com/office/officeart/2005/8/layout/orgChart1"/>
    <dgm:cxn modelId="{760ACC20-24C7-4277-8782-053379E1C865}" type="presOf" srcId="{BF3DECFD-FE13-46E4-8600-760F7CAA68C7}" destId="{8A775D83-91C3-4334-9FAE-3C22BB0BA179}" srcOrd="0" destOrd="0" presId="urn:microsoft.com/office/officeart/2005/8/layout/orgChart1"/>
    <dgm:cxn modelId="{8EAF852E-573E-4CF1-8761-A2E44F212166}" srcId="{9B1055BF-3FA3-4262-8E90-5A8EC42B43CB}" destId="{7AF73B35-48CA-404A-BBD6-075894CC87F0}" srcOrd="0" destOrd="0" parTransId="{C0E4CA4D-25A2-4027-93C9-A7957948EE70}" sibTransId="{5BCA64BF-FC9C-49B0-9D15-2A4782D74EE4}"/>
    <dgm:cxn modelId="{47A81930-1569-47EA-B16B-4BC7D47CF306}" type="presOf" srcId="{35A366F4-4031-4420-A949-6E0F80D04191}" destId="{DB3CFDFB-EF5E-44E8-81B2-A3B03E1300C2}" srcOrd="0" destOrd="0" presId="urn:microsoft.com/office/officeart/2005/8/layout/orgChart1"/>
    <dgm:cxn modelId="{5EDDDC37-452C-42E9-8931-49C08E3B27A9}" type="presOf" srcId="{2130FCB3-58FF-48F2-8667-414F3FBFAE37}" destId="{18B83242-2BBC-4DA1-8917-C797BFB57EAC}" srcOrd="1" destOrd="0" presId="urn:microsoft.com/office/officeart/2005/8/layout/orgChart1"/>
    <dgm:cxn modelId="{24DE8049-611C-4529-AA18-493936041ABA}" type="presOf" srcId="{EF898480-9C02-44E9-96D6-5913238680A7}" destId="{3C4B83DD-A2A0-432C-89F6-D10B7A5A56E4}" srcOrd="0" destOrd="0" presId="urn:microsoft.com/office/officeart/2005/8/layout/orgChart1"/>
    <dgm:cxn modelId="{4ADD374C-9D3A-4F77-9594-1BA7B62AACFE}" srcId="{B6EEDE21-6FFA-4D85-A16B-70643EC6CAD4}" destId="{F9BA0FFC-5A18-4F01-9A87-C91B52C07D1E}" srcOrd="1" destOrd="0" parTransId="{D6F28056-8B02-451B-AA8F-63724D2EE1EF}" sibTransId="{E11A74EE-B854-4D8F-ABB8-E141C01584CB}"/>
    <dgm:cxn modelId="{2EEE604E-F992-4F5F-9D86-87CB751A7389}" type="presOf" srcId="{5F5542D6-D80D-4F70-BE13-CEEDB2B7CE71}" destId="{B2EEEE61-2274-437E-93F0-4F51EADC59CA}" srcOrd="0" destOrd="0" presId="urn:microsoft.com/office/officeart/2005/8/layout/orgChart1"/>
    <dgm:cxn modelId="{D4D9C44F-92C1-433C-B198-CA3E83F4DB92}" type="presOf" srcId="{0712C391-777C-4A6F-9CA0-3D563E5AE698}" destId="{B410C286-9543-438F-8BDC-7633989A4F02}" srcOrd="1" destOrd="0" presId="urn:microsoft.com/office/officeart/2005/8/layout/orgChart1"/>
    <dgm:cxn modelId="{4E999151-573A-48CE-9B87-0C8A1DE63F1A}" type="presOf" srcId="{A75417A7-8610-492D-8136-B073821D6DBA}" destId="{CC9ECDF8-1569-4819-80C9-B54D5EFBBE34}" srcOrd="0" destOrd="0" presId="urn:microsoft.com/office/officeart/2005/8/layout/orgChart1"/>
    <dgm:cxn modelId="{475E5A55-3AA7-4169-B138-527B29B8B29D}" type="presOf" srcId="{2130FCB3-58FF-48F2-8667-414F3FBFAE37}" destId="{686F8929-53D1-4BEC-8504-91AE4EDE7F94}" srcOrd="0" destOrd="0" presId="urn:microsoft.com/office/officeart/2005/8/layout/orgChart1"/>
    <dgm:cxn modelId="{8DF8E056-5A5A-4854-B333-96EC1DE5190C}" type="presOf" srcId="{5EE34C76-77AD-4465-9441-46676C3ED265}" destId="{2725B5BC-AAEA-4402-9197-38F4ABDC4D18}" srcOrd="0" destOrd="0" presId="urn:microsoft.com/office/officeart/2005/8/layout/orgChart1"/>
    <dgm:cxn modelId="{1E395F5E-FC02-418A-A0A0-3C0C872FBC77}" type="presOf" srcId="{F9BA0FFC-5A18-4F01-9A87-C91B52C07D1E}" destId="{5A5791E3-0987-4953-809B-E139DD7270CB}" srcOrd="0" destOrd="0" presId="urn:microsoft.com/office/officeart/2005/8/layout/orgChart1"/>
    <dgm:cxn modelId="{BD14F363-66AD-4E63-8C5A-B36524FF4BCA}" type="presOf" srcId="{623036A0-B6B4-4DB9-A2CD-6DDBEE4E51E4}" destId="{F52FB03E-D076-4156-AE64-C3861702692C}" srcOrd="1" destOrd="0" presId="urn:microsoft.com/office/officeart/2005/8/layout/orgChart1"/>
    <dgm:cxn modelId="{4F590065-C0ED-4001-8690-4684329533B3}" type="presOf" srcId="{B6EEDE21-6FFA-4D85-A16B-70643EC6CAD4}" destId="{87517238-9E97-46BF-A65C-BA0B2AE3F29D}" srcOrd="1" destOrd="0" presId="urn:microsoft.com/office/officeart/2005/8/layout/orgChart1"/>
    <dgm:cxn modelId="{E706D265-E60C-4434-BE5C-AA76AF181C2B}" type="presOf" srcId="{623036A0-B6B4-4DB9-A2CD-6DDBEE4E51E4}" destId="{6994A827-8C28-4F86-B410-49A356322B40}" srcOrd="0" destOrd="0" presId="urn:microsoft.com/office/officeart/2005/8/layout/orgChart1"/>
    <dgm:cxn modelId="{4D27E966-31C6-4A7B-8A97-165972FE694F}" type="presOf" srcId="{73B97C51-6605-4672-ABF2-FAD1A5AA925B}" destId="{42A818B2-8277-4CE1-AFA5-C7AD75D50627}" srcOrd="0" destOrd="0" presId="urn:microsoft.com/office/officeart/2005/8/layout/orgChart1"/>
    <dgm:cxn modelId="{B8A04667-1E4C-41F1-B83E-F235C78B880B}" type="presOf" srcId="{070B5949-4F04-43C2-9E5C-89AF97623356}" destId="{368FA9AF-EE5C-4769-814C-34A84DB0CE64}" srcOrd="0" destOrd="0" presId="urn:microsoft.com/office/officeart/2005/8/layout/orgChart1"/>
    <dgm:cxn modelId="{4E07936B-AB60-42E8-B8ED-888D1000047B}" type="presOf" srcId="{D4CC6530-6B0D-4A37-8933-927EEAD82A82}" destId="{9F980BE8-AD02-4610-A1CD-39099CB73C33}" srcOrd="0" destOrd="0" presId="urn:microsoft.com/office/officeart/2005/8/layout/orgChart1"/>
    <dgm:cxn modelId="{6F1E9471-DB80-4486-9233-613B8562D703}" type="presOf" srcId="{7A80F0CC-BDE9-4BC3-BAE7-1AD8D2B8272D}" destId="{8DD49B51-9689-4262-A8F4-EF0125A29620}" srcOrd="1" destOrd="0" presId="urn:microsoft.com/office/officeart/2005/8/layout/orgChart1"/>
    <dgm:cxn modelId="{95CB9274-38DF-4E5F-AC3C-7287234E6B6F}" srcId="{A75417A7-8610-492D-8136-B073821D6DBA}" destId="{999B39F1-E645-40BA-A459-FD495A7CFDC2}" srcOrd="1" destOrd="0" parTransId="{BF3DECFD-FE13-46E4-8600-760F7CAA68C7}" sibTransId="{9C12A2D6-752B-48FA-9145-75208EAC0BFE}"/>
    <dgm:cxn modelId="{99E37375-966A-4D83-B8DB-465AA1CF70BB}" srcId="{5EE34C76-77AD-4465-9441-46676C3ED265}" destId="{B9CD58D5-306D-43D6-BFCC-AFC61A400492}" srcOrd="1" destOrd="0" parTransId="{070B5949-4F04-43C2-9E5C-89AF97623356}" sibTransId="{DA766492-AAD1-4115-904C-31F9B9B98AF8}"/>
    <dgm:cxn modelId="{D3180077-583A-462C-8253-25E43570309A}" srcId="{5EE34C76-77AD-4465-9441-46676C3ED265}" destId="{D4CC6530-6B0D-4A37-8933-927EEAD82A82}" srcOrd="4" destOrd="0" parTransId="{D426200F-E5DD-48E4-B9A2-E38B3E87A365}" sibTransId="{6BA30C2C-4531-4A55-B3AB-F5D219272AA0}"/>
    <dgm:cxn modelId="{707B0477-4111-48B7-94A9-00177DCBF713}" type="presOf" srcId="{DC00ED8A-F74E-4C2D-9BB5-4C367904DD0E}" destId="{AA922221-6F8E-4752-94E0-95234AF62D30}" srcOrd="0" destOrd="0" presId="urn:microsoft.com/office/officeart/2005/8/layout/orgChart1"/>
    <dgm:cxn modelId="{6E709A7D-B532-4E13-8D6F-F013B30217D8}" type="presOf" srcId="{B9CD58D5-306D-43D6-BFCC-AFC61A400492}" destId="{88E426BF-B175-4996-AAAF-27F0B1CC6F9C}" srcOrd="0" destOrd="0" presId="urn:microsoft.com/office/officeart/2005/8/layout/orgChart1"/>
    <dgm:cxn modelId="{1A73B17D-A3F2-42C7-892B-5A037B1EBF76}" type="presOf" srcId="{A0C2FC6C-D54C-4B0C-87AC-101BF59D2861}" destId="{FF231658-A95D-4203-8195-96E1CFBB7D81}" srcOrd="0" destOrd="0" presId="urn:microsoft.com/office/officeart/2005/8/layout/orgChart1"/>
    <dgm:cxn modelId="{4CC10485-34E2-4955-BE08-52E3AD067077}" srcId="{7AF73B35-48CA-404A-BBD6-075894CC87F0}" destId="{A0C2FC6C-D54C-4B0C-87AC-101BF59D2861}" srcOrd="4" destOrd="0" parTransId="{EF898480-9C02-44E9-96D6-5913238680A7}" sibTransId="{3E379F8C-CE23-4935-BC1C-5FCB3F057C23}"/>
    <dgm:cxn modelId="{33563287-E90D-4622-9A40-7E6ACFDE15CB}" type="presOf" srcId="{70C385BA-05A6-44B6-BA7D-7EBD62E75455}" destId="{A2BBDF13-3857-4C33-8FA3-A0923FB3E09A}" srcOrd="0" destOrd="0" presId="urn:microsoft.com/office/officeart/2005/8/layout/orgChart1"/>
    <dgm:cxn modelId="{D46F2E88-AB54-4FD2-A480-AA1729D43132}" type="presOf" srcId="{EF02B069-9E66-462E-A758-2969FC97497F}" destId="{3FAB012E-E7D3-477D-B5F3-65DB0A926FD7}" srcOrd="0" destOrd="0" presId="urn:microsoft.com/office/officeart/2005/8/layout/orgChart1"/>
    <dgm:cxn modelId="{0933C989-2DF8-4EC1-A5F5-84E4821EB0D8}" srcId="{A75417A7-8610-492D-8136-B073821D6DBA}" destId="{08F1B625-6B5E-4982-8BA1-7C59E777233B}" srcOrd="2" destOrd="0" parTransId="{C75135BE-1DC3-4349-850D-5C1B922B9D48}" sibTransId="{2744FC4F-682D-4FEB-862C-CB2AB51CD078}"/>
    <dgm:cxn modelId="{CAB3F089-64BB-408F-81E8-7AF2DC271732}" type="presOf" srcId="{59255C6E-F5EC-412B-A504-FF602C396A1D}" destId="{9A42BBFE-D73C-48E7-90AF-1125F32B273D}" srcOrd="1" destOrd="0" presId="urn:microsoft.com/office/officeart/2005/8/layout/orgChart1"/>
    <dgm:cxn modelId="{1BF9148A-281A-4D5F-8C44-47E522681CCE}" type="presOf" srcId="{133FF75E-B54D-498E-B84B-2F86BD685CA3}" destId="{714C2733-F118-4BC6-96D7-CEB694DE7697}" srcOrd="0" destOrd="0" presId="urn:microsoft.com/office/officeart/2005/8/layout/orgChart1"/>
    <dgm:cxn modelId="{0087A68A-A290-4BD9-8C5A-F824E84826F1}" type="presOf" srcId="{BA8DB6E8-D67A-4D67-9D89-D365AF8CC658}" destId="{5D280F50-A0AA-4141-B4B3-6AE2AFD0E9DF}" srcOrd="0" destOrd="0" presId="urn:microsoft.com/office/officeart/2005/8/layout/orgChart1"/>
    <dgm:cxn modelId="{B75F008B-4D44-483A-AAF9-E9FD3FA6C603}" type="presOf" srcId="{A53C750A-482F-4F0A-8B18-1394A373ABCD}" destId="{A0CDDCDB-E2CB-4547-8287-FE9E5A06E420}" srcOrd="0" destOrd="0" presId="urn:microsoft.com/office/officeart/2005/8/layout/orgChart1"/>
    <dgm:cxn modelId="{E8D4158B-ABC9-4FD0-9E3A-B0BF730BDAAD}" type="presOf" srcId="{D426200F-E5DD-48E4-B9A2-E38B3E87A365}" destId="{AA65A8E3-E467-4373-BADC-FB67C5E3A26B}" srcOrd="0" destOrd="0" presId="urn:microsoft.com/office/officeart/2005/8/layout/orgChart1"/>
    <dgm:cxn modelId="{887CA08D-44C9-45CB-A398-05639D519155}" srcId="{7AF73B35-48CA-404A-BBD6-075894CC87F0}" destId="{A75417A7-8610-492D-8136-B073821D6DBA}" srcOrd="3" destOrd="0" parTransId="{B34EE9AB-B177-4444-81B2-B81D902FE5FF}" sibTransId="{F98AE541-3848-44C5-88CE-BE432E8AE6B9}"/>
    <dgm:cxn modelId="{98F1C88E-B2BD-4B79-A14A-C49520DCA95E}" srcId="{B6EEDE21-6FFA-4D85-A16B-70643EC6CAD4}" destId="{73B97C51-6605-4672-ABF2-FAD1A5AA925B}" srcOrd="0" destOrd="0" parTransId="{9FB1CDC1-7003-430D-85C5-01762FD9A026}" sibTransId="{C0C030C1-1835-4416-ABA1-5DE1C7BD39CA}"/>
    <dgm:cxn modelId="{345CCC8E-AC0D-4B27-85E3-A71EC51913A4}" srcId="{7AF73B35-48CA-404A-BBD6-075894CC87F0}" destId="{B6EEDE21-6FFA-4D85-A16B-70643EC6CAD4}" srcOrd="0" destOrd="0" parTransId="{799ABA19-DE9C-4C3A-B2BE-CAF457238EC7}" sibTransId="{75D7B160-2CF6-4A26-9AC3-D2D0C4E8F593}"/>
    <dgm:cxn modelId="{D20B6C91-8C1A-4D1C-8025-86B3941091ED}" srcId="{A0C2FC6C-D54C-4B0C-87AC-101BF59D2861}" destId="{EF02B069-9E66-462E-A758-2969FC97497F}" srcOrd="0" destOrd="0" parTransId="{D42DB922-DF65-4EFB-9596-5C8E8A883434}" sibTransId="{2A3A1C2B-DC7D-43B6-9FD5-B33208B5430F}"/>
    <dgm:cxn modelId="{D2A74D97-5FCB-4013-A389-03BE1BF80E2E}" type="presOf" srcId="{08F1B625-6B5E-4982-8BA1-7C59E777233B}" destId="{98C82648-7040-4A99-B228-726F84FD8A7C}" srcOrd="0" destOrd="0" presId="urn:microsoft.com/office/officeart/2005/8/layout/orgChart1"/>
    <dgm:cxn modelId="{CED0F897-401B-4C5B-8E1B-873E76D648F2}" type="presOf" srcId="{A0C2FC6C-D54C-4B0C-87AC-101BF59D2861}" destId="{84A52DF4-BC2D-4430-9FB2-161C9C30D67B}" srcOrd="1" destOrd="0" presId="urn:microsoft.com/office/officeart/2005/8/layout/orgChart1"/>
    <dgm:cxn modelId="{ED708E98-1AD1-4B29-BEBB-254B187BD966}" type="presOf" srcId="{DE629E20-2A40-449A-9D2D-F33E5D05BF90}" destId="{04312CC0-3845-4818-9253-41D0C0C63534}" srcOrd="1" destOrd="0" presId="urn:microsoft.com/office/officeart/2005/8/layout/orgChart1"/>
    <dgm:cxn modelId="{163ED49E-3D1B-49AD-9D77-47342CF0EB49}" type="presOf" srcId="{799ABA19-DE9C-4C3A-B2BE-CAF457238EC7}" destId="{0E239DEC-36CE-4189-B763-2846EA9AC44F}" srcOrd="0" destOrd="0" presId="urn:microsoft.com/office/officeart/2005/8/layout/orgChart1"/>
    <dgm:cxn modelId="{3CAC4E9F-9EC5-4D16-8325-78A4DBBEB903}" type="presOf" srcId="{04394204-F355-4C88-AF25-797B7047B769}" destId="{8EE2F4C1-894C-4A1B-BA7E-7FCE7EDDFBDF}" srcOrd="0" destOrd="0" presId="urn:microsoft.com/office/officeart/2005/8/layout/orgChart1"/>
    <dgm:cxn modelId="{CBAE03A1-0E73-4006-BE3A-18426A60CE55}" type="presOf" srcId="{D6F28056-8B02-451B-AA8F-63724D2EE1EF}" destId="{97DFAE9A-59A5-4C43-BD2F-E36877B31AC4}" srcOrd="0" destOrd="0" presId="urn:microsoft.com/office/officeart/2005/8/layout/orgChart1"/>
    <dgm:cxn modelId="{FDD7B4A4-8EF6-4743-AC22-16A54056E217}" type="presOf" srcId="{E0B8829E-AE89-441E-BC56-E89D15651885}" destId="{7B243DF2-DE40-4C58-BDF9-FCE53F0F91DA}" srcOrd="0" destOrd="0" presId="urn:microsoft.com/office/officeart/2005/8/layout/orgChart1"/>
    <dgm:cxn modelId="{54812FA7-49F1-4BD4-9BCB-B9EF459BA83E}" srcId="{59255C6E-F5EC-412B-A504-FF602C396A1D}" destId="{E0B8829E-AE89-441E-BC56-E89D15651885}" srcOrd="1" destOrd="0" parTransId="{35A366F4-4031-4420-A949-6E0F80D04191}" sibTransId="{2848EBE8-6A09-4727-8B1D-67D9B9861B31}"/>
    <dgm:cxn modelId="{6A884AA7-E072-4DD3-98E7-86E671B8F28F}" srcId="{A75417A7-8610-492D-8136-B073821D6DBA}" destId="{BA8DB6E8-D67A-4D67-9D89-D365AF8CC658}" srcOrd="0" destOrd="0" parTransId="{DC00ED8A-F74E-4C2D-9BB5-4C367904DD0E}" sibTransId="{8573328E-939D-4A15-B677-478BFAFD7E03}"/>
    <dgm:cxn modelId="{1A6762A7-5A55-4C7B-B75E-752A8F872CF8}" type="presOf" srcId="{08F1B625-6B5E-4982-8BA1-7C59E777233B}" destId="{7E3D9DA3-077D-44EB-9DD6-A3BBE8FE9596}" srcOrd="1" destOrd="0" presId="urn:microsoft.com/office/officeart/2005/8/layout/orgChart1"/>
    <dgm:cxn modelId="{CA9D06A9-F5BC-4AFA-9724-5FD3A1E35449}" type="presOf" srcId="{DE629E20-2A40-449A-9D2D-F33E5D05BF90}" destId="{0B32D5EB-25AD-4AAE-945C-732586E9E08E}" srcOrd="0" destOrd="0" presId="urn:microsoft.com/office/officeart/2005/8/layout/orgChart1"/>
    <dgm:cxn modelId="{D77C42B2-177A-4ED5-BB51-68641003EF75}" type="presOf" srcId="{E4C44DC6-646E-4282-95B2-96BE31001072}" destId="{0392CAC9-D376-4A12-98CA-0FF9D03ED93F}" srcOrd="0" destOrd="0" presId="urn:microsoft.com/office/officeart/2005/8/layout/orgChart1"/>
    <dgm:cxn modelId="{3BBAD2B6-136C-4945-BEE0-621A5F0C87BF}" type="presOf" srcId="{9B1055BF-3FA3-4262-8E90-5A8EC42B43CB}" destId="{B531963A-138E-4047-ADD8-B77B3D555FC6}" srcOrd="0" destOrd="0" presId="urn:microsoft.com/office/officeart/2005/8/layout/orgChart1"/>
    <dgm:cxn modelId="{AA5F53B7-CD7F-47BD-A921-88D99681D85F}" type="presOf" srcId="{C75135BE-1DC3-4349-850D-5C1B922B9D48}" destId="{39B88A02-47BA-4594-8625-34BA22F09433}" srcOrd="0" destOrd="0" presId="urn:microsoft.com/office/officeart/2005/8/layout/orgChart1"/>
    <dgm:cxn modelId="{CCDCB3B8-9C6A-48C5-A6D3-7A6009F9816A}" type="presOf" srcId="{A75417A7-8610-492D-8136-B073821D6DBA}" destId="{4C2B6EAB-4EF3-4676-AB8B-C18A039FDFA1}" srcOrd="1" destOrd="0" presId="urn:microsoft.com/office/officeart/2005/8/layout/orgChart1"/>
    <dgm:cxn modelId="{F8F699BC-5BE6-469C-8134-9575B6FE00E5}" type="presOf" srcId="{B9CD58D5-306D-43D6-BFCC-AFC61A400492}" destId="{4E1B437E-B97B-4732-8ABE-202220A189FD}" srcOrd="1" destOrd="0" presId="urn:microsoft.com/office/officeart/2005/8/layout/orgChart1"/>
    <dgm:cxn modelId="{74D4E1BD-3246-468C-8A05-EB6D005D36A6}" srcId="{7AF73B35-48CA-404A-BBD6-075894CC87F0}" destId="{5EE34C76-77AD-4465-9441-46676C3ED265}" srcOrd="2" destOrd="0" parTransId="{133FF75E-B54D-498E-B84B-2F86BD685CA3}" sibTransId="{98ED8EDC-4010-4953-8FD2-B66AE796B6B2}"/>
    <dgm:cxn modelId="{9E5AECBE-1730-45F4-9D33-E5791F02412F}" type="presOf" srcId="{73B97C51-6605-4672-ABF2-FAD1A5AA925B}" destId="{D9D53FE0-5C19-4A12-B5CA-4748CB1835AC}" srcOrd="1" destOrd="0" presId="urn:microsoft.com/office/officeart/2005/8/layout/orgChart1"/>
    <dgm:cxn modelId="{5EEA7DC4-2A74-4E5A-8441-5EC775CF565F}" type="presOf" srcId="{1FA14C05-2512-480E-B37E-00C12F07011C}" destId="{D253FEC6-D4E2-4593-B80F-E60460F2818D}" srcOrd="0" destOrd="0" presId="urn:microsoft.com/office/officeart/2005/8/layout/orgChart1"/>
    <dgm:cxn modelId="{A80BC1C7-98D7-4B2D-80AF-934566F32C69}" type="presOf" srcId="{999B39F1-E645-40BA-A459-FD495A7CFDC2}" destId="{A90D121A-8D13-4E72-AE26-2FAF25D12EE2}" srcOrd="1" destOrd="0" presId="urn:microsoft.com/office/officeart/2005/8/layout/orgChart1"/>
    <dgm:cxn modelId="{8BC8ECC9-2326-47DD-BEB5-C0BC1F7EDD36}" type="presOf" srcId="{EF02B069-9E66-462E-A758-2969FC97497F}" destId="{0FA16E1E-257D-4F2F-9637-2A495CE97E03}" srcOrd="1" destOrd="0" presId="urn:microsoft.com/office/officeart/2005/8/layout/orgChart1"/>
    <dgm:cxn modelId="{5FBD94CB-4643-45B8-92EC-84450E2DD4B6}" srcId="{59255C6E-F5EC-412B-A504-FF602C396A1D}" destId="{70C385BA-05A6-44B6-BA7D-7EBD62E75455}" srcOrd="2" destOrd="0" parTransId="{4DF200F6-B3C2-4AE9-A799-B415307C1A56}" sibTransId="{980A80E5-7B1B-4B75-84E2-0036FFCE8D26}"/>
    <dgm:cxn modelId="{98FDF1CD-EF08-492C-A778-ED9FE371C1BD}" type="presOf" srcId="{5F5542D6-D80D-4F70-BE13-CEEDB2B7CE71}" destId="{5462A7A2-57A6-4DDC-B001-28C306A71C36}" srcOrd="1" destOrd="0" presId="urn:microsoft.com/office/officeart/2005/8/layout/orgChart1"/>
    <dgm:cxn modelId="{C0B0BBCF-3245-43EF-83DF-6D63B3B4F7E0}" type="presOf" srcId="{7AF73B35-48CA-404A-BBD6-075894CC87F0}" destId="{4E5C08AD-2131-4B92-AC85-6CAFFAA6A526}" srcOrd="0" destOrd="0" presId="urn:microsoft.com/office/officeart/2005/8/layout/orgChart1"/>
    <dgm:cxn modelId="{E7A3BDD1-4CFC-432C-914C-B307A28E134A}" type="presOf" srcId="{70C385BA-05A6-44B6-BA7D-7EBD62E75455}" destId="{81C977BF-4041-4499-A173-F33DBA3F6490}" srcOrd="1" destOrd="0" presId="urn:microsoft.com/office/officeart/2005/8/layout/orgChart1"/>
    <dgm:cxn modelId="{60168CD2-CCE2-4C14-B584-9720AD7B57C4}" type="presOf" srcId="{999B39F1-E645-40BA-A459-FD495A7CFDC2}" destId="{AC597BF6-B26F-4306-BEF7-1BB664C011BB}" srcOrd="0" destOrd="0" presId="urn:microsoft.com/office/officeart/2005/8/layout/orgChart1"/>
    <dgm:cxn modelId="{4888ECD3-39A2-4DE9-A6BC-7FF907D0AF61}" type="presOf" srcId="{BA8DB6E8-D67A-4D67-9D89-D365AF8CC658}" destId="{908A1B70-37D6-43B7-9530-451DB322A76A}" srcOrd="1" destOrd="0" presId="urn:microsoft.com/office/officeart/2005/8/layout/orgChart1"/>
    <dgm:cxn modelId="{974B53D6-7846-4919-89F7-CA7AA85A6DDB}" type="presOf" srcId="{7BF163A1-BA95-45EF-9401-3829AC5AB6DC}" destId="{EEB31563-DF90-4FE9-81E2-2B68F22EEF79}" srcOrd="0" destOrd="0" presId="urn:microsoft.com/office/officeart/2005/8/layout/orgChart1"/>
    <dgm:cxn modelId="{CD570BD7-65ED-4CAE-9531-A5073A8B8045}" type="presOf" srcId="{0DA2646A-C67D-4547-A3C8-19B7DEABCDB4}" destId="{54027C9B-4E07-4BCB-9975-49A5412E4951}" srcOrd="0" destOrd="0" presId="urn:microsoft.com/office/officeart/2005/8/layout/orgChart1"/>
    <dgm:cxn modelId="{E2D400DB-C3EE-40E9-B08F-CC339A387F75}" type="presOf" srcId="{E4C44DC6-646E-4282-95B2-96BE31001072}" destId="{E08D8DA4-E00D-4D40-9288-ED355FF9BC1A}" srcOrd="1" destOrd="0" presId="urn:microsoft.com/office/officeart/2005/8/layout/orgChart1"/>
    <dgm:cxn modelId="{935F7DE3-6DA1-49BB-97E2-E6A38AC9DF25}" srcId="{B6EEDE21-6FFA-4D85-A16B-70643EC6CAD4}" destId="{2130FCB3-58FF-48F2-8667-414F3FBFAE37}" srcOrd="3" destOrd="0" parTransId="{1BE21747-8882-4025-92EA-676A26D5EADB}" sibTransId="{F6DA6B86-0A86-4A74-A101-E6DFCC399560}"/>
    <dgm:cxn modelId="{0F23E2E3-51E3-4860-A764-3E001BF52F78}" type="presOf" srcId="{1FA14C05-2512-480E-B37E-00C12F07011C}" destId="{4A904DF6-62D3-4BFD-9A9B-666372DC59E3}" srcOrd="1" destOrd="0" presId="urn:microsoft.com/office/officeart/2005/8/layout/orgChart1"/>
    <dgm:cxn modelId="{733DE8E4-C8BB-468C-B948-5DF72DD3D1A8}" type="presOf" srcId="{F9BA0FFC-5A18-4F01-9A87-C91B52C07D1E}" destId="{6BC00FFD-61A7-47BE-8957-E4921E05CC59}" srcOrd="1" destOrd="0" presId="urn:microsoft.com/office/officeart/2005/8/layout/orgChart1"/>
    <dgm:cxn modelId="{94D86CEB-D519-42E6-8C2C-2CAFF3A87C2B}" srcId="{5EE34C76-77AD-4465-9441-46676C3ED265}" destId="{631B92AA-A4E5-4A2A-80D6-957277962FE2}" srcOrd="2" destOrd="0" parTransId="{AA5537A4-0516-4363-BC80-E3A0747DCFAD}" sibTransId="{5AFE0CA3-7245-422B-AFE2-0747A9F73697}"/>
    <dgm:cxn modelId="{EC4E9DEC-4721-47D8-BF0C-E9252A6B5711}" srcId="{7AF73B35-48CA-404A-BBD6-075894CC87F0}" destId="{59255C6E-F5EC-412B-A504-FF602C396A1D}" srcOrd="1" destOrd="0" parTransId="{609685C4-C2CB-4DB7-BCEC-CA2227E11A47}" sibTransId="{00515102-E57F-41EA-BD06-BC88A8A17991}"/>
    <dgm:cxn modelId="{04E07AED-C3E0-4413-81F8-BBE598E63869}" type="presOf" srcId="{E0B8829E-AE89-441E-BC56-E89D15651885}" destId="{4BB339BA-0135-4A96-B05A-B3F714BFDE3A}" srcOrd="1" destOrd="0" presId="urn:microsoft.com/office/officeart/2005/8/layout/orgChart1"/>
    <dgm:cxn modelId="{C1E7F6EF-24D7-41E5-A6D0-3DC6755689EF}" type="presOf" srcId="{9FB1CDC1-7003-430D-85C5-01762FD9A026}" destId="{D46771D4-B829-482C-93B9-3016993030DB}" srcOrd="0" destOrd="0" presId="urn:microsoft.com/office/officeart/2005/8/layout/orgChart1"/>
    <dgm:cxn modelId="{7B9256F0-E2C1-4E0D-B202-694B9D2191B0}" type="presOf" srcId="{D42DB922-DF65-4EFB-9596-5C8E8A883434}" destId="{03A35729-D6DC-41FA-921E-09B40D0D49A1}" srcOrd="0" destOrd="0" presId="urn:microsoft.com/office/officeart/2005/8/layout/orgChart1"/>
    <dgm:cxn modelId="{B67A7AF2-56CD-4213-83DC-36615E508A01}" type="presOf" srcId="{B34EE9AB-B177-4444-81B2-B81D902FE5FF}" destId="{418105F0-C823-4498-A1A7-28DC27D25B9A}" srcOrd="0" destOrd="0" presId="urn:microsoft.com/office/officeart/2005/8/layout/orgChart1"/>
    <dgm:cxn modelId="{481CA1F2-0851-427D-B560-1557A06E8D0A}" type="presOf" srcId="{B6EEDE21-6FFA-4D85-A16B-70643EC6CAD4}" destId="{D83411CD-D1B1-4BEE-8A16-89F1DD1B2FEE}" srcOrd="0" destOrd="0" presId="urn:microsoft.com/office/officeart/2005/8/layout/orgChart1"/>
    <dgm:cxn modelId="{663017F3-C8ED-4816-B463-11EC74D1C452}" type="presOf" srcId="{AA5537A4-0516-4363-BC80-E3A0747DCFAD}" destId="{28DE9C4A-5207-4A5F-8E27-5ABD049930B7}" srcOrd="0" destOrd="0" presId="urn:microsoft.com/office/officeart/2005/8/layout/orgChart1"/>
    <dgm:cxn modelId="{3D57D3F6-81C8-40E3-86C6-3226013DAD05}" srcId="{A0C2FC6C-D54C-4B0C-87AC-101BF59D2861}" destId="{7A80F0CC-BDE9-4BC3-BAE7-1AD8D2B8272D}" srcOrd="1" destOrd="0" parTransId="{DE197A5E-C53E-499A-ACB1-4CD7750B15A7}" sibTransId="{7A5106D0-BF36-4166-8672-33FA929ABF1B}"/>
    <dgm:cxn modelId="{9BD76BF7-55C3-43E3-AD31-4C3EB55A05C3}" type="presOf" srcId="{7AF73B35-48CA-404A-BBD6-075894CC87F0}" destId="{531F91FB-870F-40FD-960D-AF90F6245DB3}" srcOrd="1" destOrd="0" presId="urn:microsoft.com/office/officeart/2005/8/layout/orgChart1"/>
    <dgm:cxn modelId="{067037F8-2514-4A97-90CB-FE4E8A818CCB}" type="presOf" srcId="{631B92AA-A4E5-4A2A-80D6-957277962FE2}" destId="{7E7E2F27-A501-4D0F-8D2C-5E226921CCC7}" srcOrd="1" destOrd="0" presId="urn:microsoft.com/office/officeart/2005/8/layout/orgChart1"/>
    <dgm:cxn modelId="{0D3261F8-FA90-43AE-8887-B41F62E8FC65}" type="presOf" srcId="{CCEC8B3D-B012-4A33-8870-FA670995C5ED}" destId="{8FCCB7C6-93DD-470B-B082-77F81D788B2C}" srcOrd="0" destOrd="0" presId="urn:microsoft.com/office/officeart/2005/8/layout/orgChart1"/>
    <dgm:cxn modelId="{D53BC1F8-9B0A-480F-826D-0E15C2337FF4}" type="presOf" srcId="{1BE21747-8882-4025-92EA-676A26D5EADB}" destId="{5095D71B-D4A4-4147-944C-3BAEF5B7B801}" srcOrd="0" destOrd="0" presId="urn:microsoft.com/office/officeart/2005/8/layout/orgChart1"/>
    <dgm:cxn modelId="{715E80FB-89CB-4F43-B724-FD069945FF14}" type="presOf" srcId="{5EE34C76-77AD-4465-9441-46676C3ED265}" destId="{3353EE84-2FC3-4243-8780-D34DFEEEEB6F}" srcOrd="1" destOrd="0" presId="urn:microsoft.com/office/officeart/2005/8/layout/orgChart1"/>
    <dgm:cxn modelId="{820A15FD-A86C-4A54-A2DE-71FAC0D06D60}" type="presOf" srcId="{609685C4-C2CB-4DB7-BCEC-CA2227E11A47}" destId="{22448723-77D0-4E10-8709-8C30D715E31A}" srcOrd="0" destOrd="0" presId="urn:microsoft.com/office/officeart/2005/8/layout/orgChart1"/>
    <dgm:cxn modelId="{6A707782-51B2-4F8E-B4C3-559A98E8B343}" type="presParOf" srcId="{B531963A-138E-4047-ADD8-B77B3D555FC6}" destId="{69284EF4-3DD1-4F49-B55F-F899EEF19658}" srcOrd="0" destOrd="0" presId="urn:microsoft.com/office/officeart/2005/8/layout/orgChart1"/>
    <dgm:cxn modelId="{7EC97215-9C93-4208-8C35-4507956633B8}" type="presParOf" srcId="{69284EF4-3DD1-4F49-B55F-F899EEF19658}" destId="{6399D4B8-6BA0-4777-96CA-AF81C9528B9B}" srcOrd="0" destOrd="0" presId="urn:microsoft.com/office/officeart/2005/8/layout/orgChart1"/>
    <dgm:cxn modelId="{12D1EA74-67A3-47BF-8D63-19DE75E85FA1}" type="presParOf" srcId="{6399D4B8-6BA0-4777-96CA-AF81C9528B9B}" destId="{4E5C08AD-2131-4B92-AC85-6CAFFAA6A526}" srcOrd="0" destOrd="0" presId="urn:microsoft.com/office/officeart/2005/8/layout/orgChart1"/>
    <dgm:cxn modelId="{99E0BC87-0B82-4A78-BFDD-95AA6BDFC639}" type="presParOf" srcId="{6399D4B8-6BA0-4777-96CA-AF81C9528B9B}" destId="{531F91FB-870F-40FD-960D-AF90F6245DB3}" srcOrd="1" destOrd="0" presId="urn:microsoft.com/office/officeart/2005/8/layout/orgChart1"/>
    <dgm:cxn modelId="{7DCE3096-E2CA-4586-AE7C-63574A047B08}" type="presParOf" srcId="{69284EF4-3DD1-4F49-B55F-F899EEF19658}" destId="{D15D5B19-853C-4065-B5EC-E68FCE72CE48}" srcOrd="1" destOrd="0" presId="urn:microsoft.com/office/officeart/2005/8/layout/orgChart1"/>
    <dgm:cxn modelId="{BA49E40F-4C6B-4857-9A8E-8BD7126FB749}" type="presParOf" srcId="{D15D5B19-853C-4065-B5EC-E68FCE72CE48}" destId="{0E239DEC-36CE-4189-B763-2846EA9AC44F}" srcOrd="0" destOrd="0" presId="urn:microsoft.com/office/officeart/2005/8/layout/orgChart1"/>
    <dgm:cxn modelId="{6A13B63C-52B3-4551-AAAB-AD64FCFB0734}" type="presParOf" srcId="{D15D5B19-853C-4065-B5EC-E68FCE72CE48}" destId="{6D491607-5CA6-4EF7-A82B-268F9B8BBD3F}" srcOrd="1" destOrd="0" presId="urn:microsoft.com/office/officeart/2005/8/layout/orgChart1"/>
    <dgm:cxn modelId="{6F17A392-BD98-4987-A23A-2654223EC590}" type="presParOf" srcId="{6D491607-5CA6-4EF7-A82B-268F9B8BBD3F}" destId="{A49ECE03-570C-4A61-AE75-FB20237CFB51}" srcOrd="0" destOrd="0" presId="urn:microsoft.com/office/officeart/2005/8/layout/orgChart1"/>
    <dgm:cxn modelId="{AF25C82D-917F-4B7E-9CFA-763FCF8B791E}" type="presParOf" srcId="{A49ECE03-570C-4A61-AE75-FB20237CFB51}" destId="{D83411CD-D1B1-4BEE-8A16-89F1DD1B2FEE}" srcOrd="0" destOrd="0" presId="urn:microsoft.com/office/officeart/2005/8/layout/orgChart1"/>
    <dgm:cxn modelId="{DBA7E1E3-F147-4A1C-89D3-665047A3A1C7}" type="presParOf" srcId="{A49ECE03-570C-4A61-AE75-FB20237CFB51}" destId="{87517238-9E97-46BF-A65C-BA0B2AE3F29D}" srcOrd="1" destOrd="0" presId="urn:microsoft.com/office/officeart/2005/8/layout/orgChart1"/>
    <dgm:cxn modelId="{56969361-00D2-466C-8A9A-C45B0A00600F}" type="presParOf" srcId="{6D491607-5CA6-4EF7-A82B-268F9B8BBD3F}" destId="{334B87AC-DE70-41D8-803B-CF5EAEE2340E}" srcOrd="1" destOrd="0" presId="urn:microsoft.com/office/officeart/2005/8/layout/orgChart1"/>
    <dgm:cxn modelId="{DDECAFD6-B0DB-4EB2-A718-F488D1D51D6B}" type="presParOf" srcId="{334B87AC-DE70-41D8-803B-CF5EAEE2340E}" destId="{D46771D4-B829-482C-93B9-3016993030DB}" srcOrd="0" destOrd="0" presId="urn:microsoft.com/office/officeart/2005/8/layout/orgChart1"/>
    <dgm:cxn modelId="{5A384A2C-D252-44E0-8DFC-2CA0EA1392BE}" type="presParOf" srcId="{334B87AC-DE70-41D8-803B-CF5EAEE2340E}" destId="{CF124877-90C9-4C6F-A045-2A751A54951D}" srcOrd="1" destOrd="0" presId="urn:microsoft.com/office/officeart/2005/8/layout/orgChart1"/>
    <dgm:cxn modelId="{547653E9-E679-4973-8C95-51DEEB09C875}" type="presParOf" srcId="{CF124877-90C9-4C6F-A045-2A751A54951D}" destId="{CD5D5F19-54E7-4BAA-9C98-4870F67EB920}" srcOrd="0" destOrd="0" presId="urn:microsoft.com/office/officeart/2005/8/layout/orgChart1"/>
    <dgm:cxn modelId="{BA5BC9E1-3AD8-4BE9-BE51-8E9A31131F41}" type="presParOf" srcId="{CD5D5F19-54E7-4BAA-9C98-4870F67EB920}" destId="{42A818B2-8277-4CE1-AFA5-C7AD75D50627}" srcOrd="0" destOrd="0" presId="urn:microsoft.com/office/officeart/2005/8/layout/orgChart1"/>
    <dgm:cxn modelId="{56345F91-31D1-4842-ABEE-8C58A248C3D5}" type="presParOf" srcId="{CD5D5F19-54E7-4BAA-9C98-4870F67EB920}" destId="{D9D53FE0-5C19-4A12-B5CA-4748CB1835AC}" srcOrd="1" destOrd="0" presId="urn:microsoft.com/office/officeart/2005/8/layout/orgChart1"/>
    <dgm:cxn modelId="{2B8058DD-189A-4359-A473-5995F4DAA539}" type="presParOf" srcId="{CF124877-90C9-4C6F-A045-2A751A54951D}" destId="{D6B2FEFD-C6A1-419E-AA1A-0A46C29AE029}" srcOrd="1" destOrd="0" presId="urn:microsoft.com/office/officeart/2005/8/layout/orgChart1"/>
    <dgm:cxn modelId="{1AADA4EC-EEB8-43FA-B6D3-19A4DB4AD312}" type="presParOf" srcId="{CF124877-90C9-4C6F-A045-2A751A54951D}" destId="{0D0A612C-D445-48FA-9F94-CD9527AF5C3B}" srcOrd="2" destOrd="0" presId="urn:microsoft.com/office/officeart/2005/8/layout/orgChart1"/>
    <dgm:cxn modelId="{EA917C50-1969-4F64-8342-643DA51E1989}" type="presParOf" srcId="{334B87AC-DE70-41D8-803B-CF5EAEE2340E}" destId="{97DFAE9A-59A5-4C43-BD2F-E36877B31AC4}" srcOrd="2" destOrd="0" presId="urn:microsoft.com/office/officeart/2005/8/layout/orgChart1"/>
    <dgm:cxn modelId="{17459827-73E6-470A-8242-8568C650F0A5}" type="presParOf" srcId="{334B87AC-DE70-41D8-803B-CF5EAEE2340E}" destId="{1111A564-B147-4B66-9F9D-1B83EA46E857}" srcOrd="3" destOrd="0" presId="urn:microsoft.com/office/officeart/2005/8/layout/orgChart1"/>
    <dgm:cxn modelId="{F84B174C-9C97-44AD-8B7A-5A2019D824B3}" type="presParOf" srcId="{1111A564-B147-4B66-9F9D-1B83EA46E857}" destId="{7703C518-E5EA-4479-8860-81A328A048C7}" srcOrd="0" destOrd="0" presId="urn:microsoft.com/office/officeart/2005/8/layout/orgChart1"/>
    <dgm:cxn modelId="{80FEE414-9255-486D-BC97-C89E0A4411AA}" type="presParOf" srcId="{7703C518-E5EA-4479-8860-81A328A048C7}" destId="{5A5791E3-0987-4953-809B-E139DD7270CB}" srcOrd="0" destOrd="0" presId="urn:microsoft.com/office/officeart/2005/8/layout/orgChart1"/>
    <dgm:cxn modelId="{19B4E8A6-79DA-4C85-905F-306BFD53BF15}" type="presParOf" srcId="{7703C518-E5EA-4479-8860-81A328A048C7}" destId="{6BC00FFD-61A7-47BE-8957-E4921E05CC59}" srcOrd="1" destOrd="0" presId="urn:microsoft.com/office/officeart/2005/8/layout/orgChart1"/>
    <dgm:cxn modelId="{EFE2B713-8C58-47FA-B5F2-C09464411EB4}" type="presParOf" srcId="{1111A564-B147-4B66-9F9D-1B83EA46E857}" destId="{F2A5E2EB-83FA-4202-B921-26CAAB489974}" srcOrd="1" destOrd="0" presId="urn:microsoft.com/office/officeart/2005/8/layout/orgChart1"/>
    <dgm:cxn modelId="{5BAEA307-DCBA-4426-961A-F09FED9E02F1}" type="presParOf" srcId="{1111A564-B147-4B66-9F9D-1B83EA46E857}" destId="{286C0335-3C04-4F85-A0AB-5C0AFEA68F76}" srcOrd="2" destOrd="0" presId="urn:microsoft.com/office/officeart/2005/8/layout/orgChart1"/>
    <dgm:cxn modelId="{2BE362A6-06DB-44C9-90C4-872D84B06B18}" type="presParOf" srcId="{334B87AC-DE70-41D8-803B-CF5EAEE2340E}" destId="{8FCCB7C6-93DD-470B-B082-77F81D788B2C}" srcOrd="4" destOrd="0" presId="urn:microsoft.com/office/officeart/2005/8/layout/orgChart1"/>
    <dgm:cxn modelId="{3303E9BB-297A-4259-B221-FB6C6EF3DC03}" type="presParOf" srcId="{334B87AC-DE70-41D8-803B-CF5EAEE2340E}" destId="{1346DACB-9AD6-4881-9A1D-5DC355F383C2}" srcOrd="5" destOrd="0" presId="urn:microsoft.com/office/officeart/2005/8/layout/orgChart1"/>
    <dgm:cxn modelId="{7B6DA52C-86BD-4050-9EEF-B0A429B25D6D}" type="presParOf" srcId="{1346DACB-9AD6-4881-9A1D-5DC355F383C2}" destId="{C77DB758-061D-46AD-B3DE-ADA866FDD705}" srcOrd="0" destOrd="0" presId="urn:microsoft.com/office/officeart/2005/8/layout/orgChart1"/>
    <dgm:cxn modelId="{09FAD92A-F3B8-49C9-8ACF-3342D419BBF3}" type="presParOf" srcId="{C77DB758-061D-46AD-B3DE-ADA866FDD705}" destId="{0392CAC9-D376-4A12-98CA-0FF9D03ED93F}" srcOrd="0" destOrd="0" presId="urn:microsoft.com/office/officeart/2005/8/layout/orgChart1"/>
    <dgm:cxn modelId="{3841EFB3-78B8-4803-BD58-4964611D881E}" type="presParOf" srcId="{C77DB758-061D-46AD-B3DE-ADA866FDD705}" destId="{E08D8DA4-E00D-4D40-9288-ED355FF9BC1A}" srcOrd="1" destOrd="0" presId="urn:microsoft.com/office/officeart/2005/8/layout/orgChart1"/>
    <dgm:cxn modelId="{1A20B4C0-A2AF-491F-8A5A-4DA9538785D1}" type="presParOf" srcId="{1346DACB-9AD6-4881-9A1D-5DC355F383C2}" destId="{32DFBE0B-C905-4083-BCA7-A02928BDD6F0}" srcOrd="1" destOrd="0" presId="urn:microsoft.com/office/officeart/2005/8/layout/orgChart1"/>
    <dgm:cxn modelId="{27EB65C2-D986-40FE-90A8-A7299A126ECA}" type="presParOf" srcId="{1346DACB-9AD6-4881-9A1D-5DC355F383C2}" destId="{3F544809-3343-440A-944B-4FA6257F3071}" srcOrd="2" destOrd="0" presId="urn:microsoft.com/office/officeart/2005/8/layout/orgChart1"/>
    <dgm:cxn modelId="{14F90054-6D05-41E0-BEED-4DD184B4A874}" type="presParOf" srcId="{334B87AC-DE70-41D8-803B-CF5EAEE2340E}" destId="{5095D71B-D4A4-4147-944C-3BAEF5B7B801}" srcOrd="6" destOrd="0" presId="urn:microsoft.com/office/officeart/2005/8/layout/orgChart1"/>
    <dgm:cxn modelId="{86A43194-B580-4572-8464-2608FC7BCFA5}" type="presParOf" srcId="{334B87AC-DE70-41D8-803B-CF5EAEE2340E}" destId="{0C114B82-7F9D-40FE-A0B8-2C0A31A674FD}" srcOrd="7" destOrd="0" presId="urn:microsoft.com/office/officeart/2005/8/layout/orgChart1"/>
    <dgm:cxn modelId="{4318256A-A4E1-4DCA-B364-D7E3123ED140}" type="presParOf" srcId="{0C114B82-7F9D-40FE-A0B8-2C0A31A674FD}" destId="{AB4F1447-3CAE-4ECC-B3BF-C4B6AD7CBFE7}" srcOrd="0" destOrd="0" presId="urn:microsoft.com/office/officeart/2005/8/layout/orgChart1"/>
    <dgm:cxn modelId="{BA3C20F4-AB0E-4B6E-BAE1-21058CE51CB3}" type="presParOf" srcId="{AB4F1447-3CAE-4ECC-B3BF-C4B6AD7CBFE7}" destId="{686F8929-53D1-4BEC-8504-91AE4EDE7F94}" srcOrd="0" destOrd="0" presId="urn:microsoft.com/office/officeart/2005/8/layout/orgChart1"/>
    <dgm:cxn modelId="{B3E64869-C85C-496C-AEA4-65FD107708DE}" type="presParOf" srcId="{AB4F1447-3CAE-4ECC-B3BF-C4B6AD7CBFE7}" destId="{18B83242-2BBC-4DA1-8917-C797BFB57EAC}" srcOrd="1" destOrd="0" presId="urn:microsoft.com/office/officeart/2005/8/layout/orgChart1"/>
    <dgm:cxn modelId="{240716E1-CE96-437A-9133-89240B70084A}" type="presParOf" srcId="{0C114B82-7F9D-40FE-A0B8-2C0A31A674FD}" destId="{C3156B04-38BF-4467-8846-ED9ADD38274A}" srcOrd="1" destOrd="0" presId="urn:microsoft.com/office/officeart/2005/8/layout/orgChart1"/>
    <dgm:cxn modelId="{EDA2050E-996B-4942-A0C0-4EF54B184A91}" type="presParOf" srcId="{0C114B82-7F9D-40FE-A0B8-2C0A31A674FD}" destId="{95FD5B47-626F-40AF-B3A9-4FA3AA53A8B2}" srcOrd="2" destOrd="0" presId="urn:microsoft.com/office/officeart/2005/8/layout/orgChart1"/>
    <dgm:cxn modelId="{DEC46E4A-1F63-4F0D-930E-7FAB6B68A369}" type="presParOf" srcId="{6D491607-5CA6-4EF7-A82B-268F9B8BBD3F}" destId="{AA21D1B2-A2A0-4A0B-A79D-72E21F7AF346}" srcOrd="2" destOrd="0" presId="urn:microsoft.com/office/officeart/2005/8/layout/orgChart1"/>
    <dgm:cxn modelId="{25B5338F-3FEE-47B4-92E3-212E107DCA7C}" type="presParOf" srcId="{D15D5B19-853C-4065-B5EC-E68FCE72CE48}" destId="{22448723-77D0-4E10-8709-8C30D715E31A}" srcOrd="2" destOrd="0" presId="urn:microsoft.com/office/officeart/2005/8/layout/orgChart1"/>
    <dgm:cxn modelId="{51855B2A-39D7-47C4-88FF-2A26DE5D6322}" type="presParOf" srcId="{D15D5B19-853C-4065-B5EC-E68FCE72CE48}" destId="{2343AA3E-6317-4B0B-A043-C0A87D3C59AA}" srcOrd="3" destOrd="0" presId="urn:microsoft.com/office/officeart/2005/8/layout/orgChart1"/>
    <dgm:cxn modelId="{48E87535-D269-4807-9934-5C427C58C72E}" type="presParOf" srcId="{2343AA3E-6317-4B0B-A043-C0A87D3C59AA}" destId="{2F2D878C-5619-4158-87B0-A4A35657AE63}" srcOrd="0" destOrd="0" presId="urn:microsoft.com/office/officeart/2005/8/layout/orgChart1"/>
    <dgm:cxn modelId="{3F97B2D7-DDC9-45D5-B636-0C70C759B95D}" type="presParOf" srcId="{2F2D878C-5619-4158-87B0-A4A35657AE63}" destId="{D6E302C2-D828-4F4E-9EF9-B0C169E82788}" srcOrd="0" destOrd="0" presId="urn:microsoft.com/office/officeart/2005/8/layout/orgChart1"/>
    <dgm:cxn modelId="{16BF52ED-135B-4B24-9FCC-4C2874CB9438}" type="presParOf" srcId="{2F2D878C-5619-4158-87B0-A4A35657AE63}" destId="{9A42BBFE-D73C-48E7-90AF-1125F32B273D}" srcOrd="1" destOrd="0" presId="urn:microsoft.com/office/officeart/2005/8/layout/orgChart1"/>
    <dgm:cxn modelId="{8443E52A-3530-4B1B-807E-5513C7509BF5}" type="presParOf" srcId="{2343AA3E-6317-4B0B-A043-C0A87D3C59AA}" destId="{0E732C2E-663B-445A-88EA-7AEB51F4AB6B}" srcOrd="1" destOrd="0" presId="urn:microsoft.com/office/officeart/2005/8/layout/orgChart1"/>
    <dgm:cxn modelId="{4A8E25E6-9899-4200-AC22-AA127506869C}" type="presParOf" srcId="{0E732C2E-663B-445A-88EA-7AEB51F4AB6B}" destId="{1729568B-15FA-4392-8B7B-FC9D09C0C3AA}" srcOrd="0" destOrd="0" presId="urn:microsoft.com/office/officeart/2005/8/layout/orgChart1"/>
    <dgm:cxn modelId="{087D0C88-3305-4DED-8792-B07F5391FBEF}" type="presParOf" srcId="{0E732C2E-663B-445A-88EA-7AEB51F4AB6B}" destId="{A99DE84D-241C-4457-A4E8-0A9ED321CA91}" srcOrd="1" destOrd="0" presId="urn:microsoft.com/office/officeart/2005/8/layout/orgChart1"/>
    <dgm:cxn modelId="{3321BA37-5483-4729-9B73-BB0F481859B6}" type="presParOf" srcId="{A99DE84D-241C-4457-A4E8-0A9ED321CA91}" destId="{E74145A4-E88A-4D5B-9365-97A32F8E38DB}" srcOrd="0" destOrd="0" presId="urn:microsoft.com/office/officeart/2005/8/layout/orgChart1"/>
    <dgm:cxn modelId="{DC637FB8-6D58-417E-AFF5-F5493ABAFDCB}" type="presParOf" srcId="{E74145A4-E88A-4D5B-9365-97A32F8E38DB}" destId="{B2EEEE61-2274-437E-93F0-4F51EADC59CA}" srcOrd="0" destOrd="0" presId="urn:microsoft.com/office/officeart/2005/8/layout/orgChart1"/>
    <dgm:cxn modelId="{D8E4740E-3AB2-46BE-8769-E1E3F6D2054C}" type="presParOf" srcId="{E74145A4-E88A-4D5B-9365-97A32F8E38DB}" destId="{5462A7A2-57A6-4DDC-B001-28C306A71C36}" srcOrd="1" destOrd="0" presId="urn:microsoft.com/office/officeart/2005/8/layout/orgChart1"/>
    <dgm:cxn modelId="{9B3E5AF3-B70A-44EA-A763-8CB9B7A0419C}" type="presParOf" srcId="{A99DE84D-241C-4457-A4E8-0A9ED321CA91}" destId="{6FF17396-DF86-413E-9724-6D8B79984695}" srcOrd="1" destOrd="0" presId="urn:microsoft.com/office/officeart/2005/8/layout/orgChart1"/>
    <dgm:cxn modelId="{29FD4228-3E5B-451E-8426-1512F3414BA1}" type="presParOf" srcId="{A99DE84D-241C-4457-A4E8-0A9ED321CA91}" destId="{1D5B1C45-7C90-477B-9366-5B2056C4B8DA}" srcOrd="2" destOrd="0" presId="urn:microsoft.com/office/officeart/2005/8/layout/orgChart1"/>
    <dgm:cxn modelId="{0326A92F-75AA-42CC-AA53-A06B2EC6C191}" type="presParOf" srcId="{0E732C2E-663B-445A-88EA-7AEB51F4AB6B}" destId="{DB3CFDFB-EF5E-44E8-81B2-A3B03E1300C2}" srcOrd="2" destOrd="0" presId="urn:microsoft.com/office/officeart/2005/8/layout/orgChart1"/>
    <dgm:cxn modelId="{E20B9999-CBE2-4ACF-B283-B0324E7C0438}" type="presParOf" srcId="{0E732C2E-663B-445A-88EA-7AEB51F4AB6B}" destId="{79191606-CA14-4A40-9AB4-1C3B570C081E}" srcOrd="3" destOrd="0" presId="urn:microsoft.com/office/officeart/2005/8/layout/orgChart1"/>
    <dgm:cxn modelId="{8313E939-3167-44B1-97D6-0C2EB434342E}" type="presParOf" srcId="{79191606-CA14-4A40-9AB4-1C3B570C081E}" destId="{AFAB35F2-30D3-4B65-88A5-6BD699C95DBD}" srcOrd="0" destOrd="0" presId="urn:microsoft.com/office/officeart/2005/8/layout/orgChart1"/>
    <dgm:cxn modelId="{BE51C427-95AA-4BDF-B0EE-A6C49D066383}" type="presParOf" srcId="{AFAB35F2-30D3-4B65-88A5-6BD699C95DBD}" destId="{7B243DF2-DE40-4C58-BDF9-FCE53F0F91DA}" srcOrd="0" destOrd="0" presId="urn:microsoft.com/office/officeart/2005/8/layout/orgChart1"/>
    <dgm:cxn modelId="{9900EFBE-831B-4AAF-8482-4FAD396A716B}" type="presParOf" srcId="{AFAB35F2-30D3-4B65-88A5-6BD699C95DBD}" destId="{4BB339BA-0135-4A96-B05A-B3F714BFDE3A}" srcOrd="1" destOrd="0" presId="urn:microsoft.com/office/officeart/2005/8/layout/orgChart1"/>
    <dgm:cxn modelId="{CD3F4E9C-4886-4330-B82E-EE897FF956CF}" type="presParOf" srcId="{79191606-CA14-4A40-9AB4-1C3B570C081E}" destId="{7FE0BCC4-8868-46EA-8E9E-AC5F9A9A8653}" srcOrd="1" destOrd="0" presId="urn:microsoft.com/office/officeart/2005/8/layout/orgChart1"/>
    <dgm:cxn modelId="{63816132-E1DD-4D0A-9D25-039176A60B79}" type="presParOf" srcId="{79191606-CA14-4A40-9AB4-1C3B570C081E}" destId="{E80EB22E-BD18-4443-BB60-0805E25CC534}" srcOrd="2" destOrd="0" presId="urn:microsoft.com/office/officeart/2005/8/layout/orgChart1"/>
    <dgm:cxn modelId="{8E870A4C-95D7-4111-B638-D86C4736C1B3}" type="presParOf" srcId="{0E732C2E-663B-445A-88EA-7AEB51F4AB6B}" destId="{DD907563-AA45-4AF6-9C8F-B00235D78A68}" srcOrd="4" destOrd="0" presId="urn:microsoft.com/office/officeart/2005/8/layout/orgChart1"/>
    <dgm:cxn modelId="{1D92D41A-A37A-4533-A502-B8DA07083D88}" type="presParOf" srcId="{0E732C2E-663B-445A-88EA-7AEB51F4AB6B}" destId="{0C39EB4B-E51E-4D8F-93E5-3A1BA86C5411}" srcOrd="5" destOrd="0" presId="urn:microsoft.com/office/officeart/2005/8/layout/orgChart1"/>
    <dgm:cxn modelId="{6C3FD581-F0B5-447C-8D8C-9C8B364CEACD}" type="presParOf" srcId="{0C39EB4B-E51E-4D8F-93E5-3A1BA86C5411}" destId="{E4D7CA8D-FE99-4373-9052-5EACAB880C93}" srcOrd="0" destOrd="0" presId="urn:microsoft.com/office/officeart/2005/8/layout/orgChart1"/>
    <dgm:cxn modelId="{D9781DC8-0274-4EAD-8AD6-AE618C124A06}" type="presParOf" srcId="{E4D7CA8D-FE99-4373-9052-5EACAB880C93}" destId="{A2BBDF13-3857-4C33-8FA3-A0923FB3E09A}" srcOrd="0" destOrd="0" presId="urn:microsoft.com/office/officeart/2005/8/layout/orgChart1"/>
    <dgm:cxn modelId="{0B0872BF-7978-47F3-A303-D87C7959BDD1}" type="presParOf" srcId="{E4D7CA8D-FE99-4373-9052-5EACAB880C93}" destId="{81C977BF-4041-4499-A173-F33DBA3F6490}" srcOrd="1" destOrd="0" presId="urn:microsoft.com/office/officeart/2005/8/layout/orgChart1"/>
    <dgm:cxn modelId="{E6E29590-A586-4208-88CE-9D9A5C72ED47}" type="presParOf" srcId="{0C39EB4B-E51E-4D8F-93E5-3A1BA86C5411}" destId="{CEA9410F-CFA6-47C2-BA3A-5E37D492094F}" srcOrd="1" destOrd="0" presId="urn:microsoft.com/office/officeart/2005/8/layout/orgChart1"/>
    <dgm:cxn modelId="{24017258-0B13-467D-B5A3-B00ED0AFA99F}" type="presParOf" srcId="{0C39EB4B-E51E-4D8F-93E5-3A1BA86C5411}" destId="{2CDB965F-68E4-4330-9778-EB3EB63CF35D}" srcOrd="2" destOrd="0" presId="urn:microsoft.com/office/officeart/2005/8/layout/orgChart1"/>
    <dgm:cxn modelId="{8D382107-7788-4F27-9017-2D1400A513DC}" type="presParOf" srcId="{0E732C2E-663B-445A-88EA-7AEB51F4AB6B}" destId="{8EE2F4C1-894C-4A1B-BA7E-7FCE7EDDFBDF}" srcOrd="6" destOrd="0" presId="urn:microsoft.com/office/officeart/2005/8/layout/orgChart1"/>
    <dgm:cxn modelId="{18B6B76B-3456-4328-9B71-84AE41DF1861}" type="presParOf" srcId="{0E732C2E-663B-445A-88EA-7AEB51F4AB6B}" destId="{9F13969F-F348-4263-A901-445296633993}" srcOrd="7" destOrd="0" presId="urn:microsoft.com/office/officeart/2005/8/layout/orgChart1"/>
    <dgm:cxn modelId="{B1E90EF1-4F51-403D-BD0E-100CDE2D2F36}" type="presParOf" srcId="{9F13969F-F348-4263-A901-445296633993}" destId="{E7AD0509-1281-4EAA-9703-536247C39B8D}" srcOrd="0" destOrd="0" presId="urn:microsoft.com/office/officeart/2005/8/layout/orgChart1"/>
    <dgm:cxn modelId="{E72A9014-B491-472E-A7B7-32C61312DE8F}" type="presParOf" srcId="{E7AD0509-1281-4EAA-9703-536247C39B8D}" destId="{6994A827-8C28-4F86-B410-49A356322B40}" srcOrd="0" destOrd="0" presId="urn:microsoft.com/office/officeart/2005/8/layout/orgChart1"/>
    <dgm:cxn modelId="{94CB3E1F-7D74-42B9-ACED-8FF2394B088C}" type="presParOf" srcId="{E7AD0509-1281-4EAA-9703-536247C39B8D}" destId="{F52FB03E-D076-4156-AE64-C3861702692C}" srcOrd="1" destOrd="0" presId="urn:microsoft.com/office/officeart/2005/8/layout/orgChart1"/>
    <dgm:cxn modelId="{6E0D30BC-E896-4DE9-92C4-D194DBC538AC}" type="presParOf" srcId="{9F13969F-F348-4263-A901-445296633993}" destId="{A0C1B984-C443-4EC7-85B1-F89315C4AE84}" srcOrd="1" destOrd="0" presId="urn:microsoft.com/office/officeart/2005/8/layout/orgChart1"/>
    <dgm:cxn modelId="{A1419235-A24B-4C44-A51E-47C7AF477C60}" type="presParOf" srcId="{9F13969F-F348-4263-A901-445296633993}" destId="{3581DFBE-69ED-44E4-9BE9-6670F4EF5218}" srcOrd="2" destOrd="0" presId="urn:microsoft.com/office/officeart/2005/8/layout/orgChart1"/>
    <dgm:cxn modelId="{905EDBA8-F8CF-46D2-9CAF-A9AFA4264D64}" type="presParOf" srcId="{2343AA3E-6317-4B0B-A043-C0A87D3C59AA}" destId="{F7E0C00A-ACA2-468A-B6FA-2B0FDE8BCE20}" srcOrd="2" destOrd="0" presId="urn:microsoft.com/office/officeart/2005/8/layout/orgChart1"/>
    <dgm:cxn modelId="{FECDB71F-6D4C-4695-BA6C-7DBE8AAB7581}" type="presParOf" srcId="{D15D5B19-853C-4065-B5EC-E68FCE72CE48}" destId="{714C2733-F118-4BC6-96D7-CEB694DE7697}" srcOrd="4" destOrd="0" presId="urn:microsoft.com/office/officeart/2005/8/layout/orgChart1"/>
    <dgm:cxn modelId="{C0BA9CED-D6DD-4A90-A074-8BD871861028}" type="presParOf" srcId="{D15D5B19-853C-4065-B5EC-E68FCE72CE48}" destId="{DEF0B23D-3C04-4B99-92C5-D16812B39095}" srcOrd="5" destOrd="0" presId="urn:microsoft.com/office/officeart/2005/8/layout/orgChart1"/>
    <dgm:cxn modelId="{672B985C-CCAE-456C-BB73-059E732E3E7C}" type="presParOf" srcId="{DEF0B23D-3C04-4B99-92C5-D16812B39095}" destId="{A267253C-1722-4A0E-A077-F86E18A2E8A4}" srcOrd="0" destOrd="0" presId="urn:microsoft.com/office/officeart/2005/8/layout/orgChart1"/>
    <dgm:cxn modelId="{12CE7FE9-231D-4E65-B4FD-9D0F4812F157}" type="presParOf" srcId="{A267253C-1722-4A0E-A077-F86E18A2E8A4}" destId="{2725B5BC-AAEA-4402-9197-38F4ABDC4D18}" srcOrd="0" destOrd="0" presId="urn:microsoft.com/office/officeart/2005/8/layout/orgChart1"/>
    <dgm:cxn modelId="{D0948EF4-8A19-4C39-B7E6-4023E9DD7F79}" type="presParOf" srcId="{A267253C-1722-4A0E-A077-F86E18A2E8A4}" destId="{3353EE84-2FC3-4243-8780-D34DFEEEEB6F}" srcOrd="1" destOrd="0" presId="urn:microsoft.com/office/officeart/2005/8/layout/orgChart1"/>
    <dgm:cxn modelId="{98E9E29E-3FA5-40E8-8665-68893C8CBEB5}" type="presParOf" srcId="{DEF0B23D-3C04-4B99-92C5-D16812B39095}" destId="{E5352629-7187-477F-892D-AB5E15179D47}" srcOrd="1" destOrd="0" presId="urn:microsoft.com/office/officeart/2005/8/layout/orgChart1"/>
    <dgm:cxn modelId="{8A75DE8C-94B9-418E-873B-07EB9026C1EA}" type="presParOf" srcId="{E5352629-7187-477F-892D-AB5E15179D47}" destId="{54027C9B-4E07-4BCB-9975-49A5412E4951}" srcOrd="0" destOrd="0" presId="urn:microsoft.com/office/officeart/2005/8/layout/orgChart1"/>
    <dgm:cxn modelId="{C6652EAB-7970-4DA1-BB06-C85FF17AFC21}" type="presParOf" srcId="{E5352629-7187-477F-892D-AB5E15179D47}" destId="{6C16AE59-2A2B-4E64-AECF-0DEBE3855E67}" srcOrd="1" destOrd="0" presId="urn:microsoft.com/office/officeart/2005/8/layout/orgChart1"/>
    <dgm:cxn modelId="{AC86640F-C4F0-4D22-B801-17060855C011}" type="presParOf" srcId="{6C16AE59-2A2B-4E64-AECF-0DEBE3855E67}" destId="{37023141-1D49-41D0-8BDE-652E212AD9A5}" srcOrd="0" destOrd="0" presId="urn:microsoft.com/office/officeart/2005/8/layout/orgChart1"/>
    <dgm:cxn modelId="{2683D6D3-E460-4223-A4AF-3021A19D6CF0}" type="presParOf" srcId="{37023141-1D49-41D0-8BDE-652E212AD9A5}" destId="{0B32D5EB-25AD-4AAE-945C-732586E9E08E}" srcOrd="0" destOrd="0" presId="urn:microsoft.com/office/officeart/2005/8/layout/orgChart1"/>
    <dgm:cxn modelId="{A0AE9CAD-E503-43E0-AFD7-91F9B81EF17E}" type="presParOf" srcId="{37023141-1D49-41D0-8BDE-652E212AD9A5}" destId="{04312CC0-3845-4818-9253-41D0C0C63534}" srcOrd="1" destOrd="0" presId="urn:microsoft.com/office/officeart/2005/8/layout/orgChart1"/>
    <dgm:cxn modelId="{3888BFD3-8802-4045-BFAE-84BF93F36EAA}" type="presParOf" srcId="{6C16AE59-2A2B-4E64-AECF-0DEBE3855E67}" destId="{69979E5C-EAAD-4883-A45C-F558CF8B2F0C}" srcOrd="1" destOrd="0" presId="urn:microsoft.com/office/officeart/2005/8/layout/orgChart1"/>
    <dgm:cxn modelId="{62AFA70C-2E08-4B1E-843C-0024F2D36BD1}" type="presParOf" srcId="{6C16AE59-2A2B-4E64-AECF-0DEBE3855E67}" destId="{93DA8F5A-A6E3-403D-B270-65E3B746ADB8}" srcOrd="2" destOrd="0" presId="urn:microsoft.com/office/officeart/2005/8/layout/orgChart1"/>
    <dgm:cxn modelId="{820D0BAD-A423-41BC-82F8-7650C7B99D92}" type="presParOf" srcId="{E5352629-7187-477F-892D-AB5E15179D47}" destId="{368FA9AF-EE5C-4769-814C-34A84DB0CE64}" srcOrd="2" destOrd="0" presId="urn:microsoft.com/office/officeart/2005/8/layout/orgChart1"/>
    <dgm:cxn modelId="{37D526E4-E2CD-489D-B90A-8E1BED139BA4}" type="presParOf" srcId="{E5352629-7187-477F-892D-AB5E15179D47}" destId="{F6D24BEE-DB72-46B7-86BE-1F916A066020}" srcOrd="3" destOrd="0" presId="urn:microsoft.com/office/officeart/2005/8/layout/orgChart1"/>
    <dgm:cxn modelId="{518EB763-C9A2-4379-AD04-FBCF95314140}" type="presParOf" srcId="{F6D24BEE-DB72-46B7-86BE-1F916A066020}" destId="{034A5009-A8B4-498A-9124-3D5C8925CB4B}" srcOrd="0" destOrd="0" presId="urn:microsoft.com/office/officeart/2005/8/layout/orgChart1"/>
    <dgm:cxn modelId="{9E48E6F7-7B1B-4D7C-BB22-4439CCBF79BB}" type="presParOf" srcId="{034A5009-A8B4-498A-9124-3D5C8925CB4B}" destId="{88E426BF-B175-4996-AAAF-27F0B1CC6F9C}" srcOrd="0" destOrd="0" presId="urn:microsoft.com/office/officeart/2005/8/layout/orgChart1"/>
    <dgm:cxn modelId="{14029C91-114C-4A44-8CDE-FBDC214B8F74}" type="presParOf" srcId="{034A5009-A8B4-498A-9124-3D5C8925CB4B}" destId="{4E1B437E-B97B-4732-8ABE-202220A189FD}" srcOrd="1" destOrd="0" presId="urn:microsoft.com/office/officeart/2005/8/layout/orgChart1"/>
    <dgm:cxn modelId="{68CF620E-CC07-44B1-AA96-1E9041CB5B11}" type="presParOf" srcId="{F6D24BEE-DB72-46B7-86BE-1F916A066020}" destId="{E43A22A1-CBEA-408A-8A61-4DFA52D8F931}" srcOrd="1" destOrd="0" presId="urn:microsoft.com/office/officeart/2005/8/layout/orgChart1"/>
    <dgm:cxn modelId="{711DF556-F8C5-4CE9-B589-43977AD3929B}" type="presParOf" srcId="{F6D24BEE-DB72-46B7-86BE-1F916A066020}" destId="{53374FF0-83C6-473C-ADA4-DAFF5C2FF53A}" srcOrd="2" destOrd="0" presId="urn:microsoft.com/office/officeart/2005/8/layout/orgChart1"/>
    <dgm:cxn modelId="{02017DCF-D490-439F-BB13-97A565260CEC}" type="presParOf" srcId="{E5352629-7187-477F-892D-AB5E15179D47}" destId="{28DE9C4A-5207-4A5F-8E27-5ABD049930B7}" srcOrd="4" destOrd="0" presId="urn:microsoft.com/office/officeart/2005/8/layout/orgChart1"/>
    <dgm:cxn modelId="{75FAB8C5-EF40-4B0E-8974-2888F9F86DB0}" type="presParOf" srcId="{E5352629-7187-477F-892D-AB5E15179D47}" destId="{1634B326-943B-4955-AD2B-9F82493C0DAD}" srcOrd="5" destOrd="0" presId="urn:microsoft.com/office/officeart/2005/8/layout/orgChart1"/>
    <dgm:cxn modelId="{299056C5-F695-4CB1-BCC5-49CD16973633}" type="presParOf" srcId="{1634B326-943B-4955-AD2B-9F82493C0DAD}" destId="{E3E853C0-7420-415B-9057-FAFCF960A5DC}" srcOrd="0" destOrd="0" presId="urn:microsoft.com/office/officeart/2005/8/layout/orgChart1"/>
    <dgm:cxn modelId="{B3753123-87A8-4EEA-BC6B-967324CDB86F}" type="presParOf" srcId="{E3E853C0-7420-415B-9057-FAFCF960A5DC}" destId="{EFBEADB0-2CD5-4B90-A9F5-BB76FF2BDEC4}" srcOrd="0" destOrd="0" presId="urn:microsoft.com/office/officeart/2005/8/layout/orgChart1"/>
    <dgm:cxn modelId="{20641BC6-8E3A-49E0-ACE9-488CB88F0B55}" type="presParOf" srcId="{E3E853C0-7420-415B-9057-FAFCF960A5DC}" destId="{7E7E2F27-A501-4D0F-8D2C-5E226921CCC7}" srcOrd="1" destOrd="0" presId="urn:microsoft.com/office/officeart/2005/8/layout/orgChart1"/>
    <dgm:cxn modelId="{F0F9F503-65A3-4C24-99C7-B712E76A70DF}" type="presParOf" srcId="{1634B326-943B-4955-AD2B-9F82493C0DAD}" destId="{1D331061-CBC5-46C5-B241-394DFC085A59}" srcOrd="1" destOrd="0" presId="urn:microsoft.com/office/officeart/2005/8/layout/orgChart1"/>
    <dgm:cxn modelId="{85D67C32-809C-41A2-9856-C9E4FE67789E}" type="presParOf" srcId="{1634B326-943B-4955-AD2B-9F82493C0DAD}" destId="{33741D20-553E-4067-9493-41D8A26386E4}" srcOrd="2" destOrd="0" presId="urn:microsoft.com/office/officeart/2005/8/layout/orgChart1"/>
    <dgm:cxn modelId="{57E3648E-3B63-491A-8B0A-F220297EB0E8}" type="presParOf" srcId="{E5352629-7187-477F-892D-AB5E15179D47}" destId="{EEB31563-DF90-4FE9-81E2-2B68F22EEF79}" srcOrd="6" destOrd="0" presId="urn:microsoft.com/office/officeart/2005/8/layout/orgChart1"/>
    <dgm:cxn modelId="{8FD8D58D-316D-472E-811A-60537077B7DD}" type="presParOf" srcId="{E5352629-7187-477F-892D-AB5E15179D47}" destId="{53B61CE5-45EC-4524-952E-B25FC72F548A}" srcOrd="7" destOrd="0" presId="urn:microsoft.com/office/officeart/2005/8/layout/orgChart1"/>
    <dgm:cxn modelId="{3E126DE0-F96E-496A-97D8-88B2A2697434}" type="presParOf" srcId="{53B61CE5-45EC-4524-952E-B25FC72F548A}" destId="{2BB23211-A2FC-4FA5-8ACD-8DE72C808BED}" srcOrd="0" destOrd="0" presId="urn:microsoft.com/office/officeart/2005/8/layout/orgChart1"/>
    <dgm:cxn modelId="{334445CE-F8CD-4D5D-8CDF-41AEB013FBF5}" type="presParOf" srcId="{2BB23211-A2FC-4FA5-8ACD-8DE72C808BED}" destId="{D253FEC6-D4E2-4593-B80F-E60460F2818D}" srcOrd="0" destOrd="0" presId="urn:microsoft.com/office/officeart/2005/8/layout/orgChart1"/>
    <dgm:cxn modelId="{B54B8E69-C469-49D6-A49F-B6E70D933B6A}" type="presParOf" srcId="{2BB23211-A2FC-4FA5-8ACD-8DE72C808BED}" destId="{4A904DF6-62D3-4BFD-9A9B-666372DC59E3}" srcOrd="1" destOrd="0" presId="urn:microsoft.com/office/officeart/2005/8/layout/orgChart1"/>
    <dgm:cxn modelId="{97402F7F-E09D-4838-9EAB-F08382A523FD}" type="presParOf" srcId="{53B61CE5-45EC-4524-952E-B25FC72F548A}" destId="{56DC1BC3-A397-47F8-90BD-494B7DF98B5B}" srcOrd="1" destOrd="0" presId="urn:microsoft.com/office/officeart/2005/8/layout/orgChart1"/>
    <dgm:cxn modelId="{56D43D5A-8F7E-4B04-859F-D74FBE6A50DC}" type="presParOf" srcId="{53B61CE5-45EC-4524-952E-B25FC72F548A}" destId="{752EE124-DC0B-4C88-9F5A-95D110509165}" srcOrd="2" destOrd="0" presId="urn:microsoft.com/office/officeart/2005/8/layout/orgChart1"/>
    <dgm:cxn modelId="{E0899A87-90BB-4BE6-91DC-C0E1984B582E}" type="presParOf" srcId="{E5352629-7187-477F-892D-AB5E15179D47}" destId="{AA65A8E3-E467-4373-BADC-FB67C5E3A26B}" srcOrd="8" destOrd="0" presId="urn:microsoft.com/office/officeart/2005/8/layout/orgChart1"/>
    <dgm:cxn modelId="{A6A083A9-C1C0-4296-ABDC-2100DEE8C134}" type="presParOf" srcId="{E5352629-7187-477F-892D-AB5E15179D47}" destId="{BDB4AF57-DE3B-4DBE-ADBF-D2076989CF93}" srcOrd="9" destOrd="0" presId="urn:microsoft.com/office/officeart/2005/8/layout/orgChart1"/>
    <dgm:cxn modelId="{5B286423-D089-4AEE-B197-E5295A61EB5E}" type="presParOf" srcId="{BDB4AF57-DE3B-4DBE-ADBF-D2076989CF93}" destId="{15AE0EE2-BD73-4490-AB7A-3C9BA3E39A24}" srcOrd="0" destOrd="0" presId="urn:microsoft.com/office/officeart/2005/8/layout/orgChart1"/>
    <dgm:cxn modelId="{B7694D4E-DC9C-4C97-8DDF-4CD90616EF60}" type="presParOf" srcId="{15AE0EE2-BD73-4490-AB7A-3C9BA3E39A24}" destId="{9F980BE8-AD02-4610-A1CD-39099CB73C33}" srcOrd="0" destOrd="0" presId="urn:microsoft.com/office/officeart/2005/8/layout/orgChart1"/>
    <dgm:cxn modelId="{47BFBE35-9BCA-4B48-BC8E-4BBAFF1A7C3D}" type="presParOf" srcId="{15AE0EE2-BD73-4490-AB7A-3C9BA3E39A24}" destId="{343E7508-6DB3-4D30-A987-BCE16AB3ECFD}" srcOrd="1" destOrd="0" presId="urn:microsoft.com/office/officeart/2005/8/layout/orgChart1"/>
    <dgm:cxn modelId="{F463B1D3-A467-481E-BF7B-F7EFAEDBDC0E}" type="presParOf" srcId="{BDB4AF57-DE3B-4DBE-ADBF-D2076989CF93}" destId="{2D4C947B-3F71-46D6-A26E-A7278604797A}" srcOrd="1" destOrd="0" presId="urn:microsoft.com/office/officeart/2005/8/layout/orgChart1"/>
    <dgm:cxn modelId="{01110E0F-A8A5-40CF-B9EC-AAB133C608DB}" type="presParOf" srcId="{BDB4AF57-DE3B-4DBE-ADBF-D2076989CF93}" destId="{6C9CC0BB-DF93-4F6D-BDA2-5A2F48FF6525}" srcOrd="2" destOrd="0" presId="urn:microsoft.com/office/officeart/2005/8/layout/orgChart1"/>
    <dgm:cxn modelId="{5B874754-13ED-4AA0-B920-B2DD64094D86}" type="presParOf" srcId="{E5352629-7187-477F-892D-AB5E15179D47}" destId="{A0CDDCDB-E2CB-4547-8287-FE9E5A06E420}" srcOrd="10" destOrd="0" presId="urn:microsoft.com/office/officeart/2005/8/layout/orgChart1"/>
    <dgm:cxn modelId="{3752222F-9DB4-4C15-A2E8-7E64C38E7FF7}" type="presParOf" srcId="{E5352629-7187-477F-892D-AB5E15179D47}" destId="{4616DA38-ABC7-40DD-809D-3BC4BD8819EE}" srcOrd="11" destOrd="0" presId="urn:microsoft.com/office/officeart/2005/8/layout/orgChart1"/>
    <dgm:cxn modelId="{C94FBAC7-5D3D-4448-A039-9BAC2431D67A}" type="presParOf" srcId="{4616DA38-ABC7-40DD-809D-3BC4BD8819EE}" destId="{598CB822-9E14-44A0-8B1B-2A7C930BD933}" srcOrd="0" destOrd="0" presId="urn:microsoft.com/office/officeart/2005/8/layout/orgChart1"/>
    <dgm:cxn modelId="{3248AF6A-059F-4442-8D0B-87E9AF153CE1}" type="presParOf" srcId="{598CB822-9E14-44A0-8B1B-2A7C930BD933}" destId="{E818808E-77E7-4D5F-9374-580A73CEF1B0}" srcOrd="0" destOrd="0" presId="urn:microsoft.com/office/officeart/2005/8/layout/orgChart1"/>
    <dgm:cxn modelId="{2128159C-F7FA-46C8-9405-A7F2B5BDA95F}" type="presParOf" srcId="{598CB822-9E14-44A0-8B1B-2A7C930BD933}" destId="{B410C286-9543-438F-8BDC-7633989A4F02}" srcOrd="1" destOrd="0" presId="urn:microsoft.com/office/officeart/2005/8/layout/orgChart1"/>
    <dgm:cxn modelId="{770831B6-40D9-4FFF-8661-5AB394EEC298}" type="presParOf" srcId="{4616DA38-ABC7-40DD-809D-3BC4BD8819EE}" destId="{C362E447-E205-4269-830A-EFE0A3518D3C}" srcOrd="1" destOrd="0" presId="urn:microsoft.com/office/officeart/2005/8/layout/orgChart1"/>
    <dgm:cxn modelId="{AB14FD80-DD00-48C5-8EE4-716D4ACBB35A}" type="presParOf" srcId="{4616DA38-ABC7-40DD-809D-3BC4BD8819EE}" destId="{C19D2572-3620-4A58-A7D2-D64308937EC9}" srcOrd="2" destOrd="0" presId="urn:microsoft.com/office/officeart/2005/8/layout/orgChart1"/>
    <dgm:cxn modelId="{409DD64A-5E95-4252-A7E0-328BF8C98915}" type="presParOf" srcId="{DEF0B23D-3C04-4B99-92C5-D16812B39095}" destId="{BA27DACF-DA12-46FD-B956-FA23DA375950}" srcOrd="2" destOrd="0" presId="urn:microsoft.com/office/officeart/2005/8/layout/orgChart1"/>
    <dgm:cxn modelId="{0003B53D-5376-437E-97AA-A20388F517F7}" type="presParOf" srcId="{D15D5B19-853C-4065-B5EC-E68FCE72CE48}" destId="{418105F0-C823-4498-A1A7-28DC27D25B9A}" srcOrd="6" destOrd="0" presId="urn:microsoft.com/office/officeart/2005/8/layout/orgChart1"/>
    <dgm:cxn modelId="{D58D8B2F-C77C-4CCC-A199-AE815014BABA}" type="presParOf" srcId="{D15D5B19-853C-4065-B5EC-E68FCE72CE48}" destId="{51FBF468-3A8B-48AE-9833-109479A39247}" srcOrd="7" destOrd="0" presId="urn:microsoft.com/office/officeart/2005/8/layout/orgChart1"/>
    <dgm:cxn modelId="{F4496AA4-DB03-48FA-8778-EA43D398ECF1}" type="presParOf" srcId="{51FBF468-3A8B-48AE-9833-109479A39247}" destId="{DEF7AE13-F352-4C9F-B8B4-73B59E3A8472}" srcOrd="0" destOrd="0" presId="urn:microsoft.com/office/officeart/2005/8/layout/orgChart1"/>
    <dgm:cxn modelId="{ADF7DD20-78A3-4991-AE3C-EB7D2B55E794}" type="presParOf" srcId="{DEF7AE13-F352-4C9F-B8B4-73B59E3A8472}" destId="{CC9ECDF8-1569-4819-80C9-B54D5EFBBE34}" srcOrd="0" destOrd="0" presId="urn:microsoft.com/office/officeart/2005/8/layout/orgChart1"/>
    <dgm:cxn modelId="{2D30F019-5D11-46BE-B5BC-C8A14363B7E4}" type="presParOf" srcId="{DEF7AE13-F352-4C9F-B8B4-73B59E3A8472}" destId="{4C2B6EAB-4EF3-4676-AB8B-C18A039FDFA1}" srcOrd="1" destOrd="0" presId="urn:microsoft.com/office/officeart/2005/8/layout/orgChart1"/>
    <dgm:cxn modelId="{440CEC46-320B-4DD0-B4C0-0855EB34E482}" type="presParOf" srcId="{51FBF468-3A8B-48AE-9833-109479A39247}" destId="{840602D1-87C4-434E-9B40-465685ABF0FF}" srcOrd="1" destOrd="0" presId="urn:microsoft.com/office/officeart/2005/8/layout/orgChart1"/>
    <dgm:cxn modelId="{388ED3B5-CBD3-48F4-B645-1F5874FCD3D5}" type="presParOf" srcId="{840602D1-87C4-434E-9B40-465685ABF0FF}" destId="{AA922221-6F8E-4752-94E0-95234AF62D30}" srcOrd="0" destOrd="0" presId="urn:microsoft.com/office/officeart/2005/8/layout/orgChart1"/>
    <dgm:cxn modelId="{606C3227-0D7F-4121-B4CB-3E63DA3BC258}" type="presParOf" srcId="{840602D1-87C4-434E-9B40-465685ABF0FF}" destId="{A91BD234-BC28-4E6C-830E-C429064D1205}" srcOrd="1" destOrd="0" presId="urn:microsoft.com/office/officeart/2005/8/layout/orgChart1"/>
    <dgm:cxn modelId="{A3D76D99-92FC-4FA1-ADAB-01B50BAB1068}" type="presParOf" srcId="{A91BD234-BC28-4E6C-830E-C429064D1205}" destId="{7C8BE4DC-FEB7-4F8C-B736-16E70EA72459}" srcOrd="0" destOrd="0" presId="urn:microsoft.com/office/officeart/2005/8/layout/orgChart1"/>
    <dgm:cxn modelId="{90CF466C-360B-4444-BF4F-206076508F9C}" type="presParOf" srcId="{7C8BE4DC-FEB7-4F8C-B736-16E70EA72459}" destId="{5D280F50-A0AA-4141-B4B3-6AE2AFD0E9DF}" srcOrd="0" destOrd="0" presId="urn:microsoft.com/office/officeart/2005/8/layout/orgChart1"/>
    <dgm:cxn modelId="{2488F27A-D226-46D3-9547-1D0CFF9A6D90}" type="presParOf" srcId="{7C8BE4DC-FEB7-4F8C-B736-16E70EA72459}" destId="{908A1B70-37D6-43B7-9530-451DB322A76A}" srcOrd="1" destOrd="0" presId="urn:microsoft.com/office/officeart/2005/8/layout/orgChart1"/>
    <dgm:cxn modelId="{12624163-B49F-4ECF-9944-FACFE4E1A4EF}" type="presParOf" srcId="{A91BD234-BC28-4E6C-830E-C429064D1205}" destId="{D75AD4E8-C38A-425A-9A86-377861F23046}" srcOrd="1" destOrd="0" presId="urn:microsoft.com/office/officeart/2005/8/layout/orgChart1"/>
    <dgm:cxn modelId="{03DEFC1B-2D88-4A5A-87F4-6CF3E5B38581}" type="presParOf" srcId="{A91BD234-BC28-4E6C-830E-C429064D1205}" destId="{F811CABE-647D-4099-A1BE-2DE0D6699DDB}" srcOrd="2" destOrd="0" presId="urn:microsoft.com/office/officeart/2005/8/layout/orgChart1"/>
    <dgm:cxn modelId="{B45EDBF7-7A18-479B-8913-C25E7A0FCFA2}" type="presParOf" srcId="{840602D1-87C4-434E-9B40-465685ABF0FF}" destId="{8A775D83-91C3-4334-9FAE-3C22BB0BA179}" srcOrd="2" destOrd="0" presId="urn:microsoft.com/office/officeart/2005/8/layout/orgChart1"/>
    <dgm:cxn modelId="{5C87B24D-1BED-44B0-AF3D-C4BDD23DC4B4}" type="presParOf" srcId="{840602D1-87C4-434E-9B40-465685ABF0FF}" destId="{4614A143-338F-4C42-B25D-16C3D1217C83}" srcOrd="3" destOrd="0" presId="urn:microsoft.com/office/officeart/2005/8/layout/orgChart1"/>
    <dgm:cxn modelId="{1EB6A342-5642-47E9-A323-5FEFB081A3C0}" type="presParOf" srcId="{4614A143-338F-4C42-B25D-16C3D1217C83}" destId="{89EE54C4-DE92-48E6-B60E-94335D7D699F}" srcOrd="0" destOrd="0" presId="urn:microsoft.com/office/officeart/2005/8/layout/orgChart1"/>
    <dgm:cxn modelId="{3F154301-C05A-4811-BB50-23B0B4C72E45}" type="presParOf" srcId="{89EE54C4-DE92-48E6-B60E-94335D7D699F}" destId="{AC597BF6-B26F-4306-BEF7-1BB664C011BB}" srcOrd="0" destOrd="0" presId="urn:microsoft.com/office/officeart/2005/8/layout/orgChart1"/>
    <dgm:cxn modelId="{B23D96E7-7347-40B1-BE19-3BE014A73BE6}" type="presParOf" srcId="{89EE54C4-DE92-48E6-B60E-94335D7D699F}" destId="{A90D121A-8D13-4E72-AE26-2FAF25D12EE2}" srcOrd="1" destOrd="0" presId="urn:microsoft.com/office/officeart/2005/8/layout/orgChart1"/>
    <dgm:cxn modelId="{9A6F77B7-700A-482E-A15D-719503E6580A}" type="presParOf" srcId="{4614A143-338F-4C42-B25D-16C3D1217C83}" destId="{1D343F87-F3EA-4512-A979-9642F2ADA2E6}" srcOrd="1" destOrd="0" presId="urn:microsoft.com/office/officeart/2005/8/layout/orgChart1"/>
    <dgm:cxn modelId="{CBC8C005-9DB6-4999-8309-5C42CA32E0C6}" type="presParOf" srcId="{4614A143-338F-4C42-B25D-16C3D1217C83}" destId="{E49A3699-1AA4-4CAB-A75A-F1C99F2501D8}" srcOrd="2" destOrd="0" presId="urn:microsoft.com/office/officeart/2005/8/layout/orgChart1"/>
    <dgm:cxn modelId="{38E050E4-8F8F-4D4B-98B1-E1F31BA3A31D}" type="presParOf" srcId="{840602D1-87C4-434E-9B40-465685ABF0FF}" destId="{39B88A02-47BA-4594-8625-34BA22F09433}" srcOrd="4" destOrd="0" presId="urn:microsoft.com/office/officeart/2005/8/layout/orgChart1"/>
    <dgm:cxn modelId="{D3D84B2A-F93D-4283-A2E7-105B65232C00}" type="presParOf" srcId="{840602D1-87C4-434E-9B40-465685ABF0FF}" destId="{02EA38DF-D7AA-42B9-BE48-A9E538BF5DF7}" srcOrd="5" destOrd="0" presId="urn:microsoft.com/office/officeart/2005/8/layout/orgChart1"/>
    <dgm:cxn modelId="{FC95FD62-CFDA-45A7-BCE4-05D1DFC91E83}" type="presParOf" srcId="{02EA38DF-D7AA-42B9-BE48-A9E538BF5DF7}" destId="{1F817364-ECA2-4840-B12F-4C12C5F085A3}" srcOrd="0" destOrd="0" presId="urn:microsoft.com/office/officeart/2005/8/layout/orgChart1"/>
    <dgm:cxn modelId="{9F7CC318-F1BB-4FD0-86F5-E8B45917075E}" type="presParOf" srcId="{1F817364-ECA2-4840-B12F-4C12C5F085A3}" destId="{98C82648-7040-4A99-B228-726F84FD8A7C}" srcOrd="0" destOrd="0" presId="urn:microsoft.com/office/officeart/2005/8/layout/orgChart1"/>
    <dgm:cxn modelId="{34A7270F-D7B7-471E-88C0-A54AD8B8E68B}" type="presParOf" srcId="{1F817364-ECA2-4840-B12F-4C12C5F085A3}" destId="{7E3D9DA3-077D-44EB-9DD6-A3BBE8FE9596}" srcOrd="1" destOrd="0" presId="urn:microsoft.com/office/officeart/2005/8/layout/orgChart1"/>
    <dgm:cxn modelId="{899E7832-8715-4289-A3D1-B9BCD30B4A52}" type="presParOf" srcId="{02EA38DF-D7AA-42B9-BE48-A9E538BF5DF7}" destId="{7C9B1CAB-9108-4EA0-BCCE-83696A36D3D9}" srcOrd="1" destOrd="0" presId="urn:microsoft.com/office/officeart/2005/8/layout/orgChart1"/>
    <dgm:cxn modelId="{80D7015F-7596-4F66-B102-7E993E60CD20}" type="presParOf" srcId="{02EA38DF-D7AA-42B9-BE48-A9E538BF5DF7}" destId="{72632249-F108-4AE6-8B3F-8BD08CA9B334}" srcOrd="2" destOrd="0" presId="urn:microsoft.com/office/officeart/2005/8/layout/orgChart1"/>
    <dgm:cxn modelId="{DE918B5F-8338-42FA-856C-246B44E4C1E8}" type="presParOf" srcId="{51FBF468-3A8B-48AE-9833-109479A39247}" destId="{027AE6BB-DC90-4A14-A357-BC396AF849FB}" srcOrd="2" destOrd="0" presId="urn:microsoft.com/office/officeart/2005/8/layout/orgChart1"/>
    <dgm:cxn modelId="{4FCB7A0A-6452-4359-85CF-35518EF329B0}" type="presParOf" srcId="{D15D5B19-853C-4065-B5EC-E68FCE72CE48}" destId="{3C4B83DD-A2A0-432C-89F6-D10B7A5A56E4}" srcOrd="8" destOrd="0" presId="urn:microsoft.com/office/officeart/2005/8/layout/orgChart1"/>
    <dgm:cxn modelId="{CF777EBF-6D6A-4461-8FCC-3E12F7B79950}" type="presParOf" srcId="{D15D5B19-853C-4065-B5EC-E68FCE72CE48}" destId="{2D4605E6-C99C-418E-9E69-39DA93DC2BEE}" srcOrd="9" destOrd="0" presId="urn:microsoft.com/office/officeart/2005/8/layout/orgChart1"/>
    <dgm:cxn modelId="{AE99525F-3219-44A4-A98E-758C916FA57F}" type="presParOf" srcId="{2D4605E6-C99C-418E-9E69-39DA93DC2BEE}" destId="{A0140798-39A1-43A4-81D6-B5F26DF475A8}" srcOrd="0" destOrd="0" presId="urn:microsoft.com/office/officeart/2005/8/layout/orgChart1"/>
    <dgm:cxn modelId="{10435963-6EA7-42DA-B8F1-C7BA4ABD29E3}" type="presParOf" srcId="{A0140798-39A1-43A4-81D6-B5F26DF475A8}" destId="{FF231658-A95D-4203-8195-96E1CFBB7D81}" srcOrd="0" destOrd="0" presId="urn:microsoft.com/office/officeart/2005/8/layout/orgChart1"/>
    <dgm:cxn modelId="{95450B3A-386B-473B-AE78-BBC9DAB0489B}" type="presParOf" srcId="{A0140798-39A1-43A4-81D6-B5F26DF475A8}" destId="{84A52DF4-BC2D-4430-9FB2-161C9C30D67B}" srcOrd="1" destOrd="0" presId="urn:microsoft.com/office/officeart/2005/8/layout/orgChart1"/>
    <dgm:cxn modelId="{5552C4C1-FE39-4A63-9583-DA62169406A0}" type="presParOf" srcId="{2D4605E6-C99C-418E-9E69-39DA93DC2BEE}" destId="{3DEC3A5F-E066-4BD2-BFC2-6CFFAD4C1BD8}" srcOrd="1" destOrd="0" presId="urn:microsoft.com/office/officeart/2005/8/layout/orgChart1"/>
    <dgm:cxn modelId="{2220EB11-3097-4536-9278-11587C9EB511}" type="presParOf" srcId="{3DEC3A5F-E066-4BD2-BFC2-6CFFAD4C1BD8}" destId="{03A35729-D6DC-41FA-921E-09B40D0D49A1}" srcOrd="0" destOrd="0" presId="urn:microsoft.com/office/officeart/2005/8/layout/orgChart1"/>
    <dgm:cxn modelId="{5E86950C-CDBD-4209-9772-D8005D284ED9}" type="presParOf" srcId="{3DEC3A5F-E066-4BD2-BFC2-6CFFAD4C1BD8}" destId="{F7FA28EE-3B7B-4127-8A8E-4FAC53B14F63}" srcOrd="1" destOrd="0" presId="urn:microsoft.com/office/officeart/2005/8/layout/orgChart1"/>
    <dgm:cxn modelId="{7AAF1180-4642-43B4-8148-90B683615759}" type="presParOf" srcId="{F7FA28EE-3B7B-4127-8A8E-4FAC53B14F63}" destId="{CD2C4653-5E98-40CC-92F9-6897F42F0C92}" srcOrd="0" destOrd="0" presId="urn:microsoft.com/office/officeart/2005/8/layout/orgChart1"/>
    <dgm:cxn modelId="{11285C8B-47A5-465F-A51D-2174DAF04CEA}" type="presParOf" srcId="{CD2C4653-5E98-40CC-92F9-6897F42F0C92}" destId="{3FAB012E-E7D3-477D-B5F3-65DB0A926FD7}" srcOrd="0" destOrd="0" presId="urn:microsoft.com/office/officeart/2005/8/layout/orgChart1"/>
    <dgm:cxn modelId="{6E0675EE-BF54-4219-94BB-0124B7DB2F1B}" type="presParOf" srcId="{CD2C4653-5E98-40CC-92F9-6897F42F0C92}" destId="{0FA16E1E-257D-4F2F-9637-2A495CE97E03}" srcOrd="1" destOrd="0" presId="urn:microsoft.com/office/officeart/2005/8/layout/orgChart1"/>
    <dgm:cxn modelId="{7C281C84-FC9B-4412-8695-1DC262BEEA32}" type="presParOf" srcId="{F7FA28EE-3B7B-4127-8A8E-4FAC53B14F63}" destId="{EBF6106C-7DE8-4899-A3ED-B6FF5956F123}" srcOrd="1" destOrd="0" presId="urn:microsoft.com/office/officeart/2005/8/layout/orgChart1"/>
    <dgm:cxn modelId="{340605D0-BD1C-4F07-9C20-FFD804508347}" type="presParOf" srcId="{F7FA28EE-3B7B-4127-8A8E-4FAC53B14F63}" destId="{817EC18A-CF33-4F24-9E6E-68963A7AA748}" srcOrd="2" destOrd="0" presId="urn:microsoft.com/office/officeart/2005/8/layout/orgChart1"/>
    <dgm:cxn modelId="{677E398C-7213-46C2-8EC6-7740C7FBFAE0}" type="presParOf" srcId="{3DEC3A5F-E066-4BD2-BFC2-6CFFAD4C1BD8}" destId="{08F2918A-5AE7-40EE-A976-6DE0C71D1B6E}" srcOrd="2" destOrd="0" presId="urn:microsoft.com/office/officeart/2005/8/layout/orgChart1"/>
    <dgm:cxn modelId="{DA60874A-3784-40B1-932D-714156CA79AF}" type="presParOf" srcId="{3DEC3A5F-E066-4BD2-BFC2-6CFFAD4C1BD8}" destId="{182FB266-8F47-4F9B-BFD1-D0B0392DCB44}" srcOrd="3" destOrd="0" presId="urn:microsoft.com/office/officeart/2005/8/layout/orgChart1"/>
    <dgm:cxn modelId="{DAFBF453-33A0-46E5-9DB0-11C22F915820}" type="presParOf" srcId="{182FB266-8F47-4F9B-BFD1-D0B0392DCB44}" destId="{6DD16115-86DA-4FB2-BF3F-B2CCCD4D0AA9}" srcOrd="0" destOrd="0" presId="urn:microsoft.com/office/officeart/2005/8/layout/orgChart1"/>
    <dgm:cxn modelId="{9C10CE60-B3B9-40A1-A76F-5E4D67282426}" type="presParOf" srcId="{6DD16115-86DA-4FB2-BF3F-B2CCCD4D0AA9}" destId="{F6FA2A4D-5CD4-47A0-9B2E-78B9A6F84E99}" srcOrd="0" destOrd="0" presId="urn:microsoft.com/office/officeart/2005/8/layout/orgChart1"/>
    <dgm:cxn modelId="{8830BDAD-AFE3-4832-8F35-6F0810171534}" type="presParOf" srcId="{6DD16115-86DA-4FB2-BF3F-B2CCCD4D0AA9}" destId="{8DD49B51-9689-4262-A8F4-EF0125A29620}" srcOrd="1" destOrd="0" presId="urn:microsoft.com/office/officeart/2005/8/layout/orgChart1"/>
    <dgm:cxn modelId="{DB9D6EBB-1C66-4B90-820C-AA1D16553355}" type="presParOf" srcId="{182FB266-8F47-4F9B-BFD1-D0B0392DCB44}" destId="{1D5ED418-9929-4C1F-BB16-F468840C1038}" srcOrd="1" destOrd="0" presId="urn:microsoft.com/office/officeart/2005/8/layout/orgChart1"/>
    <dgm:cxn modelId="{F50A104B-7429-40F5-8ECC-016F26FB497B}" type="presParOf" srcId="{182FB266-8F47-4F9B-BFD1-D0B0392DCB44}" destId="{61C4A324-D981-40F0-8DE2-8181AB4297A1}" srcOrd="2" destOrd="0" presId="urn:microsoft.com/office/officeart/2005/8/layout/orgChart1"/>
    <dgm:cxn modelId="{00C15857-F56C-4A48-A6C4-A3E1A9AC40DD}" type="presParOf" srcId="{2D4605E6-C99C-418E-9E69-39DA93DC2BEE}" destId="{40824E8F-0BD8-48E7-99EB-DC78A5E126F5}" srcOrd="2" destOrd="0" presId="urn:microsoft.com/office/officeart/2005/8/layout/orgChart1"/>
    <dgm:cxn modelId="{0CD17BD0-7D83-454E-AFEB-7B12FB2890D8}" type="presParOf" srcId="{69284EF4-3DD1-4F49-B55F-F899EEF19658}" destId="{C40AF9A8-AEF3-42C0-BB19-311EAF7AF98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1055BF-3FA3-4262-8E90-5A8EC42B43CB}"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7AF73B35-48CA-404A-BBD6-075894CC87F0}">
      <dgm:prSet phldrT="[Text]"/>
      <dgm:spPr/>
      <dgm:t>
        <a:bodyPr/>
        <a:lstStyle/>
        <a:p>
          <a:r>
            <a:rPr lang="en-US" dirty="0"/>
            <a:t>The Coca Cola Company</a:t>
          </a:r>
        </a:p>
      </dgm:t>
    </dgm:pt>
    <dgm:pt modelId="{C0E4CA4D-25A2-4027-93C9-A7957948EE70}" type="parTrans" cxnId="{8EAF852E-573E-4CF1-8761-A2E44F212166}">
      <dgm:prSet/>
      <dgm:spPr/>
      <dgm:t>
        <a:bodyPr/>
        <a:lstStyle/>
        <a:p>
          <a:endParaRPr lang="en-US"/>
        </a:p>
      </dgm:t>
    </dgm:pt>
    <dgm:pt modelId="{5BCA64BF-FC9C-49B0-9D15-2A4782D74EE4}" type="sibTrans" cxnId="{8EAF852E-573E-4CF1-8761-A2E44F212166}">
      <dgm:prSet/>
      <dgm:spPr/>
      <dgm:t>
        <a:bodyPr/>
        <a:lstStyle/>
        <a:p>
          <a:endParaRPr lang="en-US"/>
        </a:p>
      </dgm:t>
    </dgm:pt>
    <dgm:pt modelId="{B6EEDE21-6FFA-4D85-A16B-70643EC6CAD4}">
      <dgm:prSet phldrT="[Text]"/>
      <dgm:spPr/>
      <dgm:t>
        <a:bodyPr/>
        <a:lstStyle/>
        <a:p>
          <a:r>
            <a:rPr lang="en-US" dirty="0"/>
            <a:t>Sari </a:t>
          </a:r>
          <a:r>
            <a:rPr lang="en-US" dirty="0" err="1"/>
            <a:t>Buah</a:t>
          </a:r>
          <a:r>
            <a:rPr lang="en-US" dirty="0"/>
            <a:t> </a:t>
          </a:r>
          <a:r>
            <a:rPr lang="en-US" dirty="0" err="1"/>
            <a:t>Beku</a:t>
          </a:r>
          <a:r>
            <a:rPr lang="en-US" dirty="0"/>
            <a:t>, Kopi, </a:t>
          </a:r>
          <a:r>
            <a:rPr lang="en-US" dirty="0" err="1"/>
            <a:t>Teh</a:t>
          </a:r>
          <a:endParaRPr lang="en-US" dirty="0"/>
        </a:p>
      </dgm:t>
    </dgm:pt>
    <dgm:pt modelId="{799ABA19-DE9C-4C3A-B2BE-CAF457238EC7}" type="parTrans" cxnId="{345CCC8E-AC0D-4B27-85E3-A71EC51913A4}">
      <dgm:prSet/>
      <dgm:spPr/>
      <dgm:t>
        <a:bodyPr/>
        <a:lstStyle/>
        <a:p>
          <a:endParaRPr lang="en-US"/>
        </a:p>
      </dgm:t>
    </dgm:pt>
    <dgm:pt modelId="{75D7B160-2CF6-4A26-9AC3-D2D0C4E8F593}" type="sibTrans" cxnId="{345CCC8E-AC0D-4B27-85E3-A71EC51913A4}">
      <dgm:prSet/>
      <dgm:spPr/>
      <dgm:t>
        <a:bodyPr/>
        <a:lstStyle/>
        <a:p>
          <a:endParaRPr lang="en-US"/>
        </a:p>
      </dgm:t>
    </dgm:pt>
    <dgm:pt modelId="{5EE34C76-77AD-4465-9441-46676C3ED265}">
      <dgm:prSet phldrT="[Text]"/>
      <dgm:spPr/>
      <dgm:t>
        <a:bodyPr/>
        <a:lstStyle/>
        <a:p>
          <a:r>
            <a:rPr lang="en-US" dirty="0" err="1"/>
            <a:t>Minuman</a:t>
          </a:r>
          <a:r>
            <a:rPr lang="en-US" dirty="0"/>
            <a:t> </a:t>
          </a:r>
          <a:r>
            <a:rPr lang="en-US" dirty="0" err="1"/>
            <a:t>Ringan</a:t>
          </a:r>
          <a:endParaRPr lang="en-US" dirty="0"/>
        </a:p>
      </dgm:t>
    </dgm:pt>
    <dgm:pt modelId="{133FF75E-B54D-498E-B84B-2F86BD685CA3}" type="parTrans" cxnId="{74D4E1BD-3246-468C-8A05-EB6D005D36A6}">
      <dgm:prSet/>
      <dgm:spPr/>
      <dgm:t>
        <a:bodyPr/>
        <a:lstStyle/>
        <a:p>
          <a:endParaRPr lang="en-US"/>
        </a:p>
      </dgm:t>
    </dgm:pt>
    <dgm:pt modelId="{98ED8EDC-4010-4953-8FD2-B66AE796B6B2}" type="sibTrans" cxnId="{74D4E1BD-3246-468C-8A05-EB6D005D36A6}">
      <dgm:prSet/>
      <dgm:spPr/>
      <dgm:t>
        <a:bodyPr/>
        <a:lstStyle/>
        <a:p>
          <a:endParaRPr lang="en-US"/>
        </a:p>
      </dgm:t>
    </dgm:pt>
    <dgm:pt modelId="{73B97C51-6605-4672-ABF2-FAD1A5AA925B}">
      <dgm:prSet phldrT="[Text]"/>
      <dgm:spPr/>
      <dgm:t>
        <a:bodyPr/>
        <a:lstStyle/>
        <a:p>
          <a:r>
            <a:rPr lang="en-US" dirty="0"/>
            <a:t>Minute </a:t>
          </a:r>
          <a:r>
            <a:rPr lang="en-US" dirty="0" err="1"/>
            <a:t>Madi</a:t>
          </a:r>
          <a:endParaRPr lang="en-US" dirty="0"/>
        </a:p>
      </dgm:t>
    </dgm:pt>
    <dgm:pt modelId="{9FB1CDC1-7003-430D-85C5-01762FD9A026}" type="parTrans" cxnId="{98F1C88E-B2BD-4B79-A14A-C49520DCA95E}">
      <dgm:prSet/>
      <dgm:spPr/>
      <dgm:t>
        <a:bodyPr/>
        <a:lstStyle/>
        <a:p>
          <a:endParaRPr lang="en-US"/>
        </a:p>
      </dgm:t>
    </dgm:pt>
    <dgm:pt modelId="{C0C030C1-1835-4416-ABA1-5DE1C7BD39CA}" type="sibTrans" cxnId="{98F1C88E-B2BD-4B79-A14A-C49520DCA95E}">
      <dgm:prSet/>
      <dgm:spPr/>
      <dgm:t>
        <a:bodyPr/>
        <a:lstStyle/>
        <a:p>
          <a:endParaRPr lang="en-US"/>
        </a:p>
      </dgm:t>
    </dgm:pt>
    <dgm:pt modelId="{F9BA0FFC-5A18-4F01-9A87-C91B52C07D1E}">
      <dgm:prSet phldrT="[Text]"/>
      <dgm:spPr/>
      <dgm:t>
        <a:bodyPr/>
        <a:lstStyle/>
        <a:p>
          <a:r>
            <a:rPr lang="en-US" dirty="0"/>
            <a:t>Snow Crop</a:t>
          </a:r>
        </a:p>
      </dgm:t>
    </dgm:pt>
    <dgm:pt modelId="{D6F28056-8B02-451B-AA8F-63724D2EE1EF}" type="parTrans" cxnId="{4ADD374C-9D3A-4F77-9594-1BA7B62AACFE}">
      <dgm:prSet/>
      <dgm:spPr/>
      <dgm:t>
        <a:bodyPr/>
        <a:lstStyle/>
        <a:p>
          <a:endParaRPr lang="en-US"/>
        </a:p>
      </dgm:t>
    </dgm:pt>
    <dgm:pt modelId="{E11A74EE-B854-4D8F-ABB8-E141C01584CB}" type="sibTrans" cxnId="{4ADD374C-9D3A-4F77-9594-1BA7B62AACFE}">
      <dgm:prSet/>
      <dgm:spPr/>
      <dgm:t>
        <a:bodyPr/>
        <a:lstStyle/>
        <a:p>
          <a:endParaRPr lang="en-US"/>
        </a:p>
      </dgm:t>
    </dgm:pt>
    <dgm:pt modelId="{E4C44DC6-646E-4282-95B2-96BE31001072}">
      <dgm:prSet phldrT="[Text]"/>
      <dgm:spPr/>
      <dgm:t>
        <a:bodyPr/>
        <a:lstStyle/>
        <a:p>
          <a:r>
            <a:rPr lang="en-US" dirty="0"/>
            <a:t>Maryland Club</a:t>
          </a:r>
        </a:p>
      </dgm:t>
    </dgm:pt>
    <dgm:pt modelId="{CCEC8B3D-B012-4A33-8870-FA670995C5ED}" type="parTrans" cxnId="{A431BB06-BE64-4089-BBF5-7CCD0FBF94E7}">
      <dgm:prSet/>
      <dgm:spPr/>
      <dgm:t>
        <a:bodyPr/>
        <a:lstStyle/>
        <a:p>
          <a:endParaRPr lang="en-US"/>
        </a:p>
      </dgm:t>
    </dgm:pt>
    <dgm:pt modelId="{41D82288-2601-42C5-87AF-3E305A38CCBC}" type="sibTrans" cxnId="{A431BB06-BE64-4089-BBF5-7CCD0FBF94E7}">
      <dgm:prSet/>
      <dgm:spPr/>
      <dgm:t>
        <a:bodyPr/>
        <a:lstStyle/>
        <a:p>
          <a:endParaRPr lang="en-US"/>
        </a:p>
      </dgm:t>
    </dgm:pt>
    <dgm:pt modelId="{2130FCB3-58FF-48F2-8667-414F3FBFAE37}">
      <dgm:prSet phldrT="[Text]"/>
      <dgm:spPr/>
      <dgm:t>
        <a:bodyPr/>
        <a:lstStyle/>
        <a:p>
          <a:r>
            <a:rPr lang="en-US" dirty="0"/>
            <a:t>Butternut</a:t>
          </a:r>
        </a:p>
      </dgm:t>
    </dgm:pt>
    <dgm:pt modelId="{1BE21747-8882-4025-92EA-676A26D5EADB}" type="parTrans" cxnId="{935F7DE3-6DA1-49BB-97E2-E6A38AC9DF25}">
      <dgm:prSet/>
      <dgm:spPr/>
      <dgm:t>
        <a:bodyPr/>
        <a:lstStyle/>
        <a:p>
          <a:endParaRPr lang="en-US"/>
        </a:p>
      </dgm:t>
    </dgm:pt>
    <dgm:pt modelId="{F6DA6B86-0A86-4A74-A101-E6DFCC399560}" type="sibTrans" cxnId="{935F7DE3-6DA1-49BB-97E2-E6A38AC9DF25}">
      <dgm:prSet/>
      <dgm:spPr/>
      <dgm:t>
        <a:bodyPr/>
        <a:lstStyle/>
        <a:p>
          <a:endParaRPr lang="en-US"/>
        </a:p>
      </dgm:t>
    </dgm:pt>
    <dgm:pt modelId="{DE629E20-2A40-449A-9D2D-F33E5D05BF90}">
      <dgm:prSet phldrT="[Text]"/>
      <dgm:spPr/>
      <dgm:t>
        <a:bodyPr/>
        <a:lstStyle/>
        <a:p>
          <a:r>
            <a:rPr lang="en-US" dirty="0"/>
            <a:t>Coca Cola</a:t>
          </a:r>
        </a:p>
      </dgm:t>
    </dgm:pt>
    <dgm:pt modelId="{0DA2646A-C67D-4547-A3C8-19B7DEABCDB4}" type="parTrans" cxnId="{CB6F6E1C-645B-4C28-9B01-95AE5E6AA7DD}">
      <dgm:prSet/>
      <dgm:spPr/>
      <dgm:t>
        <a:bodyPr/>
        <a:lstStyle/>
        <a:p>
          <a:endParaRPr lang="en-US"/>
        </a:p>
      </dgm:t>
    </dgm:pt>
    <dgm:pt modelId="{9E9D21FB-0535-46F0-B213-CF79D42F6C33}" type="sibTrans" cxnId="{CB6F6E1C-645B-4C28-9B01-95AE5E6AA7DD}">
      <dgm:prSet/>
      <dgm:spPr/>
      <dgm:t>
        <a:bodyPr/>
        <a:lstStyle/>
        <a:p>
          <a:endParaRPr lang="en-US"/>
        </a:p>
      </dgm:t>
    </dgm:pt>
    <dgm:pt modelId="{B9CD58D5-306D-43D6-BFCC-AFC61A400492}">
      <dgm:prSet phldrT="[Text]"/>
      <dgm:spPr/>
      <dgm:t>
        <a:bodyPr/>
        <a:lstStyle/>
        <a:p>
          <a:r>
            <a:rPr lang="en-US" dirty="0"/>
            <a:t>Sprite</a:t>
          </a:r>
        </a:p>
      </dgm:t>
    </dgm:pt>
    <dgm:pt modelId="{070B5949-4F04-43C2-9E5C-89AF97623356}" type="parTrans" cxnId="{99E37375-966A-4D83-B8DB-465AA1CF70BB}">
      <dgm:prSet/>
      <dgm:spPr/>
      <dgm:t>
        <a:bodyPr/>
        <a:lstStyle/>
        <a:p>
          <a:endParaRPr lang="en-US"/>
        </a:p>
      </dgm:t>
    </dgm:pt>
    <dgm:pt modelId="{DA766492-AAD1-4115-904C-31F9B9B98AF8}" type="sibTrans" cxnId="{99E37375-966A-4D83-B8DB-465AA1CF70BB}">
      <dgm:prSet/>
      <dgm:spPr/>
      <dgm:t>
        <a:bodyPr/>
        <a:lstStyle/>
        <a:p>
          <a:endParaRPr lang="en-US"/>
        </a:p>
      </dgm:t>
    </dgm:pt>
    <dgm:pt modelId="{631B92AA-A4E5-4A2A-80D6-957277962FE2}">
      <dgm:prSet phldrT="[Text]"/>
      <dgm:spPr/>
      <dgm:t>
        <a:bodyPr/>
        <a:lstStyle/>
        <a:p>
          <a:r>
            <a:rPr lang="en-US" dirty="0"/>
            <a:t>TAB</a:t>
          </a:r>
        </a:p>
      </dgm:t>
    </dgm:pt>
    <dgm:pt modelId="{AA5537A4-0516-4363-BC80-E3A0747DCFAD}" type="parTrans" cxnId="{94D86CEB-D519-42E6-8C2C-2CAFF3A87C2B}">
      <dgm:prSet/>
      <dgm:spPr/>
      <dgm:t>
        <a:bodyPr/>
        <a:lstStyle/>
        <a:p>
          <a:endParaRPr lang="en-US"/>
        </a:p>
      </dgm:t>
    </dgm:pt>
    <dgm:pt modelId="{5AFE0CA3-7245-422B-AFE2-0747A9F73697}" type="sibTrans" cxnId="{94D86CEB-D519-42E6-8C2C-2CAFF3A87C2B}">
      <dgm:prSet/>
      <dgm:spPr/>
      <dgm:t>
        <a:bodyPr/>
        <a:lstStyle/>
        <a:p>
          <a:endParaRPr lang="en-US"/>
        </a:p>
      </dgm:t>
    </dgm:pt>
    <dgm:pt modelId="{1FA14C05-2512-480E-B37E-00C12F07011C}">
      <dgm:prSet phldrT="[Text]"/>
      <dgm:spPr/>
      <dgm:t>
        <a:bodyPr/>
        <a:lstStyle/>
        <a:p>
          <a:r>
            <a:rPr lang="en-US" dirty="0" err="1"/>
            <a:t>Fresca</a:t>
          </a:r>
          <a:endParaRPr lang="en-US" dirty="0"/>
        </a:p>
      </dgm:t>
    </dgm:pt>
    <dgm:pt modelId="{7BF163A1-BA95-45EF-9401-3829AC5AB6DC}" type="parTrans" cxnId="{94105F0C-F800-4B19-9513-5364ECAC2A4F}">
      <dgm:prSet/>
      <dgm:spPr/>
      <dgm:t>
        <a:bodyPr/>
        <a:lstStyle/>
        <a:p>
          <a:endParaRPr lang="en-US"/>
        </a:p>
      </dgm:t>
    </dgm:pt>
    <dgm:pt modelId="{E23C2410-A758-4C40-B660-10C5BE3C2C8E}" type="sibTrans" cxnId="{94105F0C-F800-4B19-9513-5364ECAC2A4F}">
      <dgm:prSet/>
      <dgm:spPr/>
      <dgm:t>
        <a:bodyPr/>
        <a:lstStyle/>
        <a:p>
          <a:endParaRPr lang="en-US"/>
        </a:p>
      </dgm:t>
    </dgm:pt>
    <dgm:pt modelId="{D4CC6530-6B0D-4A37-8933-927EEAD82A82}">
      <dgm:prSet phldrT="[Text]"/>
      <dgm:spPr/>
      <dgm:t>
        <a:bodyPr/>
        <a:lstStyle/>
        <a:p>
          <a:r>
            <a:rPr lang="en-US" dirty="0"/>
            <a:t>Mr. </a:t>
          </a:r>
          <a:r>
            <a:rPr lang="en-US" dirty="0" err="1"/>
            <a:t>Pibb</a:t>
          </a:r>
          <a:endParaRPr lang="en-US" dirty="0"/>
        </a:p>
      </dgm:t>
    </dgm:pt>
    <dgm:pt modelId="{D426200F-E5DD-48E4-B9A2-E38B3E87A365}" type="parTrans" cxnId="{D3180077-583A-462C-8253-25E43570309A}">
      <dgm:prSet/>
      <dgm:spPr/>
      <dgm:t>
        <a:bodyPr/>
        <a:lstStyle/>
        <a:p>
          <a:endParaRPr lang="en-US"/>
        </a:p>
      </dgm:t>
    </dgm:pt>
    <dgm:pt modelId="{6BA30C2C-4531-4A55-B3AB-F5D219272AA0}" type="sibTrans" cxnId="{D3180077-583A-462C-8253-25E43570309A}">
      <dgm:prSet/>
      <dgm:spPr/>
      <dgm:t>
        <a:bodyPr/>
        <a:lstStyle/>
        <a:p>
          <a:endParaRPr lang="en-US"/>
        </a:p>
      </dgm:t>
    </dgm:pt>
    <dgm:pt modelId="{0712C391-777C-4A6F-9CA0-3D563E5AE698}">
      <dgm:prSet phldrT="[Text]"/>
      <dgm:spPr/>
      <dgm:t>
        <a:bodyPr/>
        <a:lstStyle/>
        <a:p>
          <a:r>
            <a:rPr lang="en-US" dirty="0"/>
            <a:t>Hi-C</a:t>
          </a:r>
        </a:p>
      </dgm:t>
    </dgm:pt>
    <dgm:pt modelId="{A53C750A-482F-4F0A-8B18-1394A373ABCD}" type="parTrans" cxnId="{61761200-425D-4AA0-ADC6-136CFA6E327E}">
      <dgm:prSet/>
      <dgm:spPr/>
      <dgm:t>
        <a:bodyPr/>
        <a:lstStyle/>
        <a:p>
          <a:endParaRPr lang="en-US"/>
        </a:p>
      </dgm:t>
    </dgm:pt>
    <dgm:pt modelId="{E9979248-333F-4ABD-B9CC-2802D5D1E255}" type="sibTrans" cxnId="{61761200-425D-4AA0-ADC6-136CFA6E327E}">
      <dgm:prSet/>
      <dgm:spPr/>
      <dgm:t>
        <a:bodyPr/>
        <a:lstStyle/>
        <a:p>
          <a:endParaRPr lang="en-US"/>
        </a:p>
      </dgm:t>
    </dgm:pt>
    <dgm:pt modelId="{2DB29C6E-52F9-412F-8999-5B0545D9BFCD}">
      <dgm:prSet phldrT="[Text]"/>
      <dgm:spPr/>
      <dgm:t>
        <a:bodyPr/>
        <a:lstStyle/>
        <a:p>
          <a:r>
            <a:rPr lang="en-US" dirty="0" err="1"/>
            <a:t>Hiburan</a:t>
          </a:r>
          <a:r>
            <a:rPr lang="en-US" dirty="0"/>
            <a:t> Film</a:t>
          </a:r>
        </a:p>
      </dgm:t>
    </dgm:pt>
    <dgm:pt modelId="{ED4BCE7F-7D6B-4F61-B369-C918572D4DA7}" type="parTrans" cxnId="{2C5BB35F-F3D3-47DE-901A-912E50B8CD56}">
      <dgm:prSet/>
      <dgm:spPr/>
      <dgm:t>
        <a:bodyPr/>
        <a:lstStyle/>
        <a:p>
          <a:endParaRPr lang="en-US"/>
        </a:p>
      </dgm:t>
    </dgm:pt>
    <dgm:pt modelId="{CDC7C808-DB19-4CD6-AAB8-6AB57713C855}" type="sibTrans" cxnId="{2C5BB35F-F3D3-47DE-901A-912E50B8CD56}">
      <dgm:prSet/>
      <dgm:spPr/>
      <dgm:t>
        <a:bodyPr/>
        <a:lstStyle/>
        <a:p>
          <a:endParaRPr lang="en-US"/>
        </a:p>
      </dgm:t>
    </dgm:pt>
    <dgm:pt modelId="{0D957D12-E7CB-4B46-8662-01C1FF2FE9D7}">
      <dgm:prSet phldrT="[Text]"/>
      <dgm:spPr/>
      <dgm:t>
        <a:bodyPr/>
        <a:lstStyle/>
        <a:p>
          <a:r>
            <a:rPr lang="en-US" dirty="0"/>
            <a:t>Columbia Pictures</a:t>
          </a:r>
        </a:p>
      </dgm:t>
    </dgm:pt>
    <dgm:pt modelId="{A86B05B6-3C03-476F-AA61-94B1650B5AE9}" type="parTrans" cxnId="{2D8AC7AB-BE51-4291-8593-EC23C1AE5680}">
      <dgm:prSet/>
      <dgm:spPr/>
      <dgm:t>
        <a:bodyPr/>
        <a:lstStyle/>
        <a:p>
          <a:endParaRPr lang="en-US"/>
        </a:p>
      </dgm:t>
    </dgm:pt>
    <dgm:pt modelId="{8288D673-2AB9-4358-AB51-48AA8B70CA72}" type="sibTrans" cxnId="{2D8AC7AB-BE51-4291-8593-EC23C1AE5680}">
      <dgm:prSet/>
      <dgm:spPr/>
      <dgm:t>
        <a:bodyPr/>
        <a:lstStyle/>
        <a:p>
          <a:endParaRPr lang="en-US"/>
        </a:p>
      </dgm:t>
    </dgm:pt>
    <dgm:pt modelId="{E01DD886-9D8F-4A55-A695-2031DCD7366A}">
      <dgm:prSet phldrT="[Text]"/>
      <dgm:spPr/>
      <dgm:t>
        <a:bodyPr/>
        <a:lstStyle/>
        <a:p>
          <a:r>
            <a:rPr lang="en-US" dirty="0"/>
            <a:t>Diet Soft Drink</a:t>
          </a:r>
        </a:p>
      </dgm:t>
    </dgm:pt>
    <dgm:pt modelId="{425D25A6-EA62-4A7A-8958-8D82D5AA9E6C}" type="parTrans" cxnId="{FB7E13E4-505B-4A54-B996-F49F6C8B7E36}">
      <dgm:prSet/>
      <dgm:spPr/>
      <dgm:t>
        <a:bodyPr/>
        <a:lstStyle/>
        <a:p>
          <a:endParaRPr lang="en-US"/>
        </a:p>
      </dgm:t>
    </dgm:pt>
    <dgm:pt modelId="{B6874033-1241-4F5D-BFB1-D427DE07F8B5}" type="sibTrans" cxnId="{FB7E13E4-505B-4A54-B996-F49F6C8B7E36}">
      <dgm:prSet/>
      <dgm:spPr/>
      <dgm:t>
        <a:bodyPr/>
        <a:lstStyle/>
        <a:p>
          <a:endParaRPr lang="en-US"/>
        </a:p>
      </dgm:t>
    </dgm:pt>
    <dgm:pt modelId="{B531963A-138E-4047-ADD8-B77B3D555FC6}" type="pres">
      <dgm:prSet presAssocID="{9B1055BF-3FA3-4262-8E90-5A8EC42B43CB}" presName="hierChild1" presStyleCnt="0">
        <dgm:presLayoutVars>
          <dgm:orgChart val="1"/>
          <dgm:chPref val="1"/>
          <dgm:dir/>
          <dgm:animOne val="branch"/>
          <dgm:animLvl val="lvl"/>
          <dgm:resizeHandles/>
        </dgm:presLayoutVars>
      </dgm:prSet>
      <dgm:spPr/>
    </dgm:pt>
    <dgm:pt modelId="{69284EF4-3DD1-4F49-B55F-F899EEF19658}" type="pres">
      <dgm:prSet presAssocID="{7AF73B35-48CA-404A-BBD6-075894CC87F0}" presName="hierRoot1" presStyleCnt="0">
        <dgm:presLayoutVars>
          <dgm:hierBranch val="init"/>
        </dgm:presLayoutVars>
      </dgm:prSet>
      <dgm:spPr/>
    </dgm:pt>
    <dgm:pt modelId="{6399D4B8-6BA0-4777-96CA-AF81C9528B9B}" type="pres">
      <dgm:prSet presAssocID="{7AF73B35-48CA-404A-BBD6-075894CC87F0}" presName="rootComposite1" presStyleCnt="0"/>
      <dgm:spPr/>
    </dgm:pt>
    <dgm:pt modelId="{4E5C08AD-2131-4B92-AC85-6CAFFAA6A526}" type="pres">
      <dgm:prSet presAssocID="{7AF73B35-48CA-404A-BBD6-075894CC87F0}" presName="rootText1" presStyleLbl="node0" presStyleIdx="0" presStyleCnt="1">
        <dgm:presLayoutVars>
          <dgm:chPref val="3"/>
        </dgm:presLayoutVars>
      </dgm:prSet>
      <dgm:spPr/>
    </dgm:pt>
    <dgm:pt modelId="{531F91FB-870F-40FD-960D-AF90F6245DB3}" type="pres">
      <dgm:prSet presAssocID="{7AF73B35-48CA-404A-BBD6-075894CC87F0}" presName="rootConnector1" presStyleLbl="node1" presStyleIdx="0" presStyleCnt="0"/>
      <dgm:spPr/>
    </dgm:pt>
    <dgm:pt modelId="{D15D5B19-853C-4065-B5EC-E68FCE72CE48}" type="pres">
      <dgm:prSet presAssocID="{7AF73B35-48CA-404A-BBD6-075894CC87F0}" presName="hierChild2" presStyleCnt="0"/>
      <dgm:spPr/>
    </dgm:pt>
    <dgm:pt modelId="{0E239DEC-36CE-4189-B763-2846EA9AC44F}" type="pres">
      <dgm:prSet presAssocID="{799ABA19-DE9C-4C3A-B2BE-CAF457238EC7}" presName="Name37" presStyleLbl="parChTrans1D2" presStyleIdx="0" presStyleCnt="3"/>
      <dgm:spPr/>
    </dgm:pt>
    <dgm:pt modelId="{6D491607-5CA6-4EF7-A82B-268F9B8BBD3F}" type="pres">
      <dgm:prSet presAssocID="{B6EEDE21-6FFA-4D85-A16B-70643EC6CAD4}" presName="hierRoot2" presStyleCnt="0">
        <dgm:presLayoutVars>
          <dgm:hierBranch val="init"/>
        </dgm:presLayoutVars>
      </dgm:prSet>
      <dgm:spPr/>
    </dgm:pt>
    <dgm:pt modelId="{A49ECE03-570C-4A61-AE75-FB20237CFB51}" type="pres">
      <dgm:prSet presAssocID="{B6EEDE21-6FFA-4D85-A16B-70643EC6CAD4}" presName="rootComposite" presStyleCnt="0"/>
      <dgm:spPr/>
    </dgm:pt>
    <dgm:pt modelId="{D83411CD-D1B1-4BEE-8A16-89F1DD1B2FEE}" type="pres">
      <dgm:prSet presAssocID="{B6EEDE21-6FFA-4D85-A16B-70643EC6CAD4}" presName="rootText" presStyleLbl="node2" presStyleIdx="0" presStyleCnt="3">
        <dgm:presLayoutVars>
          <dgm:chPref val="3"/>
        </dgm:presLayoutVars>
      </dgm:prSet>
      <dgm:spPr/>
    </dgm:pt>
    <dgm:pt modelId="{87517238-9E97-46BF-A65C-BA0B2AE3F29D}" type="pres">
      <dgm:prSet presAssocID="{B6EEDE21-6FFA-4D85-A16B-70643EC6CAD4}" presName="rootConnector" presStyleLbl="node2" presStyleIdx="0" presStyleCnt="3"/>
      <dgm:spPr/>
    </dgm:pt>
    <dgm:pt modelId="{334B87AC-DE70-41D8-803B-CF5EAEE2340E}" type="pres">
      <dgm:prSet presAssocID="{B6EEDE21-6FFA-4D85-A16B-70643EC6CAD4}" presName="hierChild4" presStyleCnt="0"/>
      <dgm:spPr/>
    </dgm:pt>
    <dgm:pt modelId="{D46771D4-B829-482C-93B9-3016993030DB}" type="pres">
      <dgm:prSet presAssocID="{9FB1CDC1-7003-430D-85C5-01762FD9A026}" presName="Name37" presStyleLbl="parChTrans1D3" presStyleIdx="0" presStyleCnt="12"/>
      <dgm:spPr/>
    </dgm:pt>
    <dgm:pt modelId="{CF124877-90C9-4C6F-A045-2A751A54951D}" type="pres">
      <dgm:prSet presAssocID="{73B97C51-6605-4672-ABF2-FAD1A5AA925B}" presName="hierRoot2" presStyleCnt="0">
        <dgm:presLayoutVars>
          <dgm:hierBranch val="init"/>
        </dgm:presLayoutVars>
      </dgm:prSet>
      <dgm:spPr/>
    </dgm:pt>
    <dgm:pt modelId="{CD5D5F19-54E7-4BAA-9C98-4870F67EB920}" type="pres">
      <dgm:prSet presAssocID="{73B97C51-6605-4672-ABF2-FAD1A5AA925B}" presName="rootComposite" presStyleCnt="0"/>
      <dgm:spPr/>
    </dgm:pt>
    <dgm:pt modelId="{42A818B2-8277-4CE1-AFA5-C7AD75D50627}" type="pres">
      <dgm:prSet presAssocID="{73B97C51-6605-4672-ABF2-FAD1A5AA925B}" presName="rootText" presStyleLbl="node3" presStyleIdx="0" presStyleCnt="12">
        <dgm:presLayoutVars>
          <dgm:chPref val="3"/>
        </dgm:presLayoutVars>
      </dgm:prSet>
      <dgm:spPr/>
    </dgm:pt>
    <dgm:pt modelId="{D9D53FE0-5C19-4A12-B5CA-4748CB1835AC}" type="pres">
      <dgm:prSet presAssocID="{73B97C51-6605-4672-ABF2-FAD1A5AA925B}" presName="rootConnector" presStyleLbl="node3" presStyleIdx="0" presStyleCnt="12"/>
      <dgm:spPr/>
    </dgm:pt>
    <dgm:pt modelId="{D6B2FEFD-C6A1-419E-AA1A-0A46C29AE029}" type="pres">
      <dgm:prSet presAssocID="{73B97C51-6605-4672-ABF2-FAD1A5AA925B}" presName="hierChild4" presStyleCnt="0"/>
      <dgm:spPr/>
    </dgm:pt>
    <dgm:pt modelId="{0D0A612C-D445-48FA-9F94-CD9527AF5C3B}" type="pres">
      <dgm:prSet presAssocID="{73B97C51-6605-4672-ABF2-FAD1A5AA925B}" presName="hierChild5" presStyleCnt="0"/>
      <dgm:spPr/>
    </dgm:pt>
    <dgm:pt modelId="{97DFAE9A-59A5-4C43-BD2F-E36877B31AC4}" type="pres">
      <dgm:prSet presAssocID="{D6F28056-8B02-451B-AA8F-63724D2EE1EF}" presName="Name37" presStyleLbl="parChTrans1D3" presStyleIdx="1" presStyleCnt="12"/>
      <dgm:spPr/>
    </dgm:pt>
    <dgm:pt modelId="{1111A564-B147-4B66-9F9D-1B83EA46E857}" type="pres">
      <dgm:prSet presAssocID="{F9BA0FFC-5A18-4F01-9A87-C91B52C07D1E}" presName="hierRoot2" presStyleCnt="0">
        <dgm:presLayoutVars>
          <dgm:hierBranch val="init"/>
        </dgm:presLayoutVars>
      </dgm:prSet>
      <dgm:spPr/>
    </dgm:pt>
    <dgm:pt modelId="{7703C518-E5EA-4479-8860-81A328A048C7}" type="pres">
      <dgm:prSet presAssocID="{F9BA0FFC-5A18-4F01-9A87-C91B52C07D1E}" presName="rootComposite" presStyleCnt="0"/>
      <dgm:spPr/>
    </dgm:pt>
    <dgm:pt modelId="{5A5791E3-0987-4953-809B-E139DD7270CB}" type="pres">
      <dgm:prSet presAssocID="{F9BA0FFC-5A18-4F01-9A87-C91B52C07D1E}" presName="rootText" presStyleLbl="node3" presStyleIdx="1" presStyleCnt="12">
        <dgm:presLayoutVars>
          <dgm:chPref val="3"/>
        </dgm:presLayoutVars>
      </dgm:prSet>
      <dgm:spPr/>
    </dgm:pt>
    <dgm:pt modelId="{6BC00FFD-61A7-47BE-8957-E4921E05CC59}" type="pres">
      <dgm:prSet presAssocID="{F9BA0FFC-5A18-4F01-9A87-C91B52C07D1E}" presName="rootConnector" presStyleLbl="node3" presStyleIdx="1" presStyleCnt="12"/>
      <dgm:spPr/>
    </dgm:pt>
    <dgm:pt modelId="{F2A5E2EB-83FA-4202-B921-26CAAB489974}" type="pres">
      <dgm:prSet presAssocID="{F9BA0FFC-5A18-4F01-9A87-C91B52C07D1E}" presName="hierChild4" presStyleCnt="0"/>
      <dgm:spPr/>
    </dgm:pt>
    <dgm:pt modelId="{286C0335-3C04-4F85-A0AB-5C0AFEA68F76}" type="pres">
      <dgm:prSet presAssocID="{F9BA0FFC-5A18-4F01-9A87-C91B52C07D1E}" presName="hierChild5" presStyleCnt="0"/>
      <dgm:spPr/>
    </dgm:pt>
    <dgm:pt modelId="{8FCCB7C6-93DD-470B-B082-77F81D788B2C}" type="pres">
      <dgm:prSet presAssocID="{CCEC8B3D-B012-4A33-8870-FA670995C5ED}" presName="Name37" presStyleLbl="parChTrans1D3" presStyleIdx="2" presStyleCnt="12"/>
      <dgm:spPr/>
    </dgm:pt>
    <dgm:pt modelId="{1346DACB-9AD6-4881-9A1D-5DC355F383C2}" type="pres">
      <dgm:prSet presAssocID="{E4C44DC6-646E-4282-95B2-96BE31001072}" presName="hierRoot2" presStyleCnt="0">
        <dgm:presLayoutVars>
          <dgm:hierBranch val="init"/>
        </dgm:presLayoutVars>
      </dgm:prSet>
      <dgm:spPr/>
    </dgm:pt>
    <dgm:pt modelId="{C77DB758-061D-46AD-B3DE-ADA866FDD705}" type="pres">
      <dgm:prSet presAssocID="{E4C44DC6-646E-4282-95B2-96BE31001072}" presName="rootComposite" presStyleCnt="0"/>
      <dgm:spPr/>
    </dgm:pt>
    <dgm:pt modelId="{0392CAC9-D376-4A12-98CA-0FF9D03ED93F}" type="pres">
      <dgm:prSet presAssocID="{E4C44DC6-646E-4282-95B2-96BE31001072}" presName="rootText" presStyleLbl="node3" presStyleIdx="2" presStyleCnt="12">
        <dgm:presLayoutVars>
          <dgm:chPref val="3"/>
        </dgm:presLayoutVars>
      </dgm:prSet>
      <dgm:spPr/>
    </dgm:pt>
    <dgm:pt modelId="{E08D8DA4-E00D-4D40-9288-ED355FF9BC1A}" type="pres">
      <dgm:prSet presAssocID="{E4C44DC6-646E-4282-95B2-96BE31001072}" presName="rootConnector" presStyleLbl="node3" presStyleIdx="2" presStyleCnt="12"/>
      <dgm:spPr/>
    </dgm:pt>
    <dgm:pt modelId="{32DFBE0B-C905-4083-BCA7-A02928BDD6F0}" type="pres">
      <dgm:prSet presAssocID="{E4C44DC6-646E-4282-95B2-96BE31001072}" presName="hierChild4" presStyleCnt="0"/>
      <dgm:spPr/>
    </dgm:pt>
    <dgm:pt modelId="{3F544809-3343-440A-944B-4FA6257F3071}" type="pres">
      <dgm:prSet presAssocID="{E4C44DC6-646E-4282-95B2-96BE31001072}" presName="hierChild5" presStyleCnt="0"/>
      <dgm:spPr/>
    </dgm:pt>
    <dgm:pt modelId="{5095D71B-D4A4-4147-944C-3BAEF5B7B801}" type="pres">
      <dgm:prSet presAssocID="{1BE21747-8882-4025-92EA-676A26D5EADB}" presName="Name37" presStyleLbl="parChTrans1D3" presStyleIdx="3" presStyleCnt="12"/>
      <dgm:spPr/>
    </dgm:pt>
    <dgm:pt modelId="{0C114B82-7F9D-40FE-A0B8-2C0A31A674FD}" type="pres">
      <dgm:prSet presAssocID="{2130FCB3-58FF-48F2-8667-414F3FBFAE37}" presName="hierRoot2" presStyleCnt="0">
        <dgm:presLayoutVars>
          <dgm:hierBranch val="init"/>
        </dgm:presLayoutVars>
      </dgm:prSet>
      <dgm:spPr/>
    </dgm:pt>
    <dgm:pt modelId="{AB4F1447-3CAE-4ECC-B3BF-C4B6AD7CBFE7}" type="pres">
      <dgm:prSet presAssocID="{2130FCB3-58FF-48F2-8667-414F3FBFAE37}" presName="rootComposite" presStyleCnt="0"/>
      <dgm:spPr/>
    </dgm:pt>
    <dgm:pt modelId="{686F8929-53D1-4BEC-8504-91AE4EDE7F94}" type="pres">
      <dgm:prSet presAssocID="{2130FCB3-58FF-48F2-8667-414F3FBFAE37}" presName="rootText" presStyleLbl="node3" presStyleIdx="3" presStyleCnt="12">
        <dgm:presLayoutVars>
          <dgm:chPref val="3"/>
        </dgm:presLayoutVars>
      </dgm:prSet>
      <dgm:spPr/>
    </dgm:pt>
    <dgm:pt modelId="{18B83242-2BBC-4DA1-8917-C797BFB57EAC}" type="pres">
      <dgm:prSet presAssocID="{2130FCB3-58FF-48F2-8667-414F3FBFAE37}" presName="rootConnector" presStyleLbl="node3" presStyleIdx="3" presStyleCnt="12"/>
      <dgm:spPr/>
    </dgm:pt>
    <dgm:pt modelId="{C3156B04-38BF-4467-8846-ED9ADD38274A}" type="pres">
      <dgm:prSet presAssocID="{2130FCB3-58FF-48F2-8667-414F3FBFAE37}" presName="hierChild4" presStyleCnt="0"/>
      <dgm:spPr/>
    </dgm:pt>
    <dgm:pt modelId="{95FD5B47-626F-40AF-B3A9-4FA3AA53A8B2}" type="pres">
      <dgm:prSet presAssocID="{2130FCB3-58FF-48F2-8667-414F3FBFAE37}" presName="hierChild5" presStyleCnt="0"/>
      <dgm:spPr/>
    </dgm:pt>
    <dgm:pt modelId="{AA21D1B2-A2A0-4A0B-A79D-72E21F7AF346}" type="pres">
      <dgm:prSet presAssocID="{B6EEDE21-6FFA-4D85-A16B-70643EC6CAD4}" presName="hierChild5" presStyleCnt="0"/>
      <dgm:spPr/>
    </dgm:pt>
    <dgm:pt modelId="{714C2733-F118-4BC6-96D7-CEB694DE7697}" type="pres">
      <dgm:prSet presAssocID="{133FF75E-B54D-498E-B84B-2F86BD685CA3}" presName="Name37" presStyleLbl="parChTrans1D2" presStyleIdx="1" presStyleCnt="3"/>
      <dgm:spPr/>
    </dgm:pt>
    <dgm:pt modelId="{DEF0B23D-3C04-4B99-92C5-D16812B39095}" type="pres">
      <dgm:prSet presAssocID="{5EE34C76-77AD-4465-9441-46676C3ED265}" presName="hierRoot2" presStyleCnt="0">
        <dgm:presLayoutVars>
          <dgm:hierBranch val="init"/>
        </dgm:presLayoutVars>
      </dgm:prSet>
      <dgm:spPr/>
    </dgm:pt>
    <dgm:pt modelId="{A267253C-1722-4A0E-A077-F86E18A2E8A4}" type="pres">
      <dgm:prSet presAssocID="{5EE34C76-77AD-4465-9441-46676C3ED265}" presName="rootComposite" presStyleCnt="0"/>
      <dgm:spPr/>
    </dgm:pt>
    <dgm:pt modelId="{2725B5BC-AAEA-4402-9197-38F4ABDC4D18}" type="pres">
      <dgm:prSet presAssocID="{5EE34C76-77AD-4465-9441-46676C3ED265}" presName="rootText" presStyleLbl="node2" presStyleIdx="1" presStyleCnt="3">
        <dgm:presLayoutVars>
          <dgm:chPref val="3"/>
        </dgm:presLayoutVars>
      </dgm:prSet>
      <dgm:spPr/>
    </dgm:pt>
    <dgm:pt modelId="{3353EE84-2FC3-4243-8780-D34DFEEEEB6F}" type="pres">
      <dgm:prSet presAssocID="{5EE34C76-77AD-4465-9441-46676C3ED265}" presName="rootConnector" presStyleLbl="node2" presStyleIdx="1" presStyleCnt="3"/>
      <dgm:spPr/>
    </dgm:pt>
    <dgm:pt modelId="{E5352629-7187-477F-892D-AB5E15179D47}" type="pres">
      <dgm:prSet presAssocID="{5EE34C76-77AD-4465-9441-46676C3ED265}" presName="hierChild4" presStyleCnt="0"/>
      <dgm:spPr/>
    </dgm:pt>
    <dgm:pt modelId="{54027C9B-4E07-4BCB-9975-49A5412E4951}" type="pres">
      <dgm:prSet presAssocID="{0DA2646A-C67D-4547-A3C8-19B7DEABCDB4}" presName="Name37" presStyleLbl="parChTrans1D3" presStyleIdx="4" presStyleCnt="12"/>
      <dgm:spPr/>
    </dgm:pt>
    <dgm:pt modelId="{6C16AE59-2A2B-4E64-AECF-0DEBE3855E67}" type="pres">
      <dgm:prSet presAssocID="{DE629E20-2A40-449A-9D2D-F33E5D05BF90}" presName="hierRoot2" presStyleCnt="0">
        <dgm:presLayoutVars>
          <dgm:hierBranch val="init"/>
        </dgm:presLayoutVars>
      </dgm:prSet>
      <dgm:spPr/>
    </dgm:pt>
    <dgm:pt modelId="{37023141-1D49-41D0-8BDE-652E212AD9A5}" type="pres">
      <dgm:prSet presAssocID="{DE629E20-2A40-449A-9D2D-F33E5D05BF90}" presName="rootComposite" presStyleCnt="0"/>
      <dgm:spPr/>
    </dgm:pt>
    <dgm:pt modelId="{0B32D5EB-25AD-4AAE-945C-732586E9E08E}" type="pres">
      <dgm:prSet presAssocID="{DE629E20-2A40-449A-9D2D-F33E5D05BF90}" presName="rootText" presStyleLbl="node3" presStyleIdx="4" presStyleCnt="12" custLinFactNeighborY="-7188">
        <dgm:presLayoutVars>
          <dgm:chPref val="3"/>
        </dgm:presLayoutVars>
      </dgm:prSet>
      <dgm:spPr/>
    </dgm:pt>
    <dgm:pt modelId="{04312CC0-3845-4818-9253-41D0C0C63534}" type="pres">
      <dgm:prSet presAssocID="{DE629E20-2A40-449A-9D2D-F33E5D05BF90}" presName="rootConnector" presStyleLbl="node3" presStyleIdx="4" presStyleCnt="12"/>
      <dgm:spPr/>
    </dgm:pt>
    <dgm:pt modelId="{69979E5C-EAAD-4883-A45C-F558CF8B2F0C}" type="pres">
      <dgm:prSet presAssocID="{DE629E20-2A40-449A-9D2D-F33E5D05BF90}" presName="hierChild4" presStyleCnt="0"/>
      <dgm:spPr/>
    </dgm:pt>
    <dgm:pt modelId="{93DA8F5A-A6E3-403D-B270-65E3B746ADB8}" type="pres">
      <dgm:prSet presAssocID="{DE629E20-2A40-449A-9D2D-F33E5D05BF90}" presName="hierChild5" presStyleCnt="0"/>
      <dgm:spPr/>
    </dgm:pt>
    <dgm:pt modelId="{368FA9AF-EE5C-4769-814C-34A84DB0CE64}" type="pres">
      <dgm:prSet presAssocID="{070B5949-4F04-43C2-9E5C-89AF97623356}" presName="Name37" presStyleLbl="parChTrans1D3" presStyleIdx="5" presStyleCnt="12"/>
      <dgm:spPr/>
    </dgm:pt>
    <dgm:pt modelId="{F6D24BEE-DB72-46B7-86BE-1F916A066020}" type="pres">
      <dgm:prSet presAssocID="{B9CD58D5-306D-43D6-BFCC-AFC61A400492}" presName="hierRoot2" presStyleCnt="0">
        <dgm:presLayoutVars>
          <dgm:hierBranch val="init"/>
        </dgm:presLayoutVars>
      </dgm:prSet>
      <dgm:spPr/>
    </dgm:pt>
    <dgm:pt modelId="{034A5009-A8B4-498A-9124-3D5C8925CB4B}" type="pres">
      <dgm:prSet presAssocID="{B9CD58D5-306D-43D6-BFCC-AFC61A400492}" presName="rootComposite" presStyleCnt="0"/>
      <dgm:spPr/>
    </dgm:pt>
    <dgm:pt modelId="{88E426BF-B175-4996-AAAF-27F0B1CC6F9C}" type="pres">
      <dgm:prSet presAssocID="{B9CD58D5-306D-43D6-BFCC-AFC61A400492}" presName="rootText" presStyleLbl="node3" presStyleIdx="5" presStyleCnt="12">
        <dgm:presLayoutVars>
          <dgm:chPref val="3"/>
        </dgm:presLayoutVars>
      </dgm:prSet>
      <dgm:spPr/>
    </dgm:pt>
    <dgm:pt modelId="{4E1B437E-B97B-4732-8ABE-202220A189FD}" type="pres">
      <dgm:prSet presAssocID="{B9CD58D5-306D-43D6-BFCC-AFC61A400492}" presName="rootConnector" presStyleLbl="node3" presStyleIdx="5" presStyleCnt="12"/>
      <dgm:spPr/>
    </dgm:pt>
    <dgm:pt modelId="{E43A22A1-CBEA-408A-8A61-4DFA52D8F931}" type="pres">
      <dgm:prSet presAssocID="{B9CD58D5-306D-43D6-BFCC-AFC61A400492}" presName="hierChild4" presStyleCnt="0"/>
      <dgm:spPr/>
    </dgm:pt>
    <dgm:pt modelId="{53374FF0-83C6-473C-ADA4-DAFF5C2FF53A}" type="pres">
      <dgm:prSet presAssocID="{B9CD58D5-306D-43D6-BFCC-AFC61A400492}" presName="hierChild5" presStyleCnt="0"/>
      <dgm:spPr/>
    </dgm:pt>
    <dgm:pt modelId="{28DE9C4A-5207-4A5F-8E27-5ABD049930B7}" type="pres">
      <dgm:prSet presAssocID="{AA5537A4-0516-4363-BC80-E3A0747DCFAD}" presName="Name37" presStyleLbl="parChTrans1D3" presStyleIdx="6" presStyleCnt="12"/>
      <dgm:spPr/>
    </dgm:pt>
    <dgm:pt modelId="{1634B326-943B-4955-AD2B-9F82493C0DAD}" type="pres">
      <dgm:prSet presAssocID="{631B92AA-A4E5-4A2A-80D6-957277962FE2}" presName="hierRoot2" presStyleCnt="0">
        <dgm:presLayoutVars>
          <dgm:hierBranch val="init"/>
        </dgm:presLayoutVars>
      </dgm:prSet>
      <dgm:spPr/>
    </dgm:pt>
    <dgm:pt modelId="{E3E853C0-7420-415B-9057-FAFCF960A5DC}" type="pres">
      <dgm:prSet presAssocID="{631B92AA-A4E5-4A2A-80D6-957277962FE2}" presName="rootComposite" presStyleCnt="0"/>
      <dgm:spPr/>
    </dgm:pt>
    <dgm:pt modelId="{EFBEADB0-2CD5-4B90-A9F5-BB76FF2BDEC4}" type="pres">
      <dgm:prSet presAssocID="{631B92AA-A4E5-4A2A-80D6-957277962FE2}" presName="rootText" presStyleLbl="node3" presStyleIdx="6" presStyleCnt="12">
        <dgm:presLayoutVars>
          <dgm:chPref val="3"/>
        </dgm:presLayoutVars>
      </dgm:prSet>
      <dgm:spPr/>
    </dgm:pt>
    <dgm:pt modelId="{7E7E2F27-A501-4D0F-8D2C-5E226921CCC7}" type="pres">
      <dgm:prSet presAssocID="{631B92AA-A4E5-4A2A-80D6-957277962FE2}" presName="rootConnector" presStyleLbl="node3" presStyleIdx="6" presStyleCnt="12"/>
      <dgm:spPr/>
    </dgm:pt>
    <dgm:pt modelId="{1D331061-CBC5-46C5-B241-394DFC085A59}" type="pres">
      <dgm:prSet presAssocID="{631B92AA-A4E5-4A2A-80D6-957277962FE2}" presName="hierChild4" presStyleCnt="0"/>
      <dgm:spPr/>
    </dgm:pt>
    <dgm:pt modelId="{33741D20-553E-4067-9493-41D8A26386E4}" type="pres">
      <dgm:prSet presAssocID="{631B92AA-A4E5-4A2A-80D6-957277962FE2}" presName="hierChild5" presStyleCnt="0"/>
      <dgm:spPr/>
    </dgm:pt>
    <dgm:pt modelId="{EEB31563-DF90-4FE9-81E2-2B68F22EEF79}" type="pres">
      <dgm:prSet presAssocID="{7BF163A1-BA95-45EF-9401-3829AC5AB6DC}" presName="Name37" presStyleLbl="parChTrans1D3" presStyleIdx="7" presStyleCnt="12"/>
      <dgm:spPr/>
    </dgm:pt>
    <dgm:pt modelId="{53B61CE5-45EC-4524-952E-B25FC72F548A}" type="pres">
      <dgm:prSet presAssocID="{1FA14C05-2512-480E-B37E-00C12F07011C}" presName="hierRoot2" presStyleCnt="0">
        <dgm:presLayoutVars>
          <dgm:hierBranch val="init"/>
        </dgm:presLayoutVars>
      </dgm:prSet>
      <dgm:spPr/>
    </dgm:pt>
    <dgm:pt modelId="{2BB23211-A2FC-4FA5-8ACD-8DE72C808BED}" type="pres">
      <dgm:prSet presAssocID="{1FA14C05-2512-480E-B37E-00C12F07011C}" presName="rootComposite" presStyleCnt="0"/>
      <dgm:spPr/>
    </dgm:pt>
    <dgm:pt modelId="{D253FEC6-D4E2-4593-B80F-E60460F2818D}" type="pres">
      <dgm:prSet presAssocID="{1FA14C05-2512-480E-B37E-00C12F07011C}" presName="rootText" presStyleLbl="node3" presStyleIdx="7" presStyleCnt="12">
        <dgm:presLayoutVars>
          <dgm:chPref val="3"/>
        </dgm:presLayoutVars>
      </dgm:prSet>
      <dgm:spPr/>
    </dgm:pt>
    <dgm:pt modelId="{4A904DF6-62D3-4BFD-9A9B-666372DC59E3}" type="pres">
      <dgm:prSet presAssocID="{1FA14C05-2512-480E-B37E-00C12F07011C}" presName="rootConnector" presStyleLbl="node3" presStyleIdx="7" presStyleCnt="12"/>
      <dgm:spPr/>
    </dgm:pt>
    <dgm:pt modelId="{56DC1BC3-A397-47F8-90BD-494B7DF98B5B}" type="pres">
      <dgm:prSet presAssocID="{1FA14C05-2512-480E-B37E-00C12F07011C}" presName="hierChild4" presStyleCnt="0"/>
      <dgm:spPr/>
    </dgm:pt>
    <dgm:pt modelId="{752EE124-DC0B-4C88-9F5A-95D110509165}" type="pres">
      <dgm:prSet presAssocID="{1FA14C05-2512-480E-B37E-00C12F07011C}" presName="hierChild5" presStyleCnt="0"/>
      <dgm:spPr/>
    </dgm:pt>
    <dgm:pt modelId="{AA65A8E3-E467-4373-BADC-FB67C5E3A26B}" type="pres">
      <dgm:prSet presAssocID="{D426200F-E5DD-48E4-B9A2-E38B3E87A365}" presName="Name37" presStyleLbl="parChTrans1D3" presStyleIdx="8" presStyleCnt="12"/>
      <dgm:spPr/>
    </dgm:pt>
    <dgm:pt modelId="{BDB4AF57-DE3B-4DBE-ADBF-D2076989CF93}" type="pres">
      <dgm:prSet presAssocID="{D4CC6530-6B0D-4A37-8933-927EEAD82A82}" presName="hierRoot2" presStyleCnt="0">
        <dgm:presLayoutVars>
          <dgm:hierBranch val="init"/>
        </dgm:presLayoutVars>
      </dgm:prSet>
      <dgm:spPr/>
    </dgm:pt>
    <dgm:pt modelId="{15AE0EE2-BD73-4490-AB7A-3C9BA3E39A24}" type="pres">
      <dgm:prSet presAssocID="{D4CC6530-6B0D-4A37-8933-927EEAD82A82}" presName="rootComposite" presStyleCnt="0"/>
      <dgm:spPr/>
    </dgm:pt>
    <dgm:pt modelId="{9F980BE8-AD02-4610-A1CD-39099CB73C33}" type="pres">
      <dgm:prSet presAssocID="{D4CC6530-6B0D-4A37-8933-927EEAD82A82}" presName="rootText" presStyleLbl="node3" presStyleIdx="8" presStyleCnt="12">
        <dgm:presLayoutVars>
          <dgm:chPref val="3"/>
        </dgm:presLayoutVars>
      </dgm:prSet>
      <dgm:spPr/>
    </dgm:pt>
    <dgm:pt modelId="{343E7508-6DB3-4D30-A987-BCE16AB3ECFD}" type="pres">
      <dgm:prSet presAssocID="{D4CC6530-6B0D-4A37-8933-927EEAD82A82}" presName="rootConnector" presStyleLbl="node3" presStyleIdx="8" presStyleCnt="12"/>
      <dgm:spPr/>
    </dgm:pt>
    <dgm:pt modelId="{2D4C947B-3F71-46D6-A26E-A7278604797A}" type="pres">
      <dgm:prSet presAssocID="{D4CC6530-6B0D-4A37-8933-927EEAD82A82}" presName="hierChild4" presStyleCnt="0"/>
      <dgm:spPr/>
    </dgm:pt>
    <dgm:pt modelId="{6C9CC0BB-DF93-4F6D-BDA2-5A2F48FF6525}" type="pres">
      <dgm:prSet presAssocID="{D4CC6530-6B0D-4A37-8933-927EEAD82A82}" presName="hierChild5" presStyleCnt="0"/>
      <dgm:spPr/>
    </dgm:pt>
    <dgm:pt modelId="{A0CDDCDB-E2CB-4547-8287-FE9E5A06E420}" type="pres">
      <dgm:prSet presAssocID="{A53C750A-482F-4F0A-8B18-1394A373ABCD}" presName="Name37" presStyleLbl="parChTrans1D3" presStyleIdx="9" presStyleCnt="12"/>
      <dgm:spPr/>
    </dgm:pt>
    <dgm:pt modelId="{4616DA38-ABC7-40DD-809D-3BC4BD8819EE}" type="pres">
      <dgm:prSet presAssocID="{0712C391-777C-4A6F-9CA0-3D563E5AE698}" presName="hierRoot2" presStyleCnt="0">
        <dgm:presLayoutVars>
          <dgm:hierBranch val="init"/>
        </dgm:presLayoutVars>
      </dgm:prSet>
      <dgm:spPr/>
    </dgm:pt>
    <dgm:pt modelId="{598CB822-9E14-44A0-8B1B-2A7C930BD933}" type="pres">
      <dgm:prSet presAssocID="{0712C391-777C-4A6F-9CA0-3D563E5AE698}" presName="rootComposite" presStyleCnt="0"/>
      <dgm:spPr/>
    </dgm:pt>
    <dgm:pt modelId="{E818808E-77E7-4D5F-9374-580A73CEF1B0}" type="pres">
      <dgm:prSet presAssocID="{0712C391-777C-4A6F-9CA0-3D563E5AE698}" presName="rootText" presStyleLbl="node3" presStyleIdx="9" presStyleCnt="12">
        <dgm:presLayoutVars>
          <dgm:chPref val="3"/>
        </dgm:presLayoutVars>
      </dgm:prSet>
      <dgm:spPr/>
    </dgm:pt>
    <dgm:pt modelId="{B410C286-9543-438F-8BDC-7633989A4F02}" type="pres">
      <dgm:prSet presAssocID="{0712C391-777C-4A6F-9CA0-3D563E5AE698}" presName="rootConnector" presStyleLbl="node3" presStyleIdx="9" presStyleCnt="12"/>
      <dgm:spPr/>
    </dgm:pt>
    <dgm:pt modelId="{C362E447-E205-4269-830A-EFE0A3518D3C}" type="pres">
      <dgm:prSet presAssocID="{0712C391-777C-4A6F-9CA0-3D563E5AE698}" presName="hierChild4" presStyleCnt="0"/>
      <dgm:spPr/>
    </dgm:pt>
    <dgm:pt modelId="{C19D2572-3620-4A58-A7D2-D64308937EC9}" type="pres">
      <dgm:prSet presAssocID="{0712C391-777C-4A6F-9CA0-3D563E5AE698}" presName="hierChild5" presStyleCnt="0"/>
      <dgm:spPr/>
    </dgm:pt>
    <dgm:pt modelId="{762D7005-7B96-4F84-A62F-3A5A52974BBC}" type="pres">
      <dgm:prSet presAssocID="{425D25A6-EA62-4A7A-8958-8D82D5AA9E6C}" presName="Name37" presStyleLbl="parChTrans1D3" presStyleIdx="10" presStyleCnt="12"/>
      <dgm:spPr/>
    </dgm:pt>
    <dgm:pt modelId="{EB5600E9-7BD0-4243-9DF0-8F411390A1BC}" type="pres">
      <dgm:prSet presAssocID="{E01DD886-9D8F-4A55-A695-2031DCD7366A}" presName="hierRoot2" presStyleCnt="0">
        <dgm:presLayoutVars>
          <dgm:hierBranch val="init"/>
        </dgm:presLayoutVars>
      </dgm:prSet>
      <dgm:spPr/>
    </dgm:pt>
    <dgm:pt modelId="{FD112799-B534-4C5E-AD38-3E4384DFF09A}" type="pres">
      <dgm:prSet presAssocID="{E01DD886-9D8F-4A55-A695-2031DCD7366A}" presName="rootComposite" presStyleCnt="0"/>
      <dgm:spPr/>
    </dgm:pt>
    <dgm:pt modelId="{0C04DA31-93A6-4FE8-AA5C-2F94A1906B87}" type="pres">
      <dgm:prSet presAssocID="{E01DD886-9D8F-4A55-A695-2031DCD7366A}" presName="rootText" presStyleLbl="node3" presStyleIdx="10" presStyleCnt="12">
        <dgm:presLayoutVars>
          <dgm:chPref val="3"/>
        </dgm:presLayoutVars>
      </dgm:prSet>
      <dgm:spPr/>
    </dgm:pt>
    <dgm:pt modelId="{78174968-BD06-47DC-80BB-A250AE81147F}" type="pres">
      <dgm:prSet presAssocID="{E01DD886-9D8F-4A55-A695-2031DCD7366A}" presName="rootConnector" presStyleLbl="node3" presStyleIdx="10" presStyleCnt="12"/>
      <dgm:spPr/>
    </dgm:pt>
    <dgm:pt modelId="{12A1B349-57E4-4115-864C-CD8810844923}" type="pres">
      <dgm:prSet presAssocID="{E01DD886-9D8F-4A55-A695-2031DCD7366A}" presName="hierChild4" presStyleCnt="0"/>
      <dgm:spPr/>
    </dgm:pt>
    <dgm:pt modelId="{B2548CCE-C875-4695-9087-79FDA8DE9958}" type="pres">
      <dgm:prSet presAssocID="{E01DD886-9D8F-4A55-A695-2031DCD7366A}" presName="hierChild5" presStyleCnt="0"/>
      <dgm:spPr/>
    </dgm:pt>
    <dgm:pt modelId="{BA27DACF-DA12-46FD-B956-FA23DA375950}" type="pres">
      <dgm:prSet presAssocID="{5EE34C76-77AD-4465-9441-46676C3ED265}" presName="hierChild5" presStyleCnt="0"/>
      <dgm:spPr/>
    </dgm:pt>
    <dgm:pt modelId="{240A134D-F267-4C49-887F-3B5EFADCC920}" type="pres">
      <dgm:prSet presAssocID="{ED4BCE7F-7D6B-4F61-B369-C918572D4DA7}" presName="Name37" presStyleLbl="parChTrans1D2" presStyleIdx="2" presStyleCnt="3"/>
      <dgm:spPr/>
    </dgm:pt>
    <dgm:pt modelId="{6B5FA988-F277-4E5F-8C4D-25658BED3A6D}" type="pres">
      <dgm:prSet presAssocID="{2DB29C6E-52F9-412F-8999-5B0545D9BFCD}" presName="hierRoot2" presStyleCnt="0">
        <dgm:presLayoutVars>
          <dgm:hierBranch val="init"/>
        </dgm:presLayoutVars>
      </dgm:prSet>
      <dgm:spPr/>
    </dgm:pt>
    <dgm:pt modelId="{F2E331ED-D242-47D7-A231-0A02E96D71BF}" type="pres">
      <dgm:prSet presAssocID="{2DB29C6E-52F9-412F-8999-5B0545D9BFCD}" presName="rootComposite" presStyleCnt="0"/>
      <dgm:spPr/>
    </dgm:pt>
    <dgm:pt modelId="{91B4A472-F541-4766-9B15-8B2DB2BE9B42}" type="pres">
      <dgm:prSet presAssocID="{2DB29C6E-52F9-412F-8999-5B0545D9BFCD}" presName="rootText" presStyleLbl="node2" presStyleIdx="2" presStyleCnt="3">
        <dgm:presLayoutVars>
          <dgm:chPref val="3"/>
        </dgm:presLayoutVars>
      </dgm:prSet>
      <dgm:spPr/>
    </dgm:pt>
    <dgm:pt modelId="{2E2C4B96-EAD6-4D3A-9239-B599BDE78DD0}" type="pres">
      <dgm:prSet presAssocID="{2DB29C6E-52F9-412F-8999-5B0545D9BFCD}" presName="rootConnector" presStyleLbl="node2" presStyleIdx="2" presStyleCnt="3"/>
      <dgm:spPr/>
    </dgm:pt>
    <dgm:pt modelId="{A42C27BF-487E-482E-8DC4-5FFBD6515B6E}" type="pres">
      <dgm:prSet presAssocID="{2DB29C6E-52F9-412F-8999-5B0545D9BFCD}" presName="hierChild4" presStyleCnt="0"/>
      <dgm:spPr/>
    </dgm:pt>
    <dgm:pt modelId="{0C1F3E65-EDAD-4B32-8EF7-D36C25A36EFD}" type="pres">
      <dgm:prSet presAssocID="{A86B05B6-3C03-476F-AA61-94B1650B5AE9}" presName="Name37" presStyleLbl="parChTrans1D3" presStyleIdx="11" presStyleCnt="12"/>
      <dgm:spPr/>
    </dgm:pt>
    <dgm:pt modelId="{DAC52943-DEB0-47B9-8504-E082C28A4CF9}" type="pres">
      <dgm:prSet presAssocID="{0D957D12-E7CB-4B46-8662-01C1FF2FE9D7}" presName="hierRoot2" presStyleCnt="0">
        <dgm:presLayoutVars>
          <dgm:hierBranch val="init"/>
        </dgm:presLayoutVars>
      </dgm:prSet>
      <dgm:spPr/>
    </dgm:pt>
    <dgm:pt modelId="{2812A458-4A47-48B8-8FA8-27492D1ED3CB}" type="pres">
      <dgm:prSet presAssocID="{0D957D12-E7CB-4B46-8662-01C1FF2FE9D7}" presName="rootComposite" presStyleCnt="0"/>
      <dgm:spPr/>
    </dgm:pt>
    <dgm:pt modelId="{62B7D18F-1122-4D09-975D-6CCB6AEFAE9C}" type="pres">
      <dgm:prSet presAssocID="{0D957D12-E7CB-4B46-8662-01C1FF2FE9D7}" presName="rootText" presStyleLbl="node3" presStyleIdx="11" presStyleCnt="12">
        <dgm:presLayoutVars>
          <dgm:chPref val="3"/>
        </dgm:presLayoutVars>
      </dgm:prSet>
      <dgm:spPr/>
    </dgm:pt>
    <dgm:pt modelId="{A87A2045-29A0-43AC-8B3F-6922FDADB862}" type="pres">
      <dgm:prSet presAssocID="{0D957D12-E7CB-4B46-8662-01C1FF2FE9D7}" presName="rootConnector" presStyleLbl="node3" presStyleIdx="11" presStyleCnt="12"/>
      <dgm:spPr/>
    </dgm:pt>
    <dgm:pt modelId="{40030DAD-9810-4B6D-8DAB-054FEB7C2B7B}" type="pres">
      <dgm:prSet presAssocID="{0D957D12-E7CB-4B46-8662-01C1FF2FE9D7}" presName="hierChild4" presStyleCnt="0"/>
      <dgm:spPr/>
    </dgm:pt>
    <dgm:pt modelId="{BEB4EF24-AB5F-4FE5-8684-6BF8FD24BAF7}" type="pres">
      <dgm:prSet presAssocID="{0D957D12-E7CB-4B46-8662-01C1FF2FE9D7}" presName="hierChild5" presStyleCnt="0"/>
      <dgm:spPr/>
    </dgm:pt>
    <dgm:pt modelId="{190B936C-7186-4C0F-8F35-5B5A5ED5F207}" type="pres">
      <dgm:prSet presAssocID="{2DB29C6E-52F9-412F-8999-5B0545D9BFCD}" presName="hierChild5" presStyleCnt="0"/>
      <dgm:spPr/>
    </dgm:pt>
    <dgm:pt modelId="{C40AF9A8-AEF3-42C0-BB19-311EAF7AF986}" type="pres">
      <dgm:prSet presAssocID="{7AF73B35-48CA-404A-BBD6-075894CC87F0}" presName="hierChild3" presStyleCnt="0"/>
      <dgm:spPr/>
    </dgm:pt>
  </dgm:ptLst>
  <dgm:cxnLst>
    <dgm:cxn modelId="{61761200-425D-4AA0-ADC6-136CFA6E327E}" srcId="{5EE34C76-77AD-4465-9441-46676C3ED265}" destId="{0712C391-777C-4A6F-9CA0-3D563E5AE698}" srcOrd="5" destOrd="0" parTransId="{A53C750A-482F-4F0A-8B18-1394A373ABCD}" sibTransId="{E9979248-333F-4ABD-B9CC-2802D5D1E255}"/>
    <dgm:cxn modelId="{706A6A01-B9A2-401D-85BF-B1654186A147}" type="presOf" srcId="{DE629E20-2A40-449A-9D2D-F33E5D05BF90}" destId="{0B32D5EB-25AD-4AAE-945C-732586E9E08E}" srcOrd="0" destOrd="0" presId="urn:microsoft.com/office/officeart/2005/8/layout/orgChart1"/>
    <dgm:cxn modelId="{A431BB06-BE64-4089-BBF5-7CCD0FBF94E7}" srcId="{B6EEDE21-6FFA-4D85-A16B-70643EC6CAD4}" destId="{E4C44DC6-646E-4282-95B2-96BE31001072}" srcOrd="2" destOrd="0" parTransId="{CCEC8B3D-B012-4A33-8870-FA670995C5ED}" sibTransId="{41D82288-2601-42C5-87AF-3E305A38CCBC}"/>
    <dgm:cxn modelId="{C0E9CE06-B9D2-4FC7-9C2B-8D372623327B}" type="presOf" srcId="{B9CD58D5-306D-43D6-BFCC-AFC61A400492}" destId="{88E426BF-B175-4996-AAAF-27F0B1CC6F9C}" srcOrd="0" destOrd="0" presId="urn:microsoft.com/office/officeart/2005/8/layout/orgChart1"/>
    <dgm:cxn modelId="{474E920B-B2FC-4A68-A3C4-2E827C762076}" type="presOf" srcId="{F9BA0FFC-5A18-4F01-9A87-C91B52C07D1E}" destId="{5A5791E3-0987-4953-809B-E139DD7270CB}" srcOrd="0" destOrd="0" presId="urn:microsoft.com/office/officeart/2005/8/layout/orgChart1"/>
    <dgm:cxn modelId="{94105F0C-F800-4B19-9513-5364ECAC2A4F}" srcId="{5EE34C76-77AD-4465-9441-46676C3ED265}" destId="{1FA14C05-2512-480E-B37E-00C12F07011C}" srcOrd="3" destOrd="0" parTransId="{7BF163A1-BA95-45EF-9401-3829AC5AB6DC}" sibTransId="{E23C2410-A758-4C40-B660-10C5BE3C2C8E}"/>
    <dgm:cxn modelId="{E6BE2019-3337-4B67-A98E-8CE6EE1F9767}" type="presOf" srcId="{0712C391-777C-4A6F-9CA0-3D563E5AE698}" destId="{E818808E-77E7-4D5F-9374-580A73CEF1B0}" srcOrd="0" destOrd="0" presId="urn:microsoft.com/office/officeart/2005/8/layout/orgChart1"/>
    <dgm:cxn modelId="{CB6F6E1C-645B-4C28-9B01-95AE5E6AA7DD}" srcId="{5EE34C76-77AD-4465-9441-46676C3ED265}" destId="{DE629E20-2A40-449A-9D2D-F33E5D05BF90}" srcOrd="0" destOrd="0" parTransId="{0DA2646A-C67D-4547-A3C8-19B7DEABCDB4}" sibTransId="{9E9D21FB-0535-46F0-B213-CF79D42F6C33}"/>
    <dgm:cxn modelId="{C12BA91E-4B9F-4C0E-81E7-C4494335ADFE}" type="presOf" srcId="{CCEC8B3D-B012-4A33-8870-FA670995C5ED}" destId="{8FCCB7C6-93DD-470B-B082-77F81D788B2C}" srcOrd="0" destOrd="0" presId="urn:microsoft.com/office/officeart/2005/8/layout/orgChart1"/>
    <dgm:cxn modelId="{1F981E24-567F-4E81-B159-B409FD5C7C15}" type="presOf" srcId="{73B97C51-6605-4672-ABF2-FAD1A5AA925B}" destId="{D9D53FE0-5C19-4A12-B5CA-4748CB1835AC}" srcOrd="1" destOrd="0" presId="urn:microsoft.com/office/officeart/2005/8/layout/orgChart1"/>
    <dgm:cxn modelId="{A90FEF29-85F1-4467-910D-36A0FB3A6322}" type="presOf" srcId="{1FA14C05-2512-480E-B37E-00C12F07011C}" destId="{D253FEC6-D4E2-4593-B80F-E60460F2818D}" srcOrd="0" destOrd="0" presId="urn:microsoft.com/office/officeart/2005/8/layout/orgChart1"/>
    <dgm:cxn modelId="{8EAF852E-573E-4CF1-8761-A2E44F212166}" srcId="{9B1055BF-3FA3-4262-8E90-5A8EC42B43CB}" destId="{7AF73B35-48CA-404A-BBD6-075894CC87F0}" srcOrd="0" destOrd="0" parTransId="{C0E4CA4D-25A2-4027-93C9-A7957948EE70}" sibTransId="{5BCA64BF-FC9C-49B0-9D15-2A4782D74EE4}"/>
    <dgm:cxn modelId="{C1E96040-202B-40BF-89ED-58A363776200}" type="presOf" srcId="{5EE34C76-77AD-4465-9441-46676C3ED265}" destId="{2725B5BC-AAEA-4402-9197-38F4ABDC4D18}" srcOrd="0" destOrd="0" presId="urn:microsoft.com/office/officeart/2005/8/layout/orgChart1"/>
    <dgm:cxn modelId="{9CA8BF43-642D-433A-93F0-A58A104F4703}" type="presOf" srcId="{73B97C51-6605-4672-ABF2-FAD1A5AA925B}" destId="{42A818B2-8277-4CE1-AFA5-C7AD75D50627}" srcOrd="0" destOrd="0" presId="urn:microsoft.com/office/officeart/2005/8/layout/orgChart1"/>
    <dgm:cxn modelId="{67320347-6463-4ABB-9E23-B7AA30EA967D}" type="presOf" srcId="{B6EEDE21-6FFA-4D85-A16B-70643EC6CAD4}" destId="{87517238-9E97-46BF-A65C-BA0B2AE3F29D}" srcOrd="1" destOrd="0" presId="urn:microsoft.com/office/officeart/2005/8/layout/orgChart1"/>
    <dgm:cxn modelId="{FB0CB047-DE2E-44DB-AF95-781737997354}" type="presOf" srcId="{425D25A6-EA62-4A7A-8958-8D82D5AA9E6C}" destId="{762D7005-7B96-4F84-A62F-3A5A52974BBC}" srcOrd="0" destOrd="0" presId="urn:microsoft.com/office/officeart/2005/8/layout/orgChart1"/>
    <dgm:cxn modelId="{41AC4149-928D-4CF2-9D48-B89CA2432AF2}" type="presOf" srcId="{D4CC6530-6B0D-4A37-8933-927EEAD82A82}" destId="{343E7508-6DB3-4D30-A987-BCE16AB3ECFD}" srcOrd="1" destOrd="0" presId="urn:microsoft.com/office/officeart/2005/8/layout/orgChart1"/>
    <dgm:cxn modelId="{4ADD374C-9D3A-4F77-9594-1BA7B62AACFE}" srcId="{B6EEDE21-6FFA-4D85-A16B-70643EC6CAD4}" destId="{F9BA0FFC-5A18-4F01-9A87-C91B52C07D1E}" srcOrd="1" destOrd="0" parTransId="{D6F28056-8B02-451B-AA8F-63724D2EE1EF}" sibTransId="{E11A74EE-B854-4D8F-ABB8-E141C01584CB}"/>
    <dgm:cxn modelId="{2C5BB35F-F3D3-47DE-901A-912E50B8CD56}" srcId="{7AF73B35-48CA-404A-BBD6-075894CC87F0}" destId="{2DB29C6E-52F9-412F-8999-5B0545D9BFCD}" srcOrd="2" destOrd="0" parTransId="{ED4BCE7F-7D6B-4F61-B369-C918572D4DA7}" sibTransId="{CDC7C808-DB19-4CD6-AAB8-6AB57713C855}"/>
    <dgm:cxn modelId="{92B80861-E503-4CB8-A210-4BF94BBBFA07}" type="presOf" srcId="{E01DD886-9D8F-4A55-A695-2031DCD7366A}" destId="{0C04DA31-93A6-4FE8-AA5C-2F94A1906B87}" srcOrd="0" destOrd="0" presId="urn:microsoft.com/office/officeart/2005/8/layout/orgChart1"/>
    <dgm:cxn modelId="{AE26B162-3CCA-4C56-8B89-C21144A0DB6C}" type="presOf" srcId="{2DB29C6E-52F9-412F-8999-5B0545D9BFCD}" destId="{91B4A472-F541-4766-9B15-8B2DB2BE9B42}" srcOrd="0" destOrd="0" presId="urn:microsoft.com/office/officeart/2005/8/layout/orgChart1"/>
    <dgm:cxn modelId="{896DC964-9B43-4022-BFD2-FB82665658FA}" type="presOf" srcId="{AA5537A4-0516-4363-BC80-E3A0747DCFAD}" destId="{28DE9C4A-5207-4A5F-8E27-5ABD049930B7}" srcOrd="0" destOrd="0" presId="urn:microsoft.com/office/officeart/2005/8/layout/orgChart1"/>
    <dgm:cxn modelId="{44E28265-C872-48FB-810B-D1065F952D60}" type="presOf" srcId="{2130FCB3-58FF-48F2-8667-414F3FBFAE37}" destId="{18B83242-2BBC-4DA1-8917-C797BFB57EAC}" srcOrd="1" destOrd="0" presId="urn:microsoft.com/office/officeart/2005/8/layout/orgChart1"/>
    <dgm:cxn modelId="{225F2567-08B6-460E-897C-4A3D33580061}" type="presOf" srcId="{D6F28056-8B02-451B-AA8F-63724D2EE1EF}" destId="{97DFAE9A-59A5-4C43-BD2F-E36877B31AC4}" srcOrd="0" destOrd="0" presId="urn:microsoft.com/office/officeart/2005/8/layout/orgChart1"/>
    <dgm:cxn modelId="{441A676A-E2C2-4537-BEFF-7FEFBC9C4AE0}" type="presOf" srcId="{133FF75E-B54D-498E-B84B-2F86BD685CA3}" destId="{714C2733-F118-4BC6-96D7-CEB694DE7697}" srcOrd="0" destOrd="0" presId="urn:microsoft.com/office/officeart/2005/8/layout/orgChart1"/>
    <dgm:cxn modelId="{BA74BE71-67A7-477E-9C7D-444195CFDFA9}" type="presOf" srcId="{D4CC6530-6B0D-4A37-8933-927EEAD82A82}" destId="{9F980BE8-AD02-4610-A1CD-39099CB73C33}" srcOrd="0" destOrd="0" presId="urn:microsoft.com/office/officeart/2005/8/layout/orgChart1"/>
    <dgm:cxn modelId="{89CE9573-D5C1-43B4-89F2-20E8C94893C3}" type="presOf" srcId="{B6EEDE21-6FFA-4D85-A16B-70643EC6CAD4}" destId="{D83411CD-D1B1-4BEE-8A16-89F1DD1B2FEE}" srcOrd="0" destOrd="0" presId="urn:microsoft.com/office/officeart/2005/8/layout/orgChart1"/>
    <dgm:cxn modelId="{9C15E673-E440-4693-97BD-C73C32049141}" type="presOf" srcId="{070B5949-4F04-43C2-9E5C-89AF97623356}" destId="{368FA9AF-EE5C-4769-814C-34A84DB0CE64}" srcOrd="0" destOrd="0" presId="urn:microsoft.com/office/officeart/2005/8/layout/orgChart1"/>
    <dgm:cxn modelId="{0EB9D174-2B5E-4E74-A104-81F6651A54A2}" type="presOf" srcId="{D426200F-E5DD-48E4-B9A2-E38B3E87A365}" destId="{AA65A8E3-E467-4373-BADC-FB67C5E3A26B}" srcOrd="0" destOrd="0" presId="urn:microsoft.com/office/officeart/2005/8/layout/orgChart1"/>
    <dgm:cxn modelId="{99E37375-966A-4D83-B8DB-465AA1CF70BB}" srcId="{5EE34C76-77AD-4465-9441-46676C3ED265}" destId="{B9CD58D5-306D-43D6-BFCC-AFC61A400492}" srcOrd="1" destOrd="0" parTransId="{070B5949-4F04-43C2-9E5C-89AF97623356}" sibTransId="{DA766492-AAD1-4115-904C-31F9B9B98AF8}"/>
    <dgm:cxn modelId="{D3180077-583A-462C-8253-25E43570309A}" srcId="{5EE34C76-77AD-4465-9441-46676C3ED265}" destId="{D4CC6530-6B0D-4A37-8933-927EEAD82A82}" srcOrd="4" destOrd="0" parTransId="{D426200F-E5DD-48E4-B9A2-E38B3E87A365}" sibTransId="{6BA30C2C-4531-4A55-B3AB-F5D219272AA0}"/>
    <dgm:cxn modelId="{4C228D77-2321-4055-A986-2EFF3FEC6A22}" type="presOf" srcId="{F9BA0FFC-5A18-4F01-9A87-C91B52C07D1E}" destId="{6BC00FFD-61A7-47BE-8957-E4921E05CC59}" srcOrd="1" destOrd="0" presId="urn:microsoft.com/office/officeart/2005/8/layout/orgChart1"/>
    <dgm:cxn modelId="{A83AE07D-1CBE-4A75-BE57-7E464FBD14AD}" type="presOf" srcId="{E4C44DC6-646E-4282-95B2-96BE31001072}" destId="{E08D8DA4-E00D-4D40-9288-ED355FF9BC1A}" srcOrd="1" destOrd="0" presId="urn:microsoft.com/office/officeart/2005/8/layout/orgChart1"/>
    <dgm:cxn modelId="{35313B88-C02A-47DE-B7DB-ACEBC5B758E0}" type="presOf" srcId="{631B92AA-A4E5-4A2A-80D6-957277962FE2}" destId="{EFBEADB0-2CD5-4B90-A9F5-BB76FF2BDEC4}" srcOrd="0" destOrd="0" presId="urn:microsoft.com/office/officeart/2005/8/layout/orgChart1"/>
    <dgm:cxn modelId="{D092618C-AAF8-4057-86F8-2D01A93DC65D}" type="presOf" srcId="{E01DD886-9D8F-4A55-A695-2031DCD7366A}" destId="{78174968-BD06-47DC-80BB-A250AE81147F}" srcOrd="1" destOrd="0" presId="urn:microsoft.com/office/officeart/2005/8/layout/orgChart1"/>
    <dgm:cxn modelId="{6C78348D-6B61-4DC6-9F3A-CA63F3F0B2D1}" type="presOf" srcId="{9FB1CDC1-7003-430D-85C5-01762FD9A026}" destId="{D46771D4-B829-482C-93B9-3016993030DB}" srcOrd="0" destOrd="0" presId="urn:microsoft.com/office/officeart/2005/8/layout/orgChart1"/>
    <dgm:cxn modelId="{98F1C88E-B2BD-4B79-A14A-C49520DCA95E}" srcId="{B6EEDE21-6FFA-4D85-A16B-70643EC6CAD4}" destId="{73B97C51-6605-4672-ABF2-FAD1A5AA925B}" srcOrd="0" destOrd="0" parTransId="{9FB1CDC1-7003-430D-85C5-01762FD9A026}" sibTransId="{C0C030C1-1835-4416-ABA1-5DE1C7BD39CA}"/>
    <dgm:cxn modelId="{345CCC8E-AC0D-4B27-85E3-A71EC51913A4}" srcId="{7AF73B35-48CA-404A-BBD6-075894CC87F0}" destId="{B6EEDE21-6FFA-4D85-A16B-70643EC6CAD4}" srcOrd="0" destOrd="0" parTransId="{799ABA19-DE9C-4C3A-B2BE-CAF457238EC7}" sibTransId="{75D7B160-2CF6-4A26-9AC3-D2D0C4E8F593}"/>
    <dgm:cxn modelId="{C4B6A291-C113-46CF-8ACF-E483506E9B44}" type="presOf" srcId="{9B1055BF-3FA3-4262-8E90-5A8EC42B43CB}" destId="{B531963A-138E-4047-ADD8-B77B3D555FC6}" srcOrd="0" destOrd="0" presId="urn:microsoft.com/office/officeart/2005/8/layout/orgChart1"/>
    <dgm:cxn modelId="{0C95A791-099F-4DA1-A111-963718466C37}" type="presOf" srcId="{799ABA19-DE9C-4C3A-B2BE-CAF457238EC7}" destId="{0E239DEC-36CE-4189-B763-2846EA9AC44F}" srcOrd="0" destOrd="0" presId="urn:microsoft.com/office/officeart/2005/8/layout/orgChart1"/>
    <dgm:cxn modelId="{E32B8F98-8F47-47AE-9FC7-D05D016BE750}" type="presOf" srcId="{0DA2646A-C67D-4547-A3C8-19B7DEABCDB4}" destId="{54027C9B-4E07-4BCB-9975-49A5412E4951}" srcOrd="0" destOrd="0" presId="urn:microsoft.com/office/officeart/2005/8/layout/orgChart1"/>
    <dgm:cxn modelId="{565FAB9A-3B16-4CB7-B8F1-BAADA5AD5171}" type="presOf" srcId="{DE629E20-2A40-449A-9D2D-F33E5D05BF90}" destId="{04312CC0-3845-4818-9253-41D0C0C63534}" srcOrd="1" destOrd="0" presId="urn:microsoft.com/office/officeart/2005/8/layout/orgChart1"/>
    <dgm:cxn modelId="{6A47BEA2-9965-4A09-914E-9ECEB6E66A76}" type="presOf" srcId="{7BF163A1-BA95-45EF-9401-3829AC5AB6DC}" destId="{EEB31563-DF90-4FE9-81E2-2B68F22EEF79}" srcOrd="0" destOrd="0" presId="urn:microsoft.com/office/officeart/2005/8/layout/orgChart1"/>
    <dgm:cxn modelId="{A200C7A3-33D0-499A-9999-F6728F2B05CA}" type="presOf" srcId="{7AF73B35-48CA-404A-BBD6-075894CC87F0}" destId="{4E5C08AD-2131-4B92-AC85-6CAFFAA6A526}" srcOrd="0" destOrd="0" presId="urn:microsoft.com/office/officeart/2005/8/layout/orgChart1"/>
    <dgm:cxn modelId="{2D8AC7AB-BE51-4291-8593-EC23C1AE5680}" srcId="{2DB29C6E-52F9-412F-8999-5B0545D9BFCD}" destId="{0D957D12-E7CB-4B46-8662-01C1FF2FE9D7}" srcOrd="0" destOrd="0" parTransId="{A86B05B6-3C03-476F-AA61-94B1650B5AE9}" sibTransId="{8288D673-2AB9-4358-AB51-48AA8B70CA72}"/>
    <dgm:cxn modelId="{104CB8B5-CA99-4188-83FE-19073627893F}" type="presOf" srcId="{2DB29C6E-52F9-412F-8999-5B0545D9BFCD}" destId="{2E2C4B96-EAD6-4D3A-9239-B599BDE78DD0}" srcOrd="1" destOrd="0" presId="urn:microsoft.com/office/officeart/2005/8/layout/orgChart1"/>
    <dgm:cxn modelId="{F2B7A2B8-FE0C-4FCC-936E-45F595656FE5}" type="presOf" srcId="{E4C44DC6-646E-4282-95B2-96BE31001072}" destId="{0392CAC9-D376-4A12-98CA-0FF9D03ED93F}" srcOrd="0" destOrd="0" presId="urn:microsoft.com/office/officeart/2005/8/layout/orgChart1"/>
    <dgm:cxn modelId="{6686A9BA-C2D0-49F9-9F02-538C337477C5}" type="presOf" srcId="{5EE34C76-77AD-4465-9441-46676C3ED265}" destId="{3353EE84-2FC3-4243-8780-D34DFEEEEB6F}" srcOrd="1" destOrd="0" presId="urn:microsoft.com/office/officeart/2005/8/layout/orgChart1"/>
    <dgm:cxn modelId="{74D4E1BD-3246-468C-8A05-EB6D005D36A6}" srcId="{7AF73B35-48CA-404A-BBD6-075894CC87F0}" destId="{5EE34C76-77AD-4465-9441-46676C3ED265}" srcOrd="1" destOrd="0" parTransId="{133FF75E-B54D-498E-B84B-2F86BD685CA3}" sibTransId="{98ED8EDC-4010-4953-8FD2-B66AE796B6B2}"/>
    <dgm:cxn modelId="{B42F25CD-E6D7-4EA4-BE9D-AFD0622C02DA}" type="presOf" srcId="{7AF73B35-48CA-404A-BBD6-075894CC87F0}" destId="{531F91FB-870F-40FD-960D-AF90F6245DB3}" srcOrd="1" destOrd="0" presId="urn:microsoft.com/office/officeart/2005/8/layout/orgChart1"/>
    <dgm:cxn modelId="{F96B56CD-BF2F-46F8-A53C-1B238D35DF62}" type="presOf" srcId="{0D957D12-E7CB-4B46-8662-01C1FF2FE9D7}" destId="{62B7D18F-1122-4D09-975D-6CCB6AEFAE9C}" srcOrd="0" destOrd="0" presId="urn:microsoft.com/office/officeart/2005/8/layout/orgChart1"/>
    <dgm:cxn modelId="{0A49C9D0-DC83-46EE-8B89-0B6C7C4C547A}" type="presOf" srcId="{ED4BCE7F-7D6B-4F61-B369-C918572D4DA7}" destId="{240A134D-F267-4C49-887F-3B5EFADCC920}" srcOrd="0" destOrd="0" presId="urn:microsoft.com/office/officeart/2005/8/layout/orgChart1"/>
    <dgm:cxn modelId="{F10503DC-B024-4B39-9099-70BA9B4B10C9}" type="presOf" srcId="{B9CD58D5-306D-43D6-BFCC-AFC61A400492}" destId="{4E1B437E-B97B-4732-8ABE-202220A189FD}" srcOrd="1" destOrd="0" presId="urn:microsoft.com/office/officeart/2005/8/layout/orgChart1"/>
    <dgm:cxn modelId="{2891B5E0-58E9-4EF0-AC43-0DC9CF39E6E8}" type="presOf" srcId="{1BE21747-8882-4025-92EA-676A26D5EADB}" destId="{5095D71B-D4A4-4147-944C-3BAEF5B7B801}" srcOrd="0" destOrd="0" presId="urn:microsoft.com/office/officeart/2005/8/layout/orgChart1"/>
    <dgm:cxn modelId="{935F7DE3-6DA1-49BB-97E2-E6A38AC9DF25}" srcId="{B6EEDE21-6FFA-4D85-A16B-70643EC6CAD4}" destId="{2130FCB3-58FF-48F2-8667-414F3FBFAE37}" srcOrd="3" destOrd="0" parTransId="{1BE21747-8882-4025-92EA-676A26D5EADB}" sibTransId="{F6DA6B86-0A86-4A74-A101-E6DFCC399560}"/>
    <dgm:cxn modelId="{FB7E13E4-505B-4A54-B996-F49F6C8B7E36}" srcId="{5EE34C76-77AD-4465-9441-46676C3ED265}" destId="{E01DD886-9D8F-4A55-A695-2031DCD7366A}" srcOrd="6" destOrd="0" parTransId="{425D25A6-EA62-4A7A-8958-8D82D5AA9E6C}" sibTransId="{B6874033-1241-4F5D-BFB1-D427DE07F8B5}"/>
    <dgm:cxn modelId="{AF0E98E8-88AA-4C45-901A-140CA64DE889}" type="presOf" srcId="{1FA14C05-2512-480E-B37E-00C12F07011C}" destId="{4A904DF6-62D3-4BFD-9A9B-666372DC59E3}" srcOrd="1" destOrd="0" presId="urn:microsoft.com/office/officeart/2005/8/layout/orgChart1"/>
    <dgm:cxn modelId="{8C5503EA-70C2-46B0-AD6D-80E3F83A5E7D}" type="presOf" srcId="{0D957D12-E7CB-4B46-8662-01C1FF2FE9D7}" destId="{A87A2045-29A0-43AC-8B3F-6922FDADB862}" srcOrd="1" destOrd="0" presId="urn:microsoft.com/office/officeart/2005/8/layout/orgChart1"/>
    <dgm:cxn modelId="{94D86CEB-D519-42E6-8C2C-2CAFF3A87C2B}" srcId="{5EE34C76-77AD-4465-9441-46676C3ED265}" destId="{631B92AA-A4E5-4A2A-80D6-957277962FE2}" srcOrd="2" destOrd="0" parTransId="{AA5537A4-0516-4363-BC80-E3A0747DCFAD}" sibTransId="{5AFE0CA3-7245-422B-AFE2-0747A9F73697}"/>
    <dgm:cxn modelId="{32172CED-3242-4A53-B2B8-00588E9F7CC5}" type="presOf" srcId="{0712C391-777C-4A6F-9CA0-3D563E5AE698}" destId="{B410C286-9543-438F-8BDC-7633989A4F02}" srcOrd="1" destOrd="0" presId="urn:microsoft.com/office/officeart/2005/8/layout/orgChart1"/>
    <dgm:cxn modelId="{093617F3-D046-42D8-AEE2-E55AE66853C7}" type="presOf" srcId="{631B92AA-A4E5-4A2A-80D6-957277962FE2}" destId="{7E7E2F27-A501-4D0F-8D2C-5E226921CCC7}" srcOrd="1" destOrd="0" presId="urn:microsoft.com/office/officeart/2005/8/layout/orgChart1"/>
    <dgm:cxn modelId="{010E9CF5-08C9-4F0B-B283-A303C37E2E58}" type="presOf" srcId="{A86B05B6-3C03-476F-AA61-94B1650B5AE9}" destId="{0C1F3E65-EDAD-4B32-8EF7-D36C25A36EFD}" srcOrd="0" destOrd="0" presId="urn:microsoft.com/office/officeart/2005/8/layout/orgChart1"/>
    <dgm:cxn modelId="{0B3B7CF9-0085-4BF6-A772-20C4E4F68C33}" type="presOf" srcId="{2130FCB3-58FF-48F2-8667-414F3FBFAE37}" destId="{686F8929-53D1-4BEC-8504-91AE4EDE7F94}" srcOrd="0" destOrd="0" presId="urn:microsoft.com/office/officeart/2005/8/layout/orgChart1"/>
    <dgm:cxn modelId="{B58D87F9-2EC8-4941-91CE-CC5F68D5570B}" type="presOf" srcId="{A53C750A-482F-4F0A-8B18-1394A373ABCD}" destId="{A0CDDCDB-E2CB-4547-8287-FE9E5A06E420}" srcOrd="0" destOrd="0" presId="urn:microsoft.com/office/officeart/2005/8/layout/orgChart1"/>
    <dgm:cxn modelId="{B683CB05-E616-4965-958E-805E59EEAD6F}" type="presParOf" srcId="{B531963A-138E-4047-ADD8-B77B3D555FC6}" destId="{69284EF4-3DD1-4F49-B55F-F899EEF19658}" srcOrd="0" destOrd="0" presId="urn:microsoft.com/office/officeart/2005/8/layout/orgChart1"/>
    <dgm:cxn modelId="{967A0A55-2C98-4066-AA47-4DCC21D41D0F}" type="presParOf" srcId="{69284EF4-3DD1-4F49-B55F-F899EEF19658}" destId="{6399D4B8-6BA0-4777-96CA-AF81C9528B9B}" srcOrd="0" destOrd="0" presId="urn:microsoft.com/office/officeart/2005/8/layout/orgChart1"/>
    <dgm:cxn modelId="{58E6D16B-3CB6-4D8B-BDE2-E876A42DD252}" type="presParOf" srcId="{6399D4B8-6BA0-4777-96CA-AF81C9528B9B}" destId="{4E5C08AD-2131-4B92-AC85-6CAFFAA6A526}" srcOrd="0" destOrd="0" presId="urn:microsoft.com/office/officeart/2005/8/layout/orgChart1"/>
    <dgm:cxn modelId="{D9B09237-47AC-4640-9986-C4AC8D238528}" type="presParOf" srcId="{6399D4B8-6BA0-4777-96CA-AF81C9528B9B}" destId="{531F91FB-870F-40FD-960D-AF90F6245DB3}" srcOrd="1" destOrd="0" presId="urn:microsoft.com/office/officeart/2005/8/layout/orgChart1"/>
    <dgm:cxn modelId="{E3147C47-85D9-4BF9-B2FA-115485EB6660}" type="presParOf" srcId="{69284EF4-3DD1-4F49-B55F-F899EEF19658}" destId="{D15D5B19-853C-4065-B5EC-E68FCE72CE48}" srcOrd="1" destOrd="0" presId="urn:microsoft.com/office/officeart/2005/8/layout/orgChart1"/>
    <dgm:cxn modelId="{A860DBF2-18CD-4391-997F-9F8CE6B60A43}" type="presParOf" srcId="{D15D5B19-853C-4065-B5EC-E68FCE72CE48}" destId="{0E239DEC-36CE-4189-B763-2846EA9AC44F}" srcOrd="0" destOrd="0" presId="urn:microsoft.com/office/officeart/2005/8/layout/orgChart1"/>
    <dgm:cxn modelId="{3CB12EA6-3C94-42C6-A9F3-37392A346575}" type="presParOf" srcId="{D15D5B19-853C-4065-B5EC-E68FCE72CE48}" destId="{6D491607-5CA6-4EF7-A82B-268F9B8BBD3F}" srcOrd="1" destOrd="0" presId="urn:microsoft.com/office/officeart/2005/8/layout/orgChart1"/>
    <dgm:cxn modelId="{5DD7E460-029E-4A8E-9BC6-341B3355368C}" type="presParOf" srcId="{6D491607-5CA6-4EF7-A82B-268F9B8BBD3F}" destId="{A49ECE03-570C-4A61-AE75-FB20237CFB51}" srcOrd="0" destOrd="0" presId="urn:microsoft.com/office/officeart/2005/8/layout/orgChart1"/>
    <dgm:cxn modelId="{6E9A9E5D-CB92-408E-8CD7-2C5D0E3F7D87}" type="presParOf" srcId="{A49ECE03-570C-4A61-AE75-FB20237CFB51}" destId="{D83411CD-D1B1-4BEE-8A16-89F1DD1B2FEE}" srcOrd="0" destOrd="0" presId="urn:microsoft.com/office/officeart/2005/8/layout/orgChart1"/>
    <dgm:cxn modelId="{A354C363-5E43-485E-BE91-B4EC5D29EEB1}" type="presParOf" srcId="{A49ECE03-570C-4A61-AE75-FB20237CFB51}" destId="{87517238-9E97-46BF-A65C-BA0B2AE3F29D}" srcOrd="1" destOrd="0" presId="urn:microsoft.com/office/officeart/2005/8/layout/orgChart1"/>
    <dgm:cxn modelId="{CC4F5EA6-4B33-4C5B-97FD-AF037210C17F}" type="presParOf" srcId="{6D491607-5CA6-4EF7-A82B-268F9B8BBD3F}" destId="{334B87AC-DE70-41D8-803B-CF5EAEE2340E}" srcOrd="1" destOrd="0" presId="urn:microsoft.com/office/officeart/2005/8/layout/orgChart1"/>
    <dgm:cxn modelId="{C9BF8CC0-9793-477D-B391-57F75CD4158A}" type="presParOf" srcId="{334B87AC-DE70-41D8-803B-CF5EAEE2340E}" destId="{D46771D4-B829-482C-93B9-3016993030DB}" srcOrd="0" destOrd="0" presId="urn:microsoft.com/office/officeart/2005/8/layout/orgChart1"/>
    <dgm:cxn modelId="{71EAD3D5-F8E5-485D-B785-399579E85949}" type="presParOf" srcId="{334B87AC-DE70-41D8-803B-CF5EAEE2340E}" destId="{CF124877-90C9-4C6F-A045-2A751A54951D}" srcOrd="1" destOrd="0" presId="urn:microsoft.com/office/officeart/2005/8/layout/orgChart1"/>
    <dgm:cxn modelId="{10E1D48C-EAB9-4162-903C-EC0A87101BBD}" type="presParOf" srcId="{CF124877-90C9-4C6F-A045-2A751A54951D}" destId="{CD5D5F19-54E7-4BAA-9C98-4870F67EB920}" srcOrd="0" destOrd="0" presId="urn:microsoft.com/office/officeart/2005/8/layout/orgChart1"/>
    <dgm:cxn modelId="{EC89CC1D-D3F3-424E-A9C7-8D440ED5EB75}" type="presParOf" srcId="{CD5D5F19-54E7-4BAA-9C98-4870F67EB920}" destId="{42A818B2-8277-4CE1-AFA5-C7AD75D50627}" srcOrd="0" destOrd="0" presId="urn:microsoft.com/office/officeart/2005/8/layout/orgChart1"/>
    <dgm:cxn modelId="{A21B9949-6BFD-4409-B832-444DB2B8084D}" type="presParOf" srcId="{CD5D5F19-54E7-4BAA-9C98-4870F67EB920}" destId="{D9D53FE0-5C19-4A12-B5CA-4748CB1835AC}" srcOrd="1" destOrd="0" presId="urn:microsoft.com/office/officeart/2005/8/layout/orgChart1"/>
    <dgm:cxn modelId="{D62D2B6C-8A48-4994-B9EF-0B5DD41C9E1A}" type="presParOf" srcId="{CF124877-90C9-4C6F-A045-2A751A54951D}" destId="{D6B2FEFD-C6A1-419E-AA1A-0A46C29AE029}" srcOrd="1" destOrd="0" presId="urn:microsoft.com/office/officeart/2005/8/layout/orgChart1"/>
    <dgm:cxn modelId="{34E8AB77-82E0-4E86-8AC3-F6EA0FBBFA66}" type="presParOf" srcId="{CF124877-90C9-4C6F-A045-2A751A54951D}" destId="{0D0A612C-D445-48FA-9F94-CD9527AF5C3B}" srcOrd="2" destOrd="0" presId="urn:microsoft.com/office/officeart/2005/8/layout/orgChart1"/>
    <dgm:cxn modelId="{813E4BEA-A30A-436C-B5D9-EE8660E2E9B8}" type="presParOf" srcId="{334B87AC-DE70-41D8-803B-CF5EAEE2340E}" destId="{97DFAE9A-59A5-4C43-BD2F-E36877B31AC4}" srcOrd="2" destOrd="0" presId="urn:microsoft.com/office/officeart/2005/8/layout/orgChart1"/>
    <dgm:cxn modelId="{2285D6BF-B623-4A70-A783-4A2CA34C1065}" type="presParOf" srcId="{334B87AC-DE70-41D8-803B-CF5EAEE2340E}" destId="{1111A564-B147-4B66-9F9D-1B83EA46E857}" srcOrd="3" destOrd="0" presId="urn:microsoft.com/office/officeart/2005/8/layout/orgChart1"/>
    <dgm:cxn modelId="{DF21CFAC-5AF8-463F-B8DE-653E8B10D224}" type="presParOf" srcId="{1111A564-B147-4B66-9F9D-1B83EA46E857}" destId="{7703C518-E5EA-4479-8860-81A328A048C7}" srcOrd="0" destOrd="0" presId="urn:microsoft.com/office/officeart/2005/8/layout/orgChart1"/>
    <dgm:cxn modelId="{1273FACB-01C6-4959-9F8E-764FAB337E37}" type="presParOf" srcId="{7703C518-E5EA-4479-8860-81A328A048C7}" destId="{5A5791E3-0987-4953-809B-E139DD7270CB}" srcOrd="0" destOrd="0" presId="urn:microsoft.com/office/officeart/2005/8/layout/orgChart1"/>
    <dgm:cxn modelId="{A0447351-170E-43D1-AC8E-793BDEEEF571}" type="presParOf" srcId="{7703C518-E5EA-4479-8860-81A328A048C7}" destId="{6BC00FFD-61A7-47BE-8957-E4921E05CC59}" srcOrd="1" destOrd="0" presId="urn:microsoft.com/office/officeart/2005/8/layout/orgChart1"/>
    <dgm:cxn modelId="{E0B7DA48-47E3-412A-8289-B1347B3E6CE9}" type="presParOf" srcId="{1111A564-B147-4B66-9F9D-1B83EA46E857}" destId="{F2A5E2EB-83FA-4202-B921-26CAAB489974}" srcOrd="1" destOrd="0" presId="urn:microsoft.com/office/officeart/2005/8/layout/orgChart1"/>
    <dgm:cxn modelId="{A5493EE2-7ACE-4B7C-8C8F-588DA40A5D40}" type="presParOf" srcId="{1111A564-B147-4B66-9F9D-1B83EA46E857}" destId="{286C0335-3C04-4F85-A0AB-5C0AFEA68F76}" srcOrd="2" destOrd="0" presId="urn:microsoft.com/office/officeart/2005/8/layout/orgChart1"/>
    <dgm:cxn modelId="{E7B029DC-5489-4657-9016-B2FEBE720C51}" type="presParOf" srcId="{334B87AC-DE70-41D8-803B-CF5EAEE2340E}" destId="{8FCCB7C6-93DD-470B-B082-77F81D788B2C}" srcOrd="4" destOrd="0" presId="urn:microsoft.com/office/officeart/2005/8/layout/orgChart1"/>
    <dgm:cxn modelId="{563302CE-A8D1-47D2-B801-5BCC256E9D5E}" type="presParOf" srcId="{334B87AC-DE70-41D8-803B-CF5EAEE2340E}" destId="{1346DACB-9AD6-4881-9A1D-5DC355F383C2}" srcOrd="5" destOrd="0" presId="urn:microsoft.com/office/officeart/2005/8/layout/orgChart1"/>
    <dgm:cxn modelId="{326CAD55-F314-4607-9123-F88D70597BB7}" type="presParOf" srcId="{1346DACB-9AD6-4881-9A1D-5DC355F383C2}" destId="{C77DB758-061D-46AD-B3DE-ADA866FDD705}" srcOrd="0" destOrd="0" presId="urn:microsoft.com/office/officeart/2005/8/layout/orgChart1"/>
    <dgm:cxn modelId="{0B136DA1-0F4B-4A9A-91ED-B6A951602C63}" type="presParOf" srcId="{C77DB758-061D-46AD-B3DE-ADA866FDD705}" destId="{0392CAC9-D376-4A12-98CA-0FF9D03ED93F}" srcOrd="0" destOrd="0" presId="urn:microsoft.com/office/officeart/2005/8/layout/orgChart1"/>
    <dgm:cxn modelId="{E8273A80-B915-4335-A353-978F334D7D85}" type="presParOf" srcId="{C77DB758-061D-46AD-B3DE-ADA866FDD705}" destId="{E08D8DA4-E00D-4D40-9288-ED355FF9BC1A}" srcOrd="1" destOrd="0" presId="urn:microsoft.com/office/officeart/2005/8/layout/orgChart1"/>
    <dgm:cxn modelId="{8269CAF3-F4EB-4E8D-AB73-3A5CEB59A460}" type="presParOf" srcId="{1346DACB-9AD6-4881-9A1D-5DC355F383C2}" destId="{32DFBE0B-C905-4083-BCA7-A02928BDD6F0}" srcOrd="1" destOrd="0" presId="urn:microsoft.com/office/officeart/2005/8/layout/orgChart1"/>
    <dgm:cxn modelId="{5B51E374-46B6-4F89-8245-EA1FF410F344}" type="presParOf" srcId="{1346DACB-9AD6-4881-9A1D-5DC355F383C2}" destId="{3F544809-3343-440A-944B-4FA6257F3071}" srcOrd="2" destOrd="0" presId="urn:microsoft.com/office/officeart/2005/8/layout/orgChart1"/>
    <dgm:cxn modelId="{C06282BD-C75D-4C1C-A0FA-6126E5BFE92C}" type="presParOf" srcId="{334B87AC-DE70-41D8-803B-CF5EAEE2340E}" destId="{5095D71B-D4A4-4147-944C-3BAEF5B7B801}" srcOrd="6" destOrd="0" presId="urn:microsoft.com/office/officeart/2005/8/layout/orgChart1"/>
    <dgm:cxn modelId="{09BCFEBD-D771-42C1-89AD-DF4482962370}" type="presParOf" srcId="{334B87AC-DE70-41D8-803B-CF5EAEE2340E}" destId="{0C114B82-7F9D-40FE-A0B8-2C0A31A674FD}" srcOrd="7" destOrd="0" presId="urn:microsoft.com/office/officeart/2005/8/layout/orgChart1"/>
    <dgm:cxn modelId="{D63BB163-CD92-4AD3-AEAD-65DFB77A867F}" type="presParOf" srcId="{0C114B82-7F9D-40FE-A0B8-2C0A31A674FD}" destId="{AB4F1447-3CAE-4ECC-B3BF-C4B6AD7CBFE7}" srcOrd="0" destOrd="0" presId="urn:microsoft.com/office/officeart/2005/8/layout/orgChart1"/>
    <dgm:cxn modelId="{9E9EB7B2-50E7-466F-A0EF-D21C6E1F9EC5}" type="presParOf" srcId="{AB4F1447-3CAE-4ECC-B3BF-C4B6AD7CBFE7}" destId="{686F8929-53D1-4BEC-8504-91AE4EDE7F94}" srcOrd="0" destOrd="0" presId="urn:microsoft.com/office/officeart/2005/8/layout/orgChart1"/>
    <dgm:cxn modelId="{A223CEB6-5C48-4F4C-A069-350072E9BBA3}" type="presParOf" srcId="{AB4F1447-3CAE-4ECC-B3BF-C4B6AD7CBFE7}" destId="{18B83242-2BBC-4DA1-8917-C797BFB57EAC}" srcOrd="1" destOrd="0" presId="urn:microsoft.com/office/officeart/2005/8/layout/orgChart1"/>
    <dgm:cxn modelId="{6715C157-EA56-4AB2-B5CB-39F938987FC2}" type="presParOf" srcId="{0C114B82-7F9D-40FE-A0B8-2C0A31A674FD}" destId="{C3156B04-38BF-4467-8846-ED9ADD38274A}" srcOrd="1" destOrd="0" presId="urn:microsoft.com/office/officeart/2005/8/layout/orgChart1"/>
    <dgm:cxn modelId="{D9B531B2-4D57-4551-B2F2-0CCB797DF80D}" type="presParOf" srcId="{0C114B82-7F9D-40FE-A0B8-2C0A31A674FD}" destId="{95FD5B47-626F-40AF-B3A9-4FA3AA53A8B2}" srcOrd="2" destOrd="0" presId="urn:microsoft.com/office/officeart/2005/8/layout/orgChart1"/>
    <dgm:cxn modelId="{D134FBF4-7D52-432C-849E-24A1F214D5A2}" type="presParOf" srcId="{6D491607-5CA6-4EF7-A82B-268F9B8BBD3F}" destId="{AA21D1B2-A2A0-4A0B-A79D-72E21F7AF346}" srcOrd="2" destOrd="0" presId="urn:microsoft.com/office/officeart/2005/8/layout/orgChart1"/>
    <dgm:cxn modelId="{306CA9FC-9E83-4E8E-9B47-D19F2E0B5326}" type="presParOf" srcId="{D15D5B19-853C-4065-B5EC-E68FCE72CE48}" destId="{714C2733-F118-4BC6-96D7-CEB694DE7697}" srcOrd="2" destOrd="0" presId="urn:microsoft.com/office/officeart/2005/8/layout/orgChart1"/>
    <dgm:cxn modelId="{13C6A7F1-945C-4660-8744-BCDC77EA03ED}" type="presParOf" srcId="{D15D5B19-853C-4065-B5EC-E68FCE72CE48}" destId="{DEF0B23D-3C04-4B99-92C5-D16812B39095}" srcOrd="3" destOrd="0" presId="urn:microsoft.com/office/officeart/2005/8/layout/orgChart1"/>
    <dgm:cxn modelId="{9E734A05-6EE5-4321-89C5-E6F4283737F2}" type="presParOf" srcId="{DEF0B23D-3C04-4B99-92C5-D16812B39095}" destId="{A267253C-1722-4A0E-A077-F86E18A2E8A4}" srcOrd="0" destOrd="0" presId="urn:microsoft.com/office/officeart/2005/8/layout/orgChart1"/>
    <dgm:cxn modelId="{8917D78B-76EC-4A73-B38D-340A73CE86CD}" type="presParOf" srcId="{A267253C-1722-4A0E-A077-F86E18A2E8A4}" destId="{2725B5BC-AAEA-4402-9197-38F4ABDC4D18}" srcOrd="0" destOrd="0" presId="urn:microsoft.com/office/officeart/2005/8/layout/orgChart1"/>
    <dgm:cxn modelId="{DF2E2515-4F64-411B-BC44-62A98A717640}" type="presParOf" srcId="{A267253C-1722-4A0E-A077-F86E18A2E8A4}" destId="{3353EE84-2FC3-4243-8780-D34DFEEEEB6F}" srcOrd="1" destOrd="0" presId="urn:microsoft.com/office/officeart/2005/8/layout/orgChart1"/>
    <dgm:cxn modelId="{130C7A70-9103-4113-BBFE-77361F341794}" type="presParOf" srcId="{DEF0B23D-3C04-4B99-92C5-D16812B39095}" destId="{E5352629-7187-477F-892D-AB5E15179D47}" srcOrd="1" destOrd="0" presId="urn:microsoft.com/office/officeart/2005/8/layout/orgChart1"/>
    <dgm:cxn modelId="{A697053B-F0C3-43D4-ACC8-206B5004A2D6}" type="presParOf" srcId="{E5352629-7187-477F-892D-AB5E15179D47}" destId="{54027C9B-4E07-4BCB-9975-49A5412E4951}" srcOrd="0" destOrd="0" presId="urn:microsoft.com/office/officeart/2005/8/layout/orgChart1"/>
    <dgm:cxn modelId="{A0A74FA8-ED0E-45FB-B9EE-38072E350362}" type="presParOf" srcId="{E5352629-7187-477F-892D-AB5E15179D47}" destId="{6C16AE59-2A2B-4E64-AECF-0DEBE3855E67}" srcOrd="1" destOrd="0" presId="urn:microsoft.com/office/officeart/2005/8/layout/orgChart1"/>
    <dgm:cxn modelId="{E8A4B75C-367D-4702-AD3F-0F90A7CD6613}" type="presParOf" srcId="{6C16AE59-2A2B-4E64-AECF-0DEBE3855E67}" destId="{37023141-1D49-41D0-8BDE-652E212AD9A5}" srcOrd="0" destOrd="0" presId="urn:microsoft.com/office/officeart/2005/8/layout/orgChart1"/>
    <dgm:cxn modelId="{D366EE4D-97CB-4544-8B56-02AD86CC65DA}" type="presParOf" srcId="{37023141-1D49-41D0-8BDE-652E212AD9A5}" destId="{0B32D5EB-25AD-4AAE-945C-732586E9E08E}" srcOrd="0" destOrd="0" presId="urn:microsoft.com/office/officeart/2005/8/layout/orgChart1"/>
    <dgm:cxn modelId="{FA9CD8B4-4EAD-47A9-820C-2E412D9B3899}" type="presParOf" srcId="{37023141-1D49-41D0-8BDE-652E212AD9A5}" destId="{04312CC0-3845-4818-9253-41D0C0C63534}" srcOrd="1" destOrd="0" presId="urn:microsoft.com/office/officeart/2005/8/layout/orgChart1"/>
    <dgm:cxn modelId="{25847A07-AED1-414E-9B3D-A59BA4115F3E}" type="presParOf" srcId="{6C16AE59-2A2B-4E64-AECF-0DEBE3855E67}" destId="{69979E5C-EAAD-4883-A45C-F558CF8B2F0C}" srcOrd="1" destOrd="0" presId="urn:microsoft.com/office/officeart/2005/8/layout/orgChart1"/>
    <dgm:cxn modelId="{5BE65024-1460-4F0C-8A69-6D4A7168CF9C}" type="presParOf" srcId="{6C16AE59-2A2B-4E64-AECF-0DEBE3855E67}" destId="{93DA8F5A-A6E3-403D-B270-65E3B746ADB8}" srcOrd="2" destOrd="0" presId="urn:microsoft.com/office/officeart/2005/8/layout/orgChart1"/>
    <dgm:cxn modelId="{1CD60E23-10CF-4D6F-B800-32DAD806265E}" type="presParOf" srcId="{E5352629-7187-477F-892D-AB5E15179D47}" destId="{368FA9AF-EE5C-4769-814C-34A84DB0CE64}" srcOrd="2" destOrd="0" presId="urn:microsoft.com/office/officeart/2005/8/layout/orgChart1"/>
    <dgm:cxn modelId="{BF96C6A4-CAFF-452D-8CEC-2239F2460DE8}" type="presParOf" srcId="{E5352629-7187-477F-892D-AB5E15179D47}" destId="{F6D24BEE-DB72-46B7-86BE-1F916A066020}" srcOrd="3" destOrd="0" presId="urn:microsoft.com/office/officeart/2005/8/layout/orgChart1"/>
    <dgm:cxn modelId="{321A9E40-9EC4-4C9B-B572-F36AF5A5DB17}" type="presParOf" srcId="{F6D24BEE-DB72-46B7-86BE-1F916A066020}" destId="{034A5009-A8B4-498A-9124-3D5C8925CB4B}" srcOrd="0" destOrd="0" presId="urn:microsoft.com/office/officeart/2005/8/layout/orgChart1"/>
    <dgm:cxn modelId="{9384F265-35B8-49C3-A0C1-4FD5AD131B21}" type="presParOf" srcId="{034A5009-A8B4-498A-9124-3D5C8925CB4B}" destId="{88E426BF-B175-4996-AAAF-27F0B1CC6F9C}" srcOrd="0" destOrd="0" presId="urn:microsoft.com/office/officeart/2005/8/layout/orgChart1"/>
    <dgm:cxn modelId="{3CDCB27F-CD77-409C-879F-954BD32010E6}" type="presParOf" srcId="{034A5009-A8B4-498A-9124-3D5C8925CB4B}" destId="{4E1B437E-B97B-4732-8ABE-202220A189FD}" srcOrd="1" destOrd="0" presId="urn:microsoft.com/office/officeart/2005/8/layout/orgChart1"/>
    <dgm:cxn modelId="{63970B5C-12CB-419F-8F8B-6C053A580003}" type="presParOf" srcId="{F6D24BEE-DB72-46B7-86BE-1F916A066020}" destId="{E43A22A1-CBEA-408A-8A61-4DFA52D8F931}" srcOrd="1" destOrd="0" presId="urn:microsoft.com/office/officeart/2005/8/layout/orgChart1"/>
    <dgm:cxn modelId="{DCE04270-5AD8-4C6B-AFF6-9B68F4025557}" type="presParOf" srcId="{F6D24BEE-DB72-46B7-86BE-1F916A066020}" destId="{53374FF0-83C6-473C-ADA4-DAFF5C2FF53A}" srcOrd="2" destOrd="0" presId="urn:microsoft.com/office/officeart/2005/8/layout/orgChart1"/>
    <dgm:cxn modelId="{5EA4FEB1-7F32-4580-9200-7373C3085B4B}" type="presParOf" srcId="{E5352629-7187-477F-892D-AB5E15179D47}" destId="{28DE9C4A-5207-4A5F-8E27-5ABD049930B7}" srcOrd="4" destOrd="0" presId="urn:microsoft.com/office/officeart/2005/8/layout/orgChart1"/>
    <dgm:cxn modelId="{4398D092-F0E8-4A56-902F-341C67376E8F}" type="presParOf" srcId="{E5352629-7187-477F-892D-AB5E15179D47}" destId="{1634B326-943B-4955-AD2B-9F82493C0DAD}" srcOrd="5" destOrd="0" presId="urn:microsoft.com/office/officeart/2005/8/layout/orgChart1"/>
    <dgm:cxn modelId="{FA89E39C-553E-4155-AEAA-49B9DAA30EAC}" type="presParOf" srcId="{1634B326-943B-4955-AD2B-9F82493C0DAD}" destId="{E3E853C0-7420-415B-9057-FAFCF960A5DC}" srcOrd="0" destOrd="0" presId="urn:microsoft.com/office/officeart/2005/8/layout/orgChart1"/>
    <dgm:cxn modelId="{4EF7D81C-C994-4F2C-8442-3F633F4284A8}" type="presParOf" srcId="{E3E853C0-7420-415B-9057-FAFCF960A5DC}" destId="{EFBEADB0-2CD5-4B90-A9F5-BB76FF2BDEC4}" srcOrd="0" destOrd="0" presId="urn:microsoft.com/office/officeart/2005/8/layout/orgChart1"/>
    <dgm:cxn modelId="{A1F13758-5D81-4B8C-BC84-BA8E6BFDC5DA}" type="presParOf" srcId="{E3E853C0-7420-415B-9057-FAFCF960A5DC}" destId="{7E7E2F27-A501-4D0F-8D2C-5E226921CCC7}" srcOrd="1" destOrd="0" presId="urn:microsoft.com/office/officeart/2005/8/layout/orgChart1"/>
    <dgm:cxn modelId="{820E1CF1-44B8-41BA-A780-738CA0A95D01}" type="presParOf" srcId="{1634B326-943B-4955-AD2B-9F82493C0DAD}" destId="{1D331061-CBC5-46C5-B241-394DFC085A59}" srcOrd="1" destOrd="0" presId="urn:microsoft.com/office/officeart/2005/8/layout/orgChart1"/>
    <dgm:cxn modelId="{393FE4C3-38D4-4EFE-966A-2BF67BE62D13}" type="presParOf" srcId="{1634B326-943B-4955-AD2B-9F82493C0DAD}" destId="{33741D20-553E-4067-9493-41D8A26386E4}" srcOrd="2" destOrd="0" presId="urn:microsoft.com/office/officeart/2005/8/layout/orgChart1"/>
    <dgm:cxn modelId="{049C5926-04C2-4847-ACFB-43AB06B13BD9}" type="presParOf" srcId="{E5352629-7187-477F-892D-AB5E15179D47}" destId="{EEB31563-DF90-4FE9-81E2-2B68F22EEF79}" srcOrd="6" destOrd="0" presId="urn:microsoft.com/office/officeart/2005/8/layout/orgChart1"/>
    <dgm:cxn modelId="{40B72E75-8991-4605-810A-50FDEB9597CD}" type="presParOf" srcId="{E5352629-7187-477F-892D-AB5E15179D47}" destId="{53B61CE5-45EC-4524-952E-B25FC72F548A}" srcOrd="7" destOrd="0" presId="urn:microsoft.com/office/officeart/2005/8/layout/orgChart1"/>
    <dgm:cxn modelId="{5D28AFEC-6325-4E23-A08F-58EB60D61E9E}" type="presParOf" srcId="{53B61CE5-45EC-4524-952E-B25FC72F548A}" destId="{2BB23211-A2FC-4FA5-8ACD-8DE72C808BED}" srcOrd="0" destOrd="0" presId="urn:microsoft.com/office/officeart/2005/8/layout/orgChart1"/>
    <dgm:cxn modelId="{5C037213-61C5-49B3-99B8-A3728D6DA4A6}" type="presParOf" srcId="{2BB23211-A2FC-4FA5-8ACD-8DE72C808BED}" destId="{D253FEC6-D4E2-4593-B80F-E60460F2818D}" srcOrd="0" destOrd="0" presId="urn:microsoft.com/office/officeart/2005/8/layout/orgChart1"/>
    <dgm:cxn modelId="{E8138382-ED7B-465C-A6E5-FBA6379D116A}" type="presParOf" srcId="{2BB23211-A2FC-4FA5-8ACD-8DE72C808BED}" destId="{4A904DF6-62D3-4BFD-9A9B-666372DC59E3}" srcOrd="1" destOrd="0" presId="urn:microsoft.com/office/officeart/2005/8/layout/orgChart1"/>
    <dgm:cxn modelId="{06F7C5A1-23F2-4768-8AB4-6E02D53AAE35}" type="presParOf" srcId="{53B61CE5-45EC-4524-952E-B25FC72F548A}" destId="{56DC1BC3-A397-47F8-90BD-494B7DF98B5B}" srcOrd="1" destOrd="0" presId="urn:microsoft.com/office/officeart/2005/8/layout/orgChart1"/>
    <dgm:cxn modelId="{5F98F87C-B27F-48DB-A973-6B00E396C53D}" type="presParOf" srcId="{53B61CE5-45EC-4524-952E-B25FC72F548A}" destId="{752EE124-DC0B-4C88-9F5A-95D110509165}" srcOrd="2" destOrd="0" presId="urn:microsoft.com/office/officeart/2005/8/layout/orgChart1"/>
    <dgm:cxn modelId="{3D0F4EB5-D845-46EF-9D5D-B8A2DD5571CC}" type="presParOf" srcId="{E5352629-7187-477F-892D-AB5E15179D47}" destId="{AA65A8E3-E467-4373-BADC-FB67C5E3A26B}" srcOrd="8" destOrd="0" presId="urn:microsoft.com/office/officeart/2005/8/layout/orgChart1"/>
    <dgm:cxn modelId="{36F73727-CB5D-438D-A08C-A688C8639877}" type="presParOf" srcId="{E5352629-7187-477F-892D-AB5E15179D47}" destId="{BDB4AF57-DE3B-4DBE-ADBF-D2076989CF93}" srcOrd="9" destOrd="0" presId="urn:microsoft.com/office/officeart/2005/8/layout/orgChart1"/>
    <dgm:cxn modelId="{C21976BA-2320-48DF-9D55-1CA3C5FE725D}" type="presParOf" srcId="{BDB4AF57-DE3B-4DBE-ADBF-D2076989CF93}" destId="{15AE0EE2-BD73-4490-AB7A-3C9BA3E39A24}" srcOrd="0" destOrd="0" presId="urn:microsoft.com/office/officeart/2005/8/layout/orgChart1"/>
    <dgm:cxn modelId="{0C164990-FDF6-4BAC-80F4-83E0EB5E7169}" type="presParOf" srcId="{15AE0EE2-BD73-4490-AB7A-3C9BA3E39A24}" destId="{9F980BE8-AD02-4610-A1CD-39099CB73C33}" srcOrd="0" destOrd="0" presId="urn:microsoft.com/office/officeart/2005/8/layout/orgChart1"/>
    <dgm:cxn modelId="{CA526AED-F0E5-4294-B7B3-29BE59B0782D}" type="presParOf" srcId="{15AE0EE2-BD73-4490-AB7A-3C9BA3E39A24}" destId="{343E7508-6DB3-4D30-A987-BCE16AB3ECFD}" srcOrd="1" destOrd="0" presId="urn:microsoft.com/office/officeart/2005/8/layout/orgChart1"/>
    <dgm:cxn modelId="{42CD7C74-4057-4156-8A75-ED85A8B87BB7}" type="presParOf" srcId="{BDB4AF57-DE3B-4DBE-ADBF-D2076989CF93}" destId="{2D4C947B-3F71-46D6-A26E-A7278604797A}" srcOrd="1" destOrd="0" presId="urn:microsoft.com/office/officeart/2005/8/layout/orgChart1"/>
    <dgm:cxn modelId="{DE10BFE3-C995-4F5C-B171-280376D69FC2}" type="presParOf" srcId="{BDB4AF57-DE3B-4DBE-ADBF-D2076989CF93}" destId="{6C9CC0BB-DF93-4F6D-BDA2-5A2F48FF6525}" srcOrd="2" destOrd="0" presId="urn:microsoft.com/office/officeart/2005/8/layout/orgChart1"/>
    <dgm:cxn modelId="{233760C0-4CB5-4F72-8637-144CA1FE3C48}" type="presParOf" srcId="{E5352629-7187-477F-892D-AB5E15179D47}" destId="{A0CDDCDB-E2CB-4547-8287-FE9E5A06E420}" srcOrd="10" destOrd="0" presId="urn:microsoft.com/office/officeart/2005/8/layout/orgChart1"/>
    <dgm:cxn modelId="{DBB4A2BC-2D89-43E1-AB07-129C8847A22E}" type="presParOf" srcId="{E5352629-7187-477F-892D-AB5E15179D47}" destId="{4616DA38-ABC7-40DD-809D-3BC4BD8819EE}" srcOrd="11" destOrd="0" presId="urn:microsoft.com/office/officeart/2005/8/layout/orgChart1"/>
    <dgm:cxn modelId="{A0968CC2-BF7D-48B6-9C9C-CB52FE5D2330}" type="presParOf" srcId="{4616DA38-ABC7-40DD-809D-3BC4BD8819EE}" destId="{598CB822-9E14-44A0-8B1B-2A7C930BD933}" srcOrd="0" destOrd="0" presId="urn:microsoft.com/office/officeart/2005/8/layout/orgChart1"/>
    <dgm:cxn modelId="{2AEC695D-BEE6-4F1A-ACA0-724C4923117D}" type="presParOf" srcId="{598CB822-9E14-44A0-8B1B-2A7C930BD933}" destId="{E818808E-77E7-4D5F-9374-580A73CEF1B0}" srcOrd="0" destOrd="0" presId="urn:microsoft.com/office/officeart/2005/8/layout/orgChart1"/>
    <dgm:cxn modelId="{DAF1CAE2-1484-4BBB-B7C7-A048A245250C}" type="presParOf" srcId="{598CB822-9E14-44A0-8B1B-2A7C930BD933}" destId="{B410C286-9543-438F-8BDC-7633989A4F02}" srcOrd="1" destOrd="0" presId="urn:microsoft.com/office/officeart/2005/8/layout/orgChart1"/>
    <dgm:cxn modelId="{64BE9C28-B1EE-497F-8D7D-E98AB4D8E59C}" type="presParOf" srcId="{4616DA38-ABC7-40DD-809D-3BC4BD8819EE}" destId="{C362E447-E205-4269-830A-EFE0A3518D3C}" srcOrd="1" destOrd="0" presId="urn:microsoft.com/office/officeart/2005/8/layout/orgChart1"/>
    <dgm:cxn modelId="{0AF2BC70-A0F7-4611-86E7-989BD3E12D8E}" type="presParOf" srcId="{4616DA38-ABC7-40DD-809D-3BC4BD8819EE}" destId="{C19D2572-3620-4A58-A7D2-D64308937EC9}" srcOrd="2" destOrd="0" presId="urn:microsoft.com/office/officeart/2005/8/layout/orgChart1"/>
    <dgm:cxn modelId="{09E0DD33-2A49-482F-9F72-C83BE415DFBB}" type="presParOf" srcId="{E5352629-7187-477F-892D-AB5E15179D47}" destId="{762D7005-7B96-4F84-A62F-3A5A52974BBC}" srcOrd="12" destOrd="0" presId="urn:microsoft.com/office/officeart/2005/8/layout/orgChart1"/>
    <dgm:cxn modelId="{FE82D6CD-7C8A-4DB6-B877-D805990836C9}" type="presParOf" srcId="{E5352629-7187-477F-892D-AB5E15179D47}" destId="{EB5600E9-7BD0-4243-9DF0-8F411390A1BC}" srcOrd="13" destOrd="0" presId="urn:microsoft.com/office/officeart/2005/8/layout/orgChart1"/>
    <dgm:cxn modelId="{365132C5-664B-4980-8329-0D2281D4A7C7}" type="presParOf" srcId="{EB5600E9-7BD0-4243-9DF0-8F411390A1BC}" destId="{FD112799-B534-4C5E-AD38-3E4384DFF09A}" srcOrd="0" destOrd="0" presId="urn:microsoft.com/office/officeart/2005/8/layout/orgChart1"/>
    <dgm:cxn modelId="{44556BF4-6775-4C20-ABED-83836F69DED8}" type="presParOf" srcId="{FD112799-B534-4C5E-AD38-3E4384DFF09A}" destId="{0C04DA31-93A6-4FE8-AA5C-2F94A1906B87}" srcOrd="0" destOrd="0" presId="urn:microsoft.com/office/officeart/2005/8/layout/orgChart1"/>
    <dgm:cxn modelId="{41B9F8D0-E97F-456E-AC8C-ED8FAF9B8387}" type="presParOf" srcId="{FD112799-B534-4C5E-AD38-3E4384DFF09A}" destId="{78174968-BD06-47DC-80BB-A250AE81147F}" srcOrd="1" destOrd="0" presId="urn:microsoft.com/office/officeart/2005/8/layout/orgChart1"/>
    <dgm:cxn modelId="{A8C2A4D9-DBAB-4B1D-81A8-1BD7D1D0E727}" type="presParOf" srcId="{EB5600E9-7BD0-4243-9DF0-8F411390A1BC}" destId="{12A1B349-57E4-4115-864C-CD8810844923}" srcOrd="1" destOrd="0" presId="urn:microsoft.com/office/officeart/2005/8/layout/orgChart1"/>
    <dgm:cxn modelId="{9B413218-D3BA-49CE-A75F-F4EBF800D1A1}" type="presParOf" srcId="{EB5600E9-7BD0-4243-9DF0-8F411390A1BC}" destId="{B2548CCE-C875-4695-9087-79FDA8DE9958}" srcOrd="2" destOrd="0" presId="urn:microsoft.com/office/officeart/2005/8/layout/orgChart1"/>
    <dgm:cxn modelId="{DC4528FD-0F7E-466E-B0B4-A1D50DCE7A1F}" type="presParOf" srcId="{DEF0B23D-3C04-4B99-92C5-D16812B39095}" destId="{BA27DACF-DA12-46FD-B956-FA23DA375950}" srcOrd="2" destOrd="0" presId="urn:microsoft.com/office/officeart/2005/8/layout/orgChart1"/>
    <dgm:cxn modelId="{62783F29-AD2E-4D03-A010-D769FFDE7049}" type="presParOf" srcId="{D15D5B19-853C-4065-B5EC-E68FCE72CE48}" destId="{240A134D-F267-4C49-887F-3B5EFADCC920}" srcOrd="4" destOrd="0" presId="urn:microsoft.com/office/officeart/2005/8/layout/orgChart1"/>
    <dgm:cxn modelId="{F300637C-B139-48D9-83C1-917492AC815A}" type="presParOf" srcId="{D15D5B19-853C-4065-B5EC-E68FCE72CE48}" destId="{6B5FA988-F277-4E5F-8C4D-25658BED3A6D}" srcOrd="5" destOrd="0" presId="urn:microsoft.com/office/officeart/2005/8/layout/orgChart1"/>
    <dgm:cxn modelId="{E8CA1FC0-D83E-49CA-9381-6F11FA7BA78C}" type="presParOf" srcId="{6B5FA988-F277-4E5F-8C4D-25658BED3A6D}" destId="{F2E331ED-D242-47D7-A231-0A02E96D71BF}" srcOrd="0" destOrd="0" presId="urn:microsoft.com/office/officeart/2005/8/layout/orgChart1"/>
    <dgm:cxn modelId="{7C9D1650-B9AC-4008-A3E3-19F1D7636FFC}" type="presParOf" srcId="{F2E331ED-D242-47D7-A231-0A02E96D71BF}" destId="{91B4A472-F541-4766-9B15-8B2DB2BE9B42}" srcOrd="0" destOrd="0" presId="urn:microsoft.com/office/officeart/2005/8/layout/orgChart1"/>
    <dgm:cxn modelId="{9D660B73-9A66-4629-9C92-37E0A9FE7CC4}" type="presParOf" srcId="{F2E331ED-D242-47D7-A231-0A02E96D71BF}" destId="{2E2C4B96-EAD6-4D3A-9239-B599BDE78DD0}" srcOrd="1" destOrd="0" presId="urn:microsoft.com/office/officeart/2005/8/layout/orgChart1"/>
    <dgm:cxn modelId="{171453E3-E405-49CD-9647-A4E34F86BA22}" type="presParOf" srcId="{6B5FA988-F277-4E5F-8C4D-25658BED3A6D}" destId="{A42C27BF-487E-482E-8DC4-5FFBD6515B6E}" srcOrd="1" destOrd="0" presId="urn:microsoft.com/office/officeart/2005/8/layout/orgChart1"/>
    <dgm:cxn modelId="{3BD71D0F-D77B-4F8D-871A-83F7049C3A99}" type="presParOf" srcId="{A42C27BF-487E-482E-8DC4-5FFBD6515B6E}" destId="{0C1F3E65-EDAD-4B32-8EF7-D36C25A36EFD}" srcOrd="0" destOrd="0" presId="urn:microsoft.com/office/officeart/2005/8/layout/orgChart1"/>
    <dgm:cxn modelId="{18CB9E9B-B8BC-4762-A857-76F2D03A1841}" type="presParOf" srcId="{A42C27BF-487E-482E-8DC4-5FFBD6515B6E}" destId="{DAC52943-DEB0-47B9-8504-E082C28A4CF9}" srcOrd="1" destOrd="0" presId="urn:microsoft.com/office/officeart/2005/8/layout/orgChart1"/>
    <dgm:cxn modelId="{C31274CE-8F76-4D9F-8623-B4E9209470DC}" type="presParOf" srcId="{DAC52943-DEB0-47B9-8504-E082C28A4CF9}" destId="{2812A458-4A47-48B8-8FA8-27492D1ED3CB}" srcOrd="0" destOrd="0" presId="urn:microsoft.com/office/officeart/2005/8/layout/orgChart1"/>
    <dgm:cxn modelId="{04E7024C-5998-42C0-9766-4C3192DCEC4A}" type="presParOf" srcId="{2812A458-4A47-48B8-8FA8-27492D1ED3CB}" destId="{62B7D18F-1122-4D09-975D-6CCB6AEFAE9C}" srcOrd="0" destOrd="0" presId="urn:microsoft.com/office/officeart/2005/8/layout/orgChart1"/>
    <dgm:cxn modelId="{BA3D349F-70B3-492B-99D8-25F660C30E21}" type="presParOf" srcId="{2812A458-4A47-48B8-8FA8-27492D1ED3CB}" destId="{A87A2045-29A0-43AC-8B3F-6922FDADB862}" srcOrd="1" destOrd="0" presId="urn:microsoft.com/office/officeart/2005/8/layout/orgChart1"/>
    <dgm:cxn modelId="{AC0DC9E2-2CCA-4220-9D8F-AC641D72931D}" type="presParOf" srcId="{DAC52943-DEB0-47B9-8504-E082C28A4CF9}" destId="{40030DAD-9810-4B6D-8DAB-054FEB7C2B7B}" srcOrd="1" destOrd="0" presId="urn:microsoft.com/office/officeart/2005/8/layout/orgChart1"/>
    <dgm:cxn modelId="{8E3B7682-AED1-4614-A2D5-8CE6AC4B129E}" type="presParOf" srcId="{DAC52943-DEB0-47B9-8504-E082C28A4CF9}" destId="{BEB4EF24-AB5F-4FE5-8684-6BF8FD24BAF7}" srcOrd="2" destOrd="0" presId="urn:microsoft.com/office/officeart/2005/8/layout/orgChart1"/>
    <dgm:cxn modelId="{1AD1D905-9B2D-4BAF-AAC8-8D6F588865D2}" type="presParOf" srcId="{6B5FA988-F277-4E5F-8C4D-25658BED3A6D}" destId="{190B936C-7186-4C0F-8F35-5B5A5ED5F207}" srcOrd="2" destOrd="0" presId="urn:microsoft.com/office/officeart/2005/8/layout/orgChart1"/>
    <dgm:cxn modelId="{6B46AB6A-C07A-404C-927C-80DA798F724B}" type="presParOf" srcId="{69284EF4-3DD1-4F49-B55F-F899EEF19658}" destId="{C40AF9A8-AEF3-42C0-BB19-311EAF7AF98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1055BF-3FA3-4262-8E90-5A8EC42B43CB}"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7AF73B35-48CA-404A-BBD6-075894CC87F0}">
      <dgm:prSet phldrT="[Text]"/>
      <dgm:spPr/>
      <dgm:t>
        <a:bodyPr/>
        <a:lstStyle/>
        <a:p>
          <a:r>
            <a:rPr lang="en-US" dirty="0"/>
            <a:t>The Coca Cola Company</a:t>
          </a:r>
        </a:p>
      </dgm:t>
    </dgm:pt>
    <dgm:pt modelId="{C0E4CA4D-25A2-4027-93C9-A7957948EE70}" type="parTrans" cxnId="{8EAF852E-573E-4CF1-8761-A2E44F212166}">
      <dgm:prSet/>
      <dgm:spPr/>
      <dgm:t>
        <a:bodyPr/>
        <a:lstStyle/>
        <a:p>
          <a:endParaRPr lang="en-US"/>
        </a:p>
      </dgm:t>
    </dgm:pt>
    <dgm:pt modelId="{5BCA64BF-FC9C-49B0-9D15-2A4782D74EE4}" type="sibTrans" cxnId="{8EAF852E-573E-4CF1-8761-A2E44F212166}">
      <dgm:prSet/>
      <dgm:spPr/>
      <dgm:t>
        <a:bodyPr/>
        <a:lstStyle/>
        <a:p>
          <a:endParaRPr lang="en-US"/>
        </a:p>
      </dgm:t>
    </dgm:pt>
    <dgm:pt modelId="{B6EEDE21-6FFA-4D85-A16B-70643EC6CAD4}">
      <dgm:prSet phldrT="[Text]"/>
      <dgm:spPr/>
      <dgm:t>
        <a:bodyPr/>
        <a:lstStyle/>
        <a:p>
          <a:r>
            <a:rPr lang="en-US" dirty="0"/>
            <a:t>Sari </a:t>
          </a:r>
          <a:r>
            <a:rPr lang="en-US" dirty="0" err="1"/>
            <a:t>Buah</a:t>
          </a:r>
          <a:r>
            <a:rPr lang="en-US" dirty="0"/>
            <a:t> </a:t>
          </a:r>
          <a:r>
            <a:rPr lang="en-US" dirty="0" err="1"/>
            <a:t>Beku</a:t>
          </a:r>
          <a:r>
            <a:rPr lang="en-US" dirty="0"/>
            <a:t>, Kopi, </a:t>
          </a:r>
          <a:r>
            <a:rPr lang="en-US" dirty="0" err="1"/>
            <a:t>Teh</a:t>
          </a:r>
          <a:endParaRPr lang="en-US" dirty="0"/>
        </a:p>
      </dgm:t>
    </dgm:pt>
    <dgm:pt modelId="{799ABA19-DE9C-4C3A-B2BE-CAF457238EC7}" type="parTrans" cxnId="{345CCC8E-AC0D-4B27-85E3-A71EC51913A4}">
      <dgm:prSet/>
      <dgm:spPr/>
      <dgm:t>
        <a:bodyPr/>
        <a:lstStyle/>
        <a:p>
          <a:endParaRPr lang="en-US"/>
        </a:p>
      </dgm:t>
    </dgm:pt>
    <dgm:pt modelId="{75D7B160-2CF6-4A26-9AC3-D2D0C4E8F593}" type="sibTrans" cxnId="{345CCC8E-AC0D-4B27-85E3-A71EC51913A4}">
      <dgm:prSet/>
      <dgm:spPr/>
      <dgm:t>
        <a:bodyPr/>
        <a:lstStyle/>
        <a:p>
          <a:endParaRPr lang="en-US"/>
        </a:p>
      </dgm:t>
    </dgm:pt>
    <dgm:pt modelId="{5EE34C76-77AD-4465-9441-46676C3ED265}">
      <dgm:prSet phldrT="[Text]"/>
      <dgm:spPr/>
      <dgm:t>
        <a:bodyPr/>
        <a:lstStyle/>
        <a:p>
          <a:r>
            <a:rPr lang="en-US" dirty="0" err="1"/>
            <a:t>Minuman</a:t>
          </a:r>
          <a:r>
            <a:rPr lang="en-US" dirty="0"/>
            <a:t> </a:t>
          </a:r>
          <a:r>
            <a:rPr lang="en-US" dirty="0" err="1"/>
            <a:t>Ringan</a:t>
          </a:r>
          <a:endParaRPr lang="en-US" dirty="0"/>
        </a:p>
      </dgm:t>
    </dgm:pt>
    <dgm:pt modelId="{133FF75E-B54D-498E-B84B-2F86BD685CA3}" type="parTrans" cxnId="{74D4E1BD-3246-468C-8A05-EB6D005D36A6}">
      <dgm:prSet/>
      <dgm:spPr/>
      <dgm:t>
        <a:bodyPr/>
        <a:lstStyle/>
        <a:p>
          <a:endParaRPr lang="en-US"/>
        </a:p>
      </dgm:t>
    </dgm:pt>
    <dgm:pt modelId="{98ED8EDC-4010-4953-8FD2-B66AE796B6B2}" type="sibTrans" cxnId="{74D4E1BD-3246-468C-8A05-EB6D005D36A6}">
      <dgm:prSet/>
      <dgm:spPr/>
      <dgm:t>
        <a:bodyPr/>
        <a:lstStyle/>
        <a:p>
          <a:endParaRPr lang="en-US"/>
        </a:p>
      </dgm:t>
    </dgm:pt>
    <dgm:pt modelId="{73B97C51-6605-4672-ABF2-FAD1A5AA925B}">
      <dgm:prSet phldrT="[Text]"/>
      <dgm:spPr/>
      <dgm:t>
        <a:bodyPr/>
        <a:lstStyle/>
        <a:p>
          <a:r>
            <a:rPr lang="en-US" dirty="0"/>
            <a:t>Minute Maid</a:t>
          </a:r>
        </a:p>
      </dgm:t>
    </dgm:pt>
    <dgm:pt modelId="{9FB1CDC1-7003-430D-85C5-01762FD9A026}" type="parTrans" cxnId="{98F1C88E-B2BD-4B79-A14A-C49520DCA95E}">
      <dgm:prSet/>
      <dgm:spPr/>
      <dgm:t>
        <a:bodyPr/>
        <a:lstStyle/>
        <a:p>
          <a:endParaRPr lang="en-US"/>
        </a:p>
      </dgm:t>
    </dgm:pt>
    <dgm:pt modelId="{C0C030C1-1835-4416-ABA1-5DE1C7BD39CA}" type="sibTrans" cxnId="{98F1C88E-B2BD-4B79-A14A-C49520DCA95E}">
      <dgm:prSet/>
      <dgm:spPr/>
      <dgm:t>
        <a:bodyPr/>
        <a:lstStyle/>
        <a:p>
          <a:endParaRPr lang="en-US"/>
        </a:p>
      </dgm:t>
    </dgm:pt>
    <dgm:pt modelId="{F9BA0FFC-5A18-4F01-9A87-C91B52C07D1E}">
      <dgm:prSet phldrT="[Text]"/>
      <dgm:spPr/>
      <dgm:t>
        <a:bodyPr/>
        <a:lstStyle/>
        <a:p>
          <a:r>
            <a:rPr lang="en-US" dirty="0"/>
            <a:t>Five Alive</a:t>
          </a:r>
        </a:p>
      </dgm:t>
    </dgm:pt>
    <dgm:pt modelId="{D6F28056-8B02-451B-AA8F-63724D2EE1EF}" type="parTrans" cxnId="{4ADD374C-9D3A-4F77-9594-1BA7B62AACFE}">
      <dgm:prSet/>
      <dgm:spPr/>
      <dgm:t>
        <a:bodyPr/>
        <a:lstStyle/>
        <a:p>
          <a:endParaRPr lang="en-US"/>
        </a:p>
      </dgm:t>
    </dgm:pt>
    <dgm:pt modelId="{E11A74EE-B854-4D8F-ABB8-E141C01584CB}" type="sibTrans" cxnId="{4ADD374C-9D3A-4F77-9594-1BA7B62AACFE}">
      <dgm:prSet/>
      <dgm:spPr/>
      <dgm:t>
        <a:bodyPr/>
        <a:lstStyle/>
        <a:p>
          <a:endParaRPr lang="en-US"/>
        </a:p>
      </dgm:t>
    </dgm:pt>
    <dgm:pt modelId="{DE629E20-2A40-449A-9D2D-F33E5D05BF90}">
      <dgm:prSet phldrT="[Text]"/>
      <dgm:spPr/>
      <dgm:t>
        <a:bodyPr/>
        <a:lstStyle/>
        <a:p>
          <a:r>
            <a:rPr lang="en-US" dirty="0"/>
            <a:t>Coca Cola</a:t>
          </a:r>
        </a:p>
      </dgm:t>
    </dgm:pt>
    <dgm:pt modelId="{0DA2646A-C67D-4547-A3C8-19B7DEABCDB4}" type="parTrans" cxnId="{CB6F6E1C-645B-4C28-9B01-95AE5E6AA7DD}">
      <dgm:prSet/>
      <dgm:spPr/>
      <dgm:t>
        <a:bodyPr/>
        <a:lstStyle/>
        <a:p>
          <a:endParaRPr lang="en-US"/>
        </a:p>
      </dgm:t>
    </dgm:pt>
    <dgm:pt modelId="{9E9D21FB-0535-46F0-B213-CF79D42F6C33}" type="sibTrans" cxnId="{CB6F6E1C-645B-4C28-9B01-95AE5E6AA7DD}">
      <dgm:prSet/>
      <dgm:spPr/>
      <dgm:t>
        <a:bodyPr/>
        <a:lstStyle/>
        <a:p>
          <a:endParaRPr lang="en-US"/>
        </a:p>
      </dgm:t>
    </dgm:pt>
    <dgm:pt modelId="{B9CD58D5-306D-43D6-BFCC-AFC61A400492}">
      <dgm:prSet phldrT="[Text]"/>
      <dgm:spPr/>
      <dgm:t>
        <a:bodyPr/>
        <a:lstStyle/>
        <a:p>
          <a:r>
            <a:rPr lang="en-US" dirty="0"/>
            <a:t>Sprite</a:t>
          </a:r>
        </a:p>
      </dgm:t>
    </dgm:pt>
    <dgm:pt modelId="{070B5949-4F04-43C2-9E5C-89AF97623356}" type="parTrans" cxnId="{99E37375-966A-4D83-B8DB-465AA1CF70BB}">
      <dgm:prSet/>
      <dgm:spPr/>
      <dgm:t>
        <a:bodyPr/>
        <a:lstStyle/>
        <a:p>
          <a:endParaRPr lang="en-US"/>
        </a:p>
      </dgm:t>
    </dgm:pt>
    <dgm:pt modelId="{DA766492-AAD1-4115-904C-31F9B9B98AF8}" type="sibTrans" cxnId="{99E37375-966A-4D83-B8DB-465AA1CF70BB}">
      <dgm:prSet/>
      <dgm:spPr/>
      <dgm:t>
        <a:bodyPr/>
        <a:lstStyle/>
        <a:p>
          <a:endParaRPr lang="en-US"/>
        </a:p>
      </dgm:t>
    </dgm:pt>
    <dgm:pt modelId="{631B92AA-A4E5-4A2A-80D6-957277962FE2}">
      <dgm:prSet phldrT="[Text]"/>
      <dgm:spPr/>
      <dgm:t>
        <a:bodyPr/>
        <a:lstStyle/>
        <a:p>
          <a:r>
            <a:rPr lang="en-US" dirty="0"/>
            <a:t>TAB</a:t>
          </a:r>
        </a:p>
      </dgm:t>
    </dgm:pt>
    <dgm:pt modelId="{AA5537A4-0516-4363-BC80-E3A0747DCFAD}" type="parTrans" cxnId="{94D86CEB-D519-42E6-8C2C-2CAFF3A87C2B}">
      <dgm:prSet/>
      <dgm:spPr/>
      <dgm:t>
        <a:bodyPr/>
        <a:lstStyle/>
        <a:p>
          <a:endParaRPr lang="en-US"/>
        </a:p>
      </dgm:t>
    </dgm:pt>
    <dgm:pt modelId="{5AFE0CA3-7245-422B-AFE2-0747A9F73697}" type="sibTrans" cxnId="{94D86CEB-D519-42E6-8C2C-2CAFF3A87C2B}">
      <dgm:prSet/>
      <dgm:spPr/>
      <dgm:t>
        <a:bodyPr/>
        <a:lstStyle/>
        <a:p>
          <a:endParaRPr lang="en-US"/>
        </a:p>
      </dgm:t>
    </dgm:pt>
    <dgm:pt modelId="{1FA14C05-2512-480E-B37E-00C12F07011C}">
      <dgm:prSet phldrT="[Text]"/>
      <dgm:spPr/>
      <dgm:t>
        <a:bodyPr/>
        <a:lstStyle/>
        <a:p>
          <a:r>
            <a:rPr lang="en-US" dirty="0" err="1"/>
            <a:t>Fresca</a:t>
          </a:r>
          <a:endParaRPr lang="en-US" dirty="0"/>
        </a:p>
      </dgm:t>
    </dgm:pt>
    <dgm:pt modelId="{7BF163A1-BA95-45EF-9401-3829AC5AB6DC}" type="parTrans" cxnId="{94105F0C-F800-4B19-9513-5364ECAC2A4F}">
      <dgm:prSet/>
      <dgm:spPr/>
      <dgm:t>
        <a:bodyPr/>
        <a:lstStyle/>
        <a:p>
          <a:endParaRPr lang="en-US"/>
        </a:p>
      </dgm:t>
    </dgm:pt>
    <dgm:pt modelId="{E23C2410-A758-4C40-B660-10C5BE3C2C8E}" type="sibTrans" cxnId="{94105F0C-F800-4B19-9513-5364ECAC2A4F}">
      <dgm:prSet/>
      <dgm:spPr/>
      <dgm:t>
        <a:bodyPr/>
        <a:lstStyle/>
        <a:p>
          <a:endParaRPr lang="en-US"/>
        </a:p>
      </dgm:t>
    </dgm:pt>
    <dgm:pt modelId="{D4CC6530-6B0D-4A37-8933-927EEAD82A82}">
      <dgm:prSet phldrT="[Text]"/>
      <dgm:spPr/>
      <dgm:t>
        <a:bodyPr/>
        <a:lstStyle/>
        <a:p>
          <a:r>
            <a:rPr lang="en-US" dirty="0"/>
            <a:t>Mr. </a:t>
          </a:r>
          <a:r>
            <a:rPr lang="en-US" dirty="0" err="1"/>
            <a:t>Pibb</a:t>
          </a:r>
          <a:endParaRPr lang="en-US" dirty="0"/>
        </a:p>
      </dgm:t>
    </dgm:pt>
    <dgm:pt modelId="{D426200F-E5DD-48E4-B9A2-E38B3E87A365}" type="parTrans" cxnId="{D3180077-583A-462C-8253-25E43570309A}">
      <dgm:prSet/>
      <dgm:spPr/>
      <dgm:t>
        <a:bodyPr/>
        <a:lstStyle/>
        <a:p>
          <a:endParaRPr lang="en-US"/>
        </a:p>
      </dgm:t>
    </dgm:pt>
    <dgm:pt modelId="{6BA30C2C-4531-4A55-B3AB-F5D219272AA0}" type="sibTrans" cxnId="{D3180077-583A-462C-8253-25E43570309A}">
      <dgm:prSet/>
      <dgm:spPr/>
      <dgm:t>
        <a:bodyPr/>
        <a:lstStyle/>
        <a:p>
          <a:endParaRPr lang="en-US"/>
        </a:p>
      </dgm:t>
    </dgm:pt>
    <dgm:pt modelId="{0712C391-777C-4A6F-9CA0-3D563E5AE698}">
      <dgm:prSet phldrT="[Text]"/>
      <dgm:spPr/>
      <dgm:t>
        <a:bodyPr/>
        <a:lstStyle/>
        <a:p>
          <a:r>
            <a:rPr lang="en-US" dirty="0"/>
            <a:t>Hi-C</a:t>
          </a:r>
        </a:p>
      </dgm:t>
    </dgm:pt>
    <dgm:pt modelId="{A53C750A-482F-4F0A-8B18-1394A373ABCD}" type="parTrans" cxnId="{61761200-425D-4AA0-ADC6-136CFA6E327E}">
      <dgm:prSet/>
      <dgm:spPr/>
      <dgm:t>
        <a:bodyPr/>
        <a:lstStyle/>
        <a:p>
          <a:endParaRPr lang="en-US"/>
        </a:p>
      </dgm:t>
    </dgm:pt>
    <dgm:pt modelId="{E9979248-333F-4ABD-B9CC-2802D5D1E255}" type="sibTrans" cxnId="{61761200-425D-4AA0-ADC6-136CFA6E327E}">
      <dgm:prSet/>
      <dgm:spPr/>
      <dgm:t>
        <a:bodyPr/>
        <a:lstStyle/>
        <a:p>
          <a:endParaRPr lang="en-US"/>
        </a:p>
      </dgm:t>
    </dgm:pt>
    <dgm:pt modelId="{2DB29C6E-52F9-412F-8999-5B0545D9BFCD}">
      <dgm:prSet phldrT="[Text]"/>
      <dgm:spPr/>
      <dgm:t>
        <a:bodyPr/>
        <a:lstStyle/>
        <a:p>
          <a:r>
            <a:rPr lang="en-US" dirty="0" err="1"/>
            <a:t>Hiburan</a:t>
          </a:r>
          <a:r>
            <a:rPr lang="en-US" dirty="0"/>
            <a:t> Film</a:t>
          </a:r>
        </a:p>
      </dgm:t>
    </dgm:pt>
    <dgm:pt modelId="{ED4BCE7F-7D6B-4F61-B369-C918572D4DA7}" type="parTrans" cxnId="{2C5BB35F-F3D3-47DE-901A-912E50B8CD56}">
      <dgm:prSet/>
      <dgm:spPr/>
      <dgm:t>
        <a:bodyPr/>
        <a:lstStyle/>
        <a:p>
          <a:endParaRPr lang="en-US"/>
        </a:p>
      </dgm:t>
    </dgm:pt>
    <dgm:pt modelId="{CDC7C808-DB19-4CD6-AAB8-6AB57713C855}" type="sibTrans" cxnId="{2C5BB35F-F3D3-47DE-901A-912E50B8CD56}">
      <dgm:prSet/>
      <dgm:spPr/>
      <dgm:t>
        <a:bodyPr/>
        <a:lstStyle/>
        <a:p>
          <a:endParaRPr lang="en-US"/>
        </a:p>
      </dgm:t>
    </dgm:pt>
    <dgm:pt modelId="{0D957D12-E7CB-4B46-8662-01C1FF2FE9D7}">
      <dgm:prSet phldrT="[Text]"/>
      <dgm:spPr/>
      <dgm:t>
        <a:bodyPr/>
        <a:lstStyle/>
        <a:p>
          <a:r>
            <a:rPr lang="en-US" dirty="0"/>
            <a:t>Columbia Pictures</a:t>
          </a:r>
        </a:p>
      </dgm:t>
    </dgm:pt>
    <dgm:pt modelId="{A86B05B6-3C03-476F-AA61-94B1650B5AE9}" type="parTrans" cxnId="{2D8AC7AB-BE51-4291-8593-EC23C1AE5680}">
      <dgm:prSet/>
      <dgm:spPr/>
      <dgm:t>
        <a:bodyPr/>
        <a:lstStyle/>
        <a:p>
          <a:endParaRPr lang="en-US"/>
        </a:p>
      </dgm:t>
    </dgm:pt>
    <dgm:pt modelId="{8288D673-2AB9-4358-AB51-48AA8B70CA72}" type="sibTrans" cxnId="{2D8AC7AB-BE51-4291-8593-EC23C1AE5680}">
      <dgm:prSet/>
      <dgm:spPr/>
      <dgm:t>
        <a:bodyPr/>
        <a:lstStyle/>
        <a:p>
          <a:endParaRPr lang="en-US"/>
        </a:p>
      </dgm:t>
    </dgm:pt>
    <dgm:pt modelId="{E01DD886-9D8F-4A55-A695-2031DCD7366A}">
      <dgm:prSet phldrT="[Text]"/>
      <dgm:spPr/>
      <dgm:t>
        <a:bodyPr/>
        <a:lstStyle/>
        <a:p>
          <a:r>
            <a:rPr lang="en-US" dirty="0"/>
            <a:t>Diet Soft Drink</a:t>
          </a:r>
        </a:p>
      </dgm:t>
    </dgm:pt>
    <dgm:pt modelId="{425D25A6-EA62-4A7A-8958-8D82D5AA9E6C}" type="parTrans" cxnId="{FB7E13E4-505B-4A54-B996-F49F6C8B7E36}">
      <dgm:prSet/>
      <dgm:spPr/>
      <dgm:t>
        <a:bodyPr/>
        <a:lstStyle/>
        <a:p>
          <a:endParaRPr lang="en-US"/>
        </a:p>
      </dgm:t>
    </dgm:pt>
    <dgm:pt modelId="{B6874033-1241-4F5D-BFB1-D427DE07F8B5}" type="sibTrans" cxnId="{FB7E13E4-505B-4A54-B996-F49F6C8B7E36}">
      <dgm:prSet/>
      <dgm:spPr/>
      <dgm:t>
        <a:bodyPr/>
        <a:lstStyle/>
        <a:p>
          <a:endParaRPr lang="en-US"/>
        </a:p>
      </dgm:t>
    </dgm:pt>
    <dgm:pt modelId="{41C29803-FD89-4013-996F-0EB42F032334}">
      <dgm:prSet phldrT="[Text]"/>
      <dgm:spPr/>
      <dgm:t>
        <a:bodyPr/>
        <a:lstStyle/>
        <a:p>
          <a:r>
            <a:rPr lang="en-US" dirty="0"/>
            <a:t>Bright &amp; Early</a:t>
          </a:r>
        </a:p>
      </dgm:t>
    </dgm:pt>
    <dgm:pt modelId="{DE6F00B3-EB18-4058-9490-73E5C5CDB4D2}" type="parTrans" cxnId="{09DC6A6E-2A57-44C1-B2A1-1EFA88FDD301}">
      <dgm:prSet/>
      <dgm:spPr/>
      <dgm:t>
        <a:bodyPr/>
        <a:lstStyle/>
        <a:p>
          <a:endParaRPr lang="en-US"/>
        </a:p>
      </dgm:t>
    </dgm:pt>
    <dgm:pt modelId="{C010BDFE-8225-44D4-AB78-7B9A1A578457}" type="sibTrans" cxnId="{09DC6A6E-2A57-44C1-B2A1-1EFA88FDD301}">
      <dgm:prSet/>
      <dgm:spPr/>
      <dgm:t>
        <a:bodyPr/>
        <a:lstStyle/>
        <a:p>
          <a:endParaRPr lang="en-US"/>
        </a:p>
      </dgm:t>
    </dgm:pt>
    <dgm:pt modelId="{75871662-7EFF-4A7E-A0F5-0E9BE94533DD}">
      <dgm:prSet phldrT="[Text]"/>
      <dgm:spPr/>
      <dgm:t>
        <a:bodyPr/>
        <a:lstStyle/>
        <a:p>
          <a:r>
            <a:rPr lang="en-US" dirty="0"/>
            <a:t>Bacardi mixers</a:t>
          </a:r>
        </a:p>
      </dgm:t>
    </dgm:pt>
    <dgm:pt modelId="{839A1A00-ACFC-47A5-8738-E3C7FEAFAD06}" type="parTrans" cxnId="{7C1DB3F9-412B-47B2-86FB-98972E48EAC3}">
      <dgm:prSet/>
      <dgm:spPr/>
      <dgm:t>
        <a:bodyPr/>
        <a:lstStyle/>
        <a:p>
          <a:endParaRPr lang="en-US"/>
        </a:p>
      </dgm:t>
    </dgm:pt>
    <dgm:pt modelId="{CDC1162B-44EB-47F5-B5C4-6CDACF51AEBD}" type="sibTrans" cxnId="{7C1DB3F9-412B-47B2-86FB-98972E48EAC3}">
      <dgm:prSet/>
      <dgm:spPr/>
      <dgm:t>
        <a:bodyPr/>
        <a:lstStyle/>
        <a:p>
          <a:endParaRPr lang="en-US"/>
        </a:p>
      </dgm:t>
    </dgm:pt>
    <dgm:pt modelId="{7C63E122-1C34-4DBA-9DB8-83AE66502E44}">
      <dgm:prSet phldrT="[Text]"/>
      <dgm:spPr/>
      <dgm:t>
        <a:bodyPr/>
        <a:lstStyle/>
        <a:p>
          <a:r>
            <a:rPr lang="en-US" dirty="0"/>
            <a:t>Hi-C fruit drinks</a:t>
          </a:r>
        </a:p>
      </dgm:t>
    </dgm:pt>
    <dgm:pt modelId="{3F7EEFD5-0437-4B05-B222-BA46C3C76FB7}" type="parTrans" cxnId="{BEEBC822-B8E7-4F0A-9CF7-05FDB401D502}">
      <dgm:prSet/>
      <dgm:spPr/>
      <dgm:t>
        <a:bodyPr/>
        <a:lstStyle/>
        <a:p>
          <a:endParaRPr lang="en-US"/>
        </a:p>
      </dgm:t>
    </dgm:pt>
    <dgm:pt modelId="{F407EB63-93CF-4323-B4EF-BFBE6AC7803B}" type="sibTrans" cxnId="{BEEBC822-B8E7-4F0A-9CF7-05FDB401D502}">
      <dgm:prSet/>
      <dgm:spPr/>
      <dgm:t>
        <a:bodyPr/>
        <a:lstStyle/>
        <a:p>
          <a:endParaRPr lang="en-US"/>
        </a:p>
      </dgm:t>
    </dgm:pt>
    <dgm:pt modelId="{9B733F61-0986-4140-8C99-23C050EA1ADD}">
      <dgm:prSet phldrT="[Text]"/>
      <dgm:spPr/>
      <dgm:t>
        <a:bodyPr/>
        <a:lstStyle/>
        <a:p>
          <a:r>
            <a:rPr lang="en-US" dirty="0"/>
            <a:t>Coca Cola Classic</a:t>
          </a:r>
        </a:p>
      </dgm:t>
    </dgm:pt>
    <dgm:pt modelId="{B908FA5C-4353-4CD4-A19F-2D9536BA3C64}" type="parTrans" cxnId="{5E7E2179-0F55-4A33-B753-36732F737157}">
      <dgm:prSet/>
      <dgm:spPr/>
      <dgm:t>
        <a:bodyPr/>
        <a:lstStyle/>
        <a:p>
          <a:endParaRPr lang="en-US"/>
        </a:p>
      </dgm:t>
    </dgm:pt>
    <dgm:pt modelId="{412F9B2D-5E1E-4050-9A8A-0D94A29912D7}" type="sibTrans" cxnId="{5E7E2179-0F55-4A33-B753-36732F737157}">
      <dgm:prSet/>
      <dgm:spPr/>
      <dgm:t>
        <a:bodyPr/>
        <a:lstStyle/>
        <a:p>
          <a:endParaRPr lang="en-US"/>
        </a:p>
      </dgm:t>
    </dgm:pt>
    <dgm:pt modelId="{0C3D2324-D233-42C6-B2F1-6278E5CAC0EF}">
      <dgm:prSet phldrT="[Text]"/>
      <dgm:spPr/>
      <dgm:t>
        <a:bodyPr/>
        <a:lstStyle/>
        <a:p>
          <a:r>
            <a:rPr lang="en-US" dirty="0"/>
            <a:t>Cherry Coca Cola</a:t>
          </a:r>
        </a:p>
      </dgm:t>
    </dgm:pt>
    <dgm:pt modelId="{0B015C58-D329-4E5F-AEA5-69F5F8833DB0}" type="parTrans" cxnId="{0B4CF7B3-B804-41A2-BE74-EB646DBAFA9F}">
      <dgm:prSet/>
      <dgm:spPr/>
      <dgm:t>
        <a:bodyPr/>
        <a:lstStyle/>
        <a:p>
          <a:endParaRPr lang="en-US"/>
        </a:p>
      </dgm:t>
    </dgm:pt>
    <dgm:pt modelId="{38C8C50C-E5A2-4985-9584-E0095E4E23CE}" type="sibTrans" cxnId="{0B4CF7B3-B804-41A2-BE74-EB646DBAFA9F}">
      <dgm:prSet/>
      <dgm:spPr/>
      <dgm:t>
        <a:bodyPr/>
        <a:lstStyle/>
        <a:p>
          <a:endParaRPr lang="en-US"/>
        </a:p>
      </dgm:t>
    </dgm:pt>
    <dgm:pt modelId="{D3DE3C89-4983-4380-9571-719DBE54CA4E}">
      <dgm:prSet phldrT="[Text]"/>
      <dgm:spPr/>
      <dgm:t>
        <a:bodyPr/>
        <a:lstStyle/>
        <a:p>
          <a:r>
            <a:rPr lang="en-US" dirty="0" err="1"/>
            <a:t>Fanta</a:t>
          </a:r>
          <a:endParaRPr lang="en-US" dirty="0"/>
        </a:p>
      </dgm:t>
    </dgm:pt>
    <dgm:pt modelId="{60596818-54F6-4371-9FF8-E50BE4DBB00D}" type="parTrans" cxnId="{A7BACD44-001C-427B-9929-DC9F9925B34F}">
      <dgm:prSet/>
      <dgm:spPr/>
      <dgm:t>
        <a:bodyPr/>
        <a:lstStyle/>
        <a:p>
          <a:endParaRPr lang="en-US"/>
        </a:p>
      </dgm:t>
    </dgm:pt>
    <dgm:pt modelId="{AEF51D1A-82B5-4A55-BCCC-3EB8080E1615}" type="sibTrans" cxnId="{A7BACD44-001C-427B-9929-DC9F9925B34F}">
      <dgm:prSet/>
      <dgm:spPr/>
      <dgm:t>
        <a:bodyPr/>
        <a:lstStyle/>
        <a:p>
          <a:endParaRPr lang="en-US"/>
        </a:p>
      </dgm:t>
    </dgm:pt>
    <dgm:pt modelId="{8CF33FA6-5A2E-4A8A-B5FC-7809A78AA269}">
      <dgm:prSet phldrT="[Text]"/>
      <dgm:spPr/>
      <dgm:t>
        <a:bodyPr/>
        <a:lstStyle/>
        <a:p>
          <a:r>
            <a:rPr lang="en-US" dirty="0"/>
            <a:t>Mello </a:t>
          </a:r>
          <a:r>
            <a:rPr lang="en-US" dirty="0" err="1"/>
            <a:t>Yello</a:t>
          </a:r>
          <a:endParaRPr lang="en-US" dirty="0"/>
        </a:p>
      </dgm:t>
    </dgm:pt>
    <dgm:pt modelId="{DC573D4C-0DAF-4DC8-8F14-4D271AA63292}" type="parTrans" cxnId="{B2FECEFB-166E-4920-B68D-E26B9BAE4A47}">
      <dgm:prSet/>
      <dgm:spPr/>
      <dgm:t>
        <a:bodyPr/>
        <a:lstStyle/>
        <a:p>
          <a:endParaRPr lang="en-US"/>
        </a:p>
      </dgm:t>
    </dgm:pt>
    <dgm:pt modelId="{489467D0-95C9-4631-865F-3A7C632A4719}" type="sibTrans" cxnId="{B2FECEFB-166E-4920-B68D-E26B9BAE4A47}">
      <dgm:prSet/>
      <dgm:spPr/>
      <dgm:t>
        <a:bodyPr/>
        <a:lstStyle/>
        <a:p>
          <a:endParaRPr lang="en-US"/>
        </a:p>
      </dgm:t>
    </dgm:pt>
    <dgm:pt modelId="{B531963A-138E-4047-ADD8-B77B3D555FC6}" type="pres">
      <dgm:prSet presAssocID="{9B1055BF-3FA3-4262-8E90-5A8EC42B43CB}" presName="hierChild1" presStyleCnt="0">
        <dgm:presLayoutVars>
          <dgm:orgChart val="1"/>
          <dgm:chPref val="1"/>
          <dgm:dir/>
          <dgm:animOne val="branch"/>
          <dgm:animLvl val="lvl"/>
          <dgm:resizeHandles/>
        </dgm:presLayoutVars>
      </dgm:prSet>
      <dgm:spPr/>
    </dgm:pt>
    <dgm:pt modelId="{69284EF4-3DD1-4F49-B55F-F899EEF19658}" type="pres">
      <dgm:prSet presAssocID="{7AF73B35-48CA-404A-BBD6-075894CC87F0}" presName="hierRoot1" presStyleCnt="0">
        <dgm:presLayoutVars>
          <dgm:hierBranch val="init"/>
        </dgm:presLayoutVars>
      </dgm:prSet>
      <dgm:spPr/>
    </dgm:pt>
    <dgm:pt modelId="{6399D4B8-6BA0-4777-96CA-AF81C9528B9B}" type="pres">
      <dgm:prSet presAssocID="{7AF73B35-48CA-404A-BBD6-075894CC87F0}" presName="rootComposite1" presStyleCnt="0"/>
      <dgm:spPr/>
    </dgm:pt>
    <dgm:pt modelId="{4E5C08AD-2131-4B92-AC85-6CAFFAA6A526}" type="pres">
      <dgm:prSet presAssocID="{7AF73B35-48CA-404A-BBD6-075894CC87F0}" presName="rootText1" presStyleLbl="node0" presStyleIdx="0" presStyleCnt="1">
        <dgm:presLayoutVars>
          <dgm:chPref val="3"/>
        </dgm:presLayoutVars>
      </dgm:prSet>
      <dgm:spPr/>
    </dgm:pt>
    <dgm:pt modelId="{531F91FB-870F-40FD-960D-AF90F6245DB3}" type="pres">
      <dgm:prSet presAssocID="{7AF73B35-48CA-404A-BBD6-075894CC87F0}" presName="rootConnector1" presStyleLbl="node1" presStyleIdx="0" presStyleCnt="0"/>
      <dgm:spPr/>
    </dgm:pt>
    <dgm:pt modelId="{D15D5B19-853C-4065-B5EC-E68FCE72CE48}" type="pres">
      <dgm:prSet presAssocID="{7AF73B35-48CA-404A-BBD6-075894CC87F0}" presName="hierChild2" presStyleCnt="0"/>
      <dgm:spPr/>
    </dgm:pt>
    <dgm:pt modelId="{0E239DEC-36CE-4189-B763-2846EA9AC44F}" type="pres">
      <dgm:prSet presAssocID="{799ABA19-DE9C-4C3A-B2BE-CAF457238EC7}" presName="Name37" presStyleLbl="parChTrans1D2" presStyleIdx="0" presStyleCnt="3"/>
      <dgm:spPr/>
    </dgm:pt>
    <dgm:pt modelId="{6D491607-5CA6-4EF7-A82B-268F9B8BBD3F}" type="pres">
      <dgm:prSet presAssocID="{B6EEDE21-6FFA-4D85-A16B-70643EC6CAD4}" presName="hierRoot2" presStyleCnt="0">
        <dgm:presLayoutVars>
          <dgm:hierBranch val="init"/>
        </dgm:presLayoutVars>
      </dgm:prSet>
      <dgm:spPr/>
    </dgm:pt>
    <dgm:pt modelId="{A49ECE03-570C-4A61-AE75-FB20237CFB51}" type="pres">
      <dgm:prSet presAssocID="{B6EEDE21-6FFA-4D85-A16B-70643EC6CAD4}" presName="rootComposite" presStyleCnt="0"/>
      <dgm:spPr/>
    </dgm:pt>
    <dgm:pt modelId="{D83411CD-D1B1-4BEE-8A16-89F1DD1B2FEE}" type="pres">
      <dgm:prSet presAssocID="{B6EEDE21-6FFA-4D85-A16B-70643EC6CAD4}" presName="rootText" presStyleLbl="node2" presStyleIdx="0" presStyleCnt="3">
        <dgm:presLayoutVars>
          <dgm:chPref val="3"/>
        </dgm:presLayoutVars>
      </dgm:prSet>
      <dgm:spPr/>
    </dgm:pt>
    <dgm:pt modelId="{87517238-9E97-46BF-A65C-BA0B2AE3F29D}" type="pres">
      <dgm:prSet presAssocID="{B6EEDE21-6FFA-4D85-A16B-70643EC6CAD4}" presName="rootConnector" presStyleLbl="node2" presStyleIdx="0" presStyleCnt="3"/>
      <dgm:spPr/>
    </dgm:pt>
    <dgm:pt modelId="{334B87AC-DE70-41D8-803B-CF5EAEE2340E}" type="pres">
      <dgm:prSet presAssocID="{B6EEDE21-6FFA-4D85-A16B-70643EC6CAD4}" presName="hierChild4" presStyleCnt="0"/>
      <dgm:spPr/>
    </dgm:pt>
    <dgm:pt modelId="{D46771D4-B829-482C-93B9-3016993030DB}" type="pres">
      <dgm:prSet presAssocID="{9FB1CDC1-7003-430D-85C5-01762FD9A026}" presName="Name37" presStyleLbl="parChTrans1D3" presStyleIdx="0" presStyleCnt="17"/>
      <dgm:spPr/>
    </dgm:pt>
    <dgm:pt modelId="{CF124877-90C9-4C6F-A045-2A751A54951D}" type="pres">
      <dgm:prSet presAssocID="{73B97C51-6605-4672-ABF2-FAD1A5AA925B}" presName="hierRoot2" presStyleCnt="0">
        <dgm:presLayoutVars>
          <dgm:hierBranch val="init"/>
        </dgm:presLayoutVars>
      </dgm:prSet>
      <dgm:spPr/>
    </dgm:pt>
    <dgm:pt modelId="{CD5D5F19-54E7-4BAA-9C98-4870F67EB920}" type="pres">
      <dgm:prSet presAssocID="{73B97C51-6605-4672-ABF2-FAD1A5AA925B}" presName="rootComposite" presStyleCnt="0"/>
      <dgm:spPr/>
    </dgm:pt>
    <dgm:pt modelId="{42A818B2-8277-4CE1-AFA5-C7AD75D50627}" type="pres">
      <dgm:prSet presAssocID="{73B97C51-6605-4672-ABF2-FAD1A5AA925B}" presName="rootText" presStyleLbl="node3" presStyleIdx="0" presStyleCnt="17">
        <dgm:presLayoutVars>
          <dgm:chPref val="3"/>
        </dgm:presLayoutVars>
      </dgm:prSet>
      <dgm:spPr/>
    </dgm:pt>
    <dgm:pt modelId="{D9D53FE0-5C19-4A12-B5CA-4748CB1835AC}" type="pres">
      <dgm:prSet presAssocID="{73B97C51-6605-4672-ABF2-FAD1A5AA925B}" presName="rootConnector" presStyleLbl="node3" presStyleIdx="0" presStyleCnt="17"/>
      <dgm:spPr/>
    </dgm:pt>
    <dgm:pt modelId="{D6B2FEFD-C6A1-419E-AA1A-0A46C29AE029}" type="pres">
      <dgm:prSet presAssocID="{73B97C51-6605-4672-ABF2-FAD1A5AA925B}" presName="hierChild4" presStyleCnt="0"/>
      <dgm:spPr/>
    </dgm:pt>
    <dgm:pt modelId="{0D0A612C-D445-48FA-9F94-CD9527AF5C3B}" type="pres">
      <dgm:prSet presAssocID="{73B97C51-6605-4672-ABF2-FAD1A5AA925B}" presName="hierChild5" presStyleCnt="0"/>
      <dgm:spPr/>
    </dgm:pt>
    <dgm:pt modelId="{97DFAE9A-59A5-4C43-BD2F-E36877B31AC4}" type="pres">
      <dgm:prSet presAssocID="{D6F28056-8B02-451B-AA8F-63724D2EE1EF}" presName="Name37" presStyleLbl="parChTrans1D3" presStyleIdx="1" presStyleCnt="17"/>
      <dgm:spPr/>
    </dgm:pt>
    <dgm:pt modelId="{1111A564-B147-4B66-9F9D-1B83EA46E857}" type="pres">
      <dgm:prSet presAssocID="{F9BA0FFC-5A18-4F01-9A87-C91B52C07D1E}" presName="hierRoot2" presStyleCnt="0">
        <dgm:presLayoutVars>
          <dgm:hierBranch val="init"/>
        </dgm:presLayoutVars>
      </dgm:prSet>
      <dgm:spPr/>
    </dgm:pt>
    <dgm:pt modelId="{7703C518-E5EA-4479-8860-81A328A048C7}" type="pres">
      <dgm:prSet presAssocID="{F9BA0FFC-5A18-4F01-9A87-C91B52C07D1E}" presName="rootComposite" presStyleCnt="0"/>
      <dgm:spPr/>
    </dgm:pt>
    <dgm:pt modelId="{5A5791E3-0987-4953-809B-E139DD7270CB}" type="pres">
      <dgm:prSet presAssocID="{F9BA0FFC-5A18-4F01-9A87-C91B52C07D1E}" presName="rootText" presStyleLbl="node3" presStyleIdx="1" presStyleCnt="17">
        <dgm:presLayoutVars>
          <dgm:chPref val="3"/>
        </dgm:presLayoutVars>
      </dgm:prSet>
      <dgm:spPr/>
    </dgm:pt>
    <dgm:pt modelId="{6BC00FFD-61A7-47BE-8957-E4921E05CC59}" type="pres">
      <dgm:prSet presAssocID="{F9BA0FFC-5A18-4F01-9A87-C91B52C07D1E}" presName="rootConnector" presStyleLbl="node3" presStyleIdx="1" presStyleCnt="17"/>
      <dgm:spPr/>
    </dgm:pt>
    <dgm:pt modelId="{F2A5E2EB-83FA-4202-B921-26CAAB489974}" type="pres">
      <dgm:prSet presAssocID="{F9BA0FFC-5A18-4F01-9A87-C91B52C07D1E}" presName="hierChild4" presStyleCnt="0"/>
      <dgm:spPr/>
    </dgm:pt>
    <dgm:pt modelId="{286C0335-3C04-4F85-A0AB-5C0AFEA68F76}" type="pres">
      <dgm:prSet presAssocID="{F9BA0FFC-5A18-4F01-9A87-C91B52C07D1E}" presName="hierChild5" presStyleCnt="0"/>
      <dgm:spPr/>
    </dgm:pt>
    <dgm:pt modelId="{AC18D568-9DEA-4F44-AE38-236FA3A126ED}" type="pres">
      <dgm:prSet presAssocID="{DE6F00B3-EB18-4058-9490-73E5C5CDB4D2}" presName="Name37" presStyleLbl="parChTrans1D3" presStyleIdx="2" presStyleCnt="17"/>
      <dgm:spPr/>
    </dgm:pt>
    <dgm:pt modelId="{C5005071-1949-4E19-8086-E64969A39AA6}" type="pres">
      <dgm:prSet presAssocID="{41C29803-FD89-4013-996F-0EB42F032334}" presName="hierRoot2" presStyleCnt="0">
        <dgm:presLayoutVars>
          <dgm:hierBranch val="init"/>
        </dgm:presLayoutVars>
      </dgm:prSet>
      <dgm:spPr/>
    </dgm:pt>
    <dgm:pt modelId="{E0C5EF1A-57D5-4DF3-9CF6-4047BE97E2AE}" type="pres">
      <dgm:prSet presAssocID="{41C29803-FD89-4013-996F-0EB42F032334}" presName="rootComposite" presStyleCnt="0"/>
      <dgm:spPr/>
    </dgm:pt>
    <dgm:pt modelId="{5BF4060C-2C17-4AB7-817B-1642836E74E9}" type="pres">
      <dgm:prSet presAssocID="{41C29803-FD89-4013-996F-0EB42F032334}" presName="rootText" presStyleLbl="node3" presStyleIdx="2" presStyleCnt="17">
        <dgm:presLayoutVars>
          <dgm:chPref val="3"/>
        </dgm:presLayoutVars>
      </dgm:prSet>
      <dgm:spPr/>
    </dgm:pt>
    <dgm:pt modelId="{4B5A5B14-0D5E-48B9-AA76-740078C239B7}" type="pres">
      <dgm:prSet presAssocID="{41C29803-FD89-4013-996F-0EB42F032334}" presName="rootConnector" presStyleLbl="node3" presStyleIdx="2" presStyleCnt="17"/>
      <dgm:spPr/>
    </dgm:pt>
    <dgm:pt modelId="{FC69FF48-CF63-4116-9038-38C3C0BF7C8E}" type="pres">
      <dgm:prSet presAssocID="{41C29803-FD89-4013-996F-0EB42F032334}" presName="hierChild4" presStyleCnt="0"/>
      <dgm:spPr/>
    </dgm:pt>
    <dgm:pt modelId="{69E02EAA-B144-437A-A32C-719BF67D7259}" type="pres">
      <dgm:prSet presAssocID="{41C29803-FD89-4013-996F-0EB42F032334}" presName="hierChild5" presStyleCnt="0"/>
      <dgm:spPr/>
    </dgm:pt>
    <dgm:pt modelId="{172AC377-278C-46CF-AD68-65FE900E0AF1}" type="pres">
      <dgm:prSet presAssocID="{839A1A00-ACFC-47A5-8738-E3C7FEAFAD06}" presName="Name37" presStyleLbl="parChTrans1D3" presStyleIdx="3" presStyleCnt="17"/>
      <dgm:spPr/>
    </dgm:pt>
    <dgm:pt modelId="{1BB3EABC-7B43-4374-8872-A8986181E437}" type="pres">
      <dgm:prSet presAssocID="{75871662-7EFF-4A7E-A0F5-0E9BE94533DD}" presName="hierRoot2" presStyleCnt="0">
        <dgm:presLayoutVars>
          <dgm:hierBranch val="init"/>
        </dgm:presLayoutVars>
      </dgm:prSet>
      <dgm:spPr/>
    </dgm:pt>
    <dgm:pt modelId="{1F2E38EA-80E1-4318-8F03-B805EFFAA3AB}" type="pres">
      <dgm:prSet presAssocID="{75871662-7EFF-4A7E-A0F5-0E9BE94533DD}" presName="rootComposite" presStyleCnt="0"/>
      <dgm:spPr/>
    </dgm:pt>
    <dgm:pt modelId="{1327F9DB-5E42-4734-B3BB-7F846A312E5B}" type="pres">
      <dgm:prSet presAssocID="{75871662-7EFF-4A7E-A0F5-0E9BE94533DD}" presName="rootText" presStyleLbl="node3" presStyleIdx="3" presStyleCnt="17">
        <dgm:presLayoutVars>
          <dgm:chPref val="3"/>
        </dgm:presLayoutVars>
      </dgm:prSet>
      <dgm:spPr/>
    </dgm:pt>
    <dgm:pt modelId="{FF1B82AB-5DA5-4AF4-9298-FA8B844D4CF1}" type="pres">
      <dgm:prSet presAssocID="{75871662-7EFF-4A7E-A0F5-0E9BE94533DD}" presName="rootConnector" presStyleLbl="node3" presStyleIdx="3" presStyleCnt="17"/>
      <dgm:spPr/>
    </dgm:pt>
    <dgm:pt modelId="{4529DE13-05CF-43F1-BEC7-ED31FC444C2E}" type="pres">
      <dgm:prSet presAssocID="{75871662-7EFF-4A7E-A0F5-0E9BE94533DD}" presName="hierChild4" presStyleCnt="0"/>
      <dgm:spPr/>
    </dgm:pt>
    <dgm:pt modelId="{07B6EA62-0D13-494D-988F-752F25A54550}" type="pres">
      <dgm:prSet presAssocID="{75871662-7EFF-4A7E-A0F5-0E9BE94533DD}" presName="hierChild5" presStyleCnt="0"/>
      <dgm:spPr/>
    </dgm:pt>
    <dgm:pt modelId="{A3A383D5-935F-4480-A9F0-9D659101F046}" type="pres">
      <dgm:prSet presAssocID="{3F7EEFD5-0437-4B05-B222-BA46C3C76FB7}" presName="Name37" presStyleLbl="parChTrans1D3" presStyleIdx="4" presStyleCnt="17"/>
      <dgm:spPr/>
    </dgm:pt>
    <dgm:pt modelId="{B77770A1-AEC1-4340-80F7-9945ACC65274}" type="pres">
      <dgm:prSet presAssocID="{7C63E122-1C34-4DBA-9DB8-83AE66502E44}" presName="hierRoot2" presStyleCnt="0">
        <dgm:presLayoutVars>
          <dgm:hierBranch val="init"/>
        </dgm:presLayoutVars>
      </dgm:prSet>
      <dgm:spPr/>
    </dgm:pt>
    <dgm:pt modelId="{742D03FE-D485-46B0-B5BE-CA1A44746CA9}" type="pres">
      <dgm:prSet presAssocID="{7C63E122-1C34-4DBA-9DB8-83AE66502E44}" presName="rootComposite" presStyleCnt="0"/>
      <dgm:spPr/>
    </dgm:pt>
    <dgm:pt modelId="{C1576504-992C-425E-A2E3-8CD59DC4449A}" type="pres">
      <dgm:prSet presAssocID="{7C63E122-1C34-4DBA-9DB8-83AE66502E44}" presName="rootText" presStyleLbl="node3" presStyleIdx="4" presStyleCnt="17">
        <dgm:presLayoutVars>
          <dgm:chPref val="3"/>
        </dgm:presLayoutVars>
      </dgm:prSet>
      <dgm:spPr/>
    </dgm:pt>
    <dgm:pt modelId="{B56E5EB7-0DBC-4A67-96A8-1E008052DCA3}" type="pres">
      <dgm:prSet presAssocID="{7C63E122-1C34-4DBA-9DB8-83AE66502E44}" presName="rootConnector" presStyleLbl="node3" presStyleIdx="4" presStyleCnt="17"/>
      <dgm:spPr/>
    </dgm:pt>
    <dgm:pt modelId="{EFC374CF-9587-45E2-A1E7-75AA9DC4DA68}" type="pres">
      <dgm:prSet presAssocID="{7C63E122-1C34-4DBA-9DB8-83AE66502E44}" presName="hierChild4" presStyleCnt="0"/>
      <dgm:spPr/>
    </dgm:pt>
    <dgm:pt modelId="{128BAA6D-6CBD-4F57-B984-D22D4DC5AD6A}" type="pres">
      <dgm:prSet presAssocID="{7C63E122-1C34-4DBA-9DB8-83AE66502E44}" presName="hierChild5" presStyleCnt="0"/>
      <dgm:spPr/>
    </dgm:pt>
    <dgm:pt modelId="{AA21D1B2-A2A0-4A0B-A79D-72E21F7AF346}" type="pres">
      <dgm:prSet presAssocID="{B6EEDE21-6FFA-4D85-A16B-70643EC6CAD4}" presName="hierChild5" presStyleCnt="0"/>
      <dgm:spPr/>
    </dgm:pt>
    <dgm:pt modelId="{714C2733-F118-4BC6-96D7-CEB694DE7697}" type="pres">
      <dgm:prSet presAssocID="{133FF75E-B54D-498E-B84B-2F86BD685CA3}" presName="Name37" presStyleLbl="parChTrans1D2" presStyleIdx="1" presStyleCnt="3"/>
      <dgm:spPr/>
    </dgm:pt>
    <dgm:pt modelId="{DEF0B23D-3C04-4B99-92C5-D16812B39095}" type="pres">
      <dgm:prSet presAssocID="{5EE34C76-77AD-4465-9441-46676C3ED265}" presName="hierRoot2" presStyleCnt="0">
        <dgm:presLayoutVars>
          <dgm:hierBranch val="init"/>
        </dgm:presLayoutVars>
      </dgm:prSet>
      <dgm:spPr/>
    </dgm:pt>
    <dgm:pt modelId="{A267253C-1722-4A0E-A077-F86E18A2E8A4}" type="pres">
      <dgm:prSet presAssocID="{5EE34C76-77AD-4465-9441-46676C3ED265}" presName="rootComposite" presStyleCnt="0"/>
      <dgm:spPr/>
    </dgm:pt>
    <dgm:pt modelId="{2725B5BC-AAEA-4402-9197-38F4ABDC4D18}" type="pres">
      <dgm:prSet presAssocID="{5EE34C76-77AD-4465-9441-46676C3ED265}" presName="rootText" presStyleLbl="node2" presStyleIdx="1" presStyleCnt="3">
        <dgm:presLayoutVars>
          <dgm:chPref val="3"/>
        </dgm:presLayoutVars>
      </dgm:prSet>
      <dgm:spPr/>
    </dgm:pt>
    <dgm:pt modelId="{3353EE84-2FC3-4243-8780-D34DFEEEEB6F}" type="pres">
      <dgm:prSet presAssocID="{5EE34C76-77AD-4465-9441-46676C3ED265}" presName="rootConnector" presStyleLbl="node2" presStyleIdx="1" presStyleCnt="3"/>
      <dgm:spPr/>
    </dgm:pt>
    <dgm:pt modelId="{E5352629-7187-477F-892D-AB5E15179D47}" type="pres">
      <dgm:prSet presAssocID="{5EE34C76-77AD-4465-9441-46676C3ED265}" presName="hierChild4" presStyleCnt="0"/>
      <dgm:spPr/>
    </dgm:pt>
    <dgm:pt modelId="{54027C9B-4E07-4BCB-9975-49A5412E4951}" type="pres">
      <dgm:prSet presAssocID="{0DA2646A-C67D-4547-A3C8-19B7DEABCDB4}" presName="Name37" presStyleLbl="parChTrans1D3" presStyleIdx="5" presStyleCnt="17"/>
      <dgm:spPr/>
    </dgm:pt>
    <dgm:pt modelId="{6C16AE59-2A2B-4E64-AECF-0DEBE3855E67}" type="pres">
      <dgm:prSet presAssocID="{DE629E20-2A40-449A-9D2D-F33E5D05BF90}" presName="hierRoot2" presStyleCnt="0">
        <dgm:presLayoutVars>
          <dgm:hierBranch val="init"/>
        </dgm:presLayoutVars>
      </dgm:prSet>
      <dgm:spPr/>
    </dgm:pt>
    <dgm:pt modelId="{37023141-1D49-41D0-8BDE-652E212AD9A5}" type="pres">
      <dgm:prSet presAssocID="{DE629E20-2A40-449A-9D2D-F33E5D05BF90}" presName="rootComposite" presStyleCnt="0"/>
      <dgm:spPr/>
    </dgm:pt>
    <dgm:pt modelId="{0B32D5EB-25AD-4AAE-945C-732586E9E08E}" type="pres">
      <dgm:prSet presAssocID="{DE629E20-2A40-449A-9D2D-F33E5D05BF90}" presName="rootText" presStyleLbl="node3" presStyleIdx="5" presStyleCnt="17">
        <dgm:presLayoutVars>
          <dgm:chPref val="3"/>
        </dgm:presLayoutVars>
      </dgm:prSet>
      <dgm:spPr/>
    </dgm:pt>
    <dgm:pt modelId="{04312CC0-3845-4818-9253-41D0C0C63534}" type="pres">
      <dgm:prSet presAssocID="{DE629E20-2A40-449A-9D2D-F33E5D05BF90}" presName="rootConnector" presStyleLbl="node3" presStyleIdx="5" presStyleCnt="17"/>
      <dgm:spPr/>
    </dgm:pt>
    <dgm:pt modelId="{69979E5C-EAAD-4883-A45C-F558CF8B2F0C}" type="pres">
      <dgm:prSet presAssocID="{DE629E20-2A40-449A-9D2D-F33E5D05BF90}" presName="hierChild4" presStyleCnt="0"/>
      <dgm:spPr/>
    </dgm:pt>
    <dgm:pt modelId="{93DA8F5A-A6E3-403D-B270-65E3B746ADB8}" type="pres">
      <dgm:prSet presAssocID="{DE629E20-2A40-449A-9D2D-F33E5D05BF90}" presName="hierChild5" presStyleCnt="0"/>
      <dgm:spPr/>
    </dgm:pt>
    <dgm:pt modelId="{8BF933DB-D66B-46BA-A56D-A0EA3BE90A73}" type="pres">
      <dgm:prSet presAssocID="{B908FA5C-4353-4CD4-A19F-2D9536BA3C64}" presName="Name37" presStyleLbl="parChTrans1D3" presStyleIdx="6" presStyleCnt="17"/>
      <dgm:spPr/>
    </dgm:pt>
    <dgm:pt modelId="{14DE038D-6BE3-471B-949D-915C02046687}" type="pres">
      <dgm:prSet presAssocID="{9B733F61-0986-4140-8C99-23C050EA1ADD}" presName="hierRoot2" presStyleCnt="0">
        <dgm:presLayoutVars>
          <dgm:hierBranch val="init"/>
        </dgm:presLayoutVars>
      </dgm:prSet>
      <dgm:spPr/>
    </dgm:pt>
    <dgm:pt modelId="{464ABDD6-53A1-49FF-96C4-73A9EE32D98E}" type="pres">
      <dgm:prSet presAssocID="{9B733F61-0986-4140-8C99-23C050EA1ADD}" presName="rootComposite" presStyleCnt="0"/>
      <dgm:spPr/>
    </dgm:pt>
    <dgm:pt modelId="{96B59BA4-0EB7-4900-BA46-29913BD36C4A}" type="pres">
      <dgm:prSet presAssocID="{9B733F61-0986-4140-8C99-23C050EA1ADD}" presName="rootText" presStyleLbl="node3" presStyleIdx="6" presStyleCnt="17">
        <dgm:presLayoutVars>
          <dgm:chPref val="3"/>
        </dgm:presLayoutVars>
      </dgm:prSet>
      <dgm:spPr/>
    </dgm:pt>
    <dgm:pt modelId="{B5B21AF5-B72F-49A4-9529-8F86630F99D5}" type="pres">
      <dgm:prSet presAssocID="{9B733F61-0986-4140-8C99-23C050EA1ADD}" presName="rootConnector" presStyleLbl="node3" presStyleIdx="6" presStyleCnt="17"/>
      <dgm:spPr/>
    </dgm:pt>
    <dgm:pt modelId="{61B6E60D-34ED-4145-B2B3-462FB42E2BB1}" type="pres">
      <dgm:prSet presAssocID="{9B733F61-0986-4140-8C99-23C050EA1ADD}" presName="hierChild4" presStyleCnt="0"/>
      <dgm:spPr/>
    </dgm:pt>
    <dgm:pt modelId="{650AF233-66C9-422E-8C98-258AD96430F4}" type="pres">
      <dgm:prSet presAssocID="{9B733F61-0986-4140-8C99-23C050EA1ADD}" presName="hierChild5" presStyleCnt="0"/>
      <dgm:spPr/>
    </dgm:pt>
    <dgm:pt modelId="{4BD1AD3B-6733-495E-AA17-2176DF650AD7}" type="pres">
      <dgm:prSet presAssocID="{0B015C58-D329-4E5F-AEA5-69F5F8833DB0}" presName="Name37" presStyleLbl="parChTrans1D3" presStyleIdx="7" presStyleCnt="17"/>
      <dgm:spPr/>
    </dgm:pt>
    <dgm:pt modelId="{30F09BE0-FABF-4380-A654-41F514418B07}" type="pres">
      <dgm:prSet presAssocID="{0C3D2324-D233-42C6-B2F1-6278E5CAC0EF}" presName="hierRoot2" presStyleCnt="0">
        <dgm:presLayoutVars>
          <dgm:hierBranch val="init"/>
        </dgm:presLayoutVars>
      </dgm:prSet>
      <dgm:spPr/>
    </dgm:pt>
    <dgm:pt modelId="{E701B1B6-1109-4313-A455-B65B355934A9}" type="pres">
      <dgm:prSet presAssocID="{0C3D2324-D233-42C6-B2F1-6278E5CAC0EF}" presName="rootComposite" presStyleCnt="0"/>
      <dgm:spPr/>
    </dgm:pt>
    <dgm:pt modelId="{F72862D1-3673-4D0B-8658-6F0804C90C87}" type="pres">
      <dgm:prSet presAssocID="{0C3D2324-D233-42C6-B2F1-6278E5CAC0EF}" presName="rootText" presStyleLbl="node3" presStyleIdx="7" presStyleCnt="17">
        <dgm:presLayoutVars>
          <dgm:chPref val="3"/>
        </dgm:presLayoutVars>
      </dgm:prSet>
      <dgm:spPr/>
    </dgm:pt>
    <dgm:pt modelId="{E6204FD4-7236-495D-B7F1-077414E4F555}" type="pres">
      <dgm:prSet presAssocID="{0C3D2324-D233-42C6-B2F1-6278E5CAC0EF}" presName="rootConnector" presStyleLbl="node3" presStyleIdx="7" presStyleCnt="17"/>
      <dgm:spPr/>
    </dgm:pt>
    <dgm:pt modelId="{C88321F7-499C-49B7-9644-E1E4ABFDAC13}" type="pres">
      <dgm:prSet presAssocID="{0C3D2324-D233-42C6-B2F1-6278E5CAC0EF}" presName="hierChild4" presStyleCnt="0"/>
      <dgm:spPr/>
    </dgm:pt>
    <dgm:pt modelId="{7A72DE23-68ED-4676-A930-A98FD95573F4}" type="pres">
      <dgm:prSet presAssocID="{0C3D2324-D233-42C6-B2F1-6278E5CAC0EF}" presName="hierChild5" presStyleCnt="0"/>
      <dgm:spPr/>
    </dgm:pt>
    <dgm:pt modelId="{368FA9AF-EE5C-4769-814C-34A84DB0CE64}" type="pres">
      <dgm:prSet presAssocID="{070B5949-4F04-43C2-9E5C-89AF97623356}" presName="Name37" presStyleLbl="parChTrans1D3" presStyleIdx="8" presStyleCnt="17"/>
      <dgm:spPr/>
    </dgm:pt>
    <dgm:pt modelId="{F6D24BEE-DB72-46B7-86BE-1F916A066020}" type="pres">
      <dgm:prSet presAssocID="{B9CD58D5-306D-43D6-BFCC-AFC61A400492}" presName="hierRoot2" presStyleCnt="0">
        <dgm:presLayoutVars>
          <dgm:hierBranch val="init"/>
        </dgm:presLayoutVars>
      </dgm:prSet>
      <dgm:spPr/>
    </dgm:pt>
    <dgm:pt modelId="{034A5009-A8B4-498A-9124-3D5C8925CB4B}" type="pres">
      <dgm:prSet presAssocID="{B9CD58D5-306D-43D6-BFCC-AFC61A400492}" presName="rootComposite" presStyleCnt="0"/>
      <dgm:spPr/>
    </dgm:pt>
    <dgm:pt modelId="{88E426BF-B175-4996-AAAF-27F0B1CC6F9C}" type="pres">
      <dgm:prSet presAssocID="{B9CD58D5-306D-43D6-BFCC-AFC61A400492}" presName="rootText" presStyleLbl="node3" presStyleIdx="8" presStyleCnt="17" custLinFactNeighborX="9660">
        <dgm:presLayoutVars>
          <dgm:chPref val="3"/>
        </dgm:presLayoutVars>
      </dgm:prSet>
      <dgm:spPr/>
    </dgm:pt>
    <dgm:pt modelId="{4E1B437E-B97B-4732-8ABE-202220A189FD}" type="pres">
      <dgm:prSet presAssocID="{B9CD58D5-306D-43D6-BFCC-AFC61A400492}" presName="rootConnector" presStyleLbl="node3" presStyleIdx="8" presStyleCnt="17"/>
      <dgm:spPr/>
    </dgm:pt>
    <dgm:pt modelId="{E43A22A1-CBEA-408A-8A61-4DFA52D8F931}" type="pres">
      <dgm:prSet presAssocID="{B9CD58D5-306D-43D6-BFCC-AFC61A400492}" presName="hierChild4" presStyleCnt="0"/>
      <dgm:spPr/>
    </dgm:pt>
    <dgm:pt modelId="{53374FF0-83C6-473C-ADA4-DAFF5C2FF53A}" type="pres">
      <dgm:prSet presAssocID="{B9CD58D5-306D-43D6-BFCC-AFC61A400492}" presName="hierChild5" presStyleCnt="0"/>
      <dgm:spPr/>
    </dgm:pt>
    <dgm:pt modelId="{28DE9C4A-5207-4A5F-8E27-5ABD049930B7}" type="pres">
      <dgm:prSet presAssocID="{AA5537A4-0516-4363-BC80-E3A0747DCFAD}" presName="Name37" presStyleLbl="parChTrans1D3" presStyleIdx="9" presStyleCnt="17"/>
      <dgm:spPr/>
    </dgm:pt>
    <dgm:pt modelId="{1634B326-943B-4955-AD2B-9F82493C0DAD}" type="pres">
      <dgm:prSet presAssocID="{631B92AA-A4E5-4A2A-80D6-957277962FE2}" presName="hierRoot2" presStyleCnt="0">
        <dgm:presLayoutVars>
          <dgm:hierBranch val="init"/>
        </dgm:presLayoutVars>
      </dgm:prSet>
      <dgm:spPr/>
    </dgm:pt>
    <dgm:pt modelId="{E3E853C0-7420-415B-9057-FAFCF960A5DC}" type="pres">
      <dgm:prSet presAssocID="{631B92AA-A4E5-4A2A-80D6-957277962FE2}" presName="rootComposite" presStyleCnt="0"/>
      <dgm:spPr/>
    </dgm:pt>
    <dgm:pt modelId="{EFBEADB0-2CD5-4B90-A9F5-BB76FF2BDEC4}" type="pres">
      <dgm:prSet presAssocID="{631B92AA-A4E5-4A2A-80D6-957277962FE2}" presName="rootText" presStyleLbl="node3" presStyleIdx="9" presStyleCnt="17" custLinFactNeighborX="2788" custLinFactNeighborY="-19424">
        <dgm:presLayoutVars>
          <dgm:chPref val="3"/>
        </dgm:presLayoutVars>
      </dgm:prSet>
      <dgm:spPr/>
    </dgm:pt>
    <dgm:pt modelId="{7E7E2F27-A501-4D0F-8D2C-5E226921CCC7}" type="pres">
      <dgm:prSet presAssocID="{631B92AA-A4E5-4A2A-80D6-957277962FE2}" presName="rootConnector" presStyleLbl="node3" presStyleIdx="9" presStyleCnt="17"/>
      <dgm:spPr/>
    </dgm:pt>
    <dgm:pt modelId="{1D331061-CBC5-46C5-B241-394DFC085A59}" type="pres">
      <dgm:prSet presAssocID="{631B92AA-A4E5-4A2A-80D6-957277962FE2}" presName="hierChild4" presStyleCnt="0"/>
      <dgm:spPr/>
    </dgm:pt>
    <dgm:pt modelId="{33741D20-553E-4067-9493-41D8A26386E4}" type="pres">
      <dgm:prSet presAssocID="{631B92AA-A4E5-4A2A-80D6-957277962FE2}" presName="hierChild5" presStyleCnt="0"/>
      <dgm:spPr/>
    </dgm:pt>
    <dgm:pt modelId="{E4E02178-91A4-41F2-926E-CB883221817B}" type="pres">
      <dgm:prSet presAssocID="{60596818-54F6-4371-9FF8-E50BE4DBB00D}" presName="Name37" presStyleLbl="parChTrans1D3" presStyleIdx="10" presStyleCnt="17"/>
      <dgm:spPr/>
    </dgm:pt>
    <dgm:pt modelId="{5D924A37-01AD-46CF-97FB-0EB5E2FF6464}" type="pres">
      <dgm:prSet presAssocID="{D3DE3C89-4983-4380-9571-719DBE54CA4E}" presName="hierRoot2" presStyleCnt="0">
        <dgm:presLayoutVars>
          <dgm:hierBranch val="init"/>
        </dgm:presLayoutVars>
      </dgm:prSet>
      <dgm:spPr/>
    </dgm:pt>
    <dgm:pt modelId="{30569975-EAB8-4921-88A2-20357AE383C9}" type="pres">
      <dgm:prSet presAssocID="{D3DE3C89-4983-4380-9571-719DBE54CA4E}" presName="rootComposite" presStyleCnt="0"/>
      <dgm:spPr/>
    </dgm:pt>
    <dgm:pt modelId="{14218104-B0B1-4708-9642-614C7625E912}" type="pres">
      <dgm:prSet presAssocID="{D3DE3C89-4983-4380-9571-719DBE54CA4E}" presName="rootText" presStyleLbl="node3" presStyleIdx="10" presStyleCnt="17" custLinFactNeighborX="2788" custLinFactNeighborY="-22575">
        <dgm:presLayoutVars>
          <dgm:chPref val="3"/>
        </dgm:presLayoutVars>
      </dgm:prSet>
      <dgm:spPr/>
    </dgm:pt>
    <dgm:pt modelId="{A41EEF87-9A47-4739-954F-C0D7A0E495C1}" type="pres">
      <dgm:prSet presAssocID="{D3DE3C89-4983-4380-9571-719DBE54CA4E}" presName="rootConnector" presStyleLbl="node3" presStyleIdx="10" presStyleCnt="17"/>
      <dgm:spPr/>
    </dgm:pt>
    <dgm:pt modelId="{0639D251-C773-4889-A20A-49EC9C25325D}" type="pres">
      <dgm:prSet presAssocID="{D3DE3C89-4983-4380-9571-719DBE54CA4E}" presName="hierChild4" presStyleCnt="0"/>
      <dgm:spPr/>
    </dgm:pt>
    <dgm:pt modelId="{92639EA9-F265-4670-AD8D-875291A3BC1B}" type="pres">
      <dgm:prSet presAssocID="{D3DE3C89-4983-4380-9571-719DBE54CA4E}" presName="hierChild5" presStyleCnt="0"/>
      <dgm:spPr/>
    </dgm:pt>
    <dgm:pt modelId="{22B24682-E30C-4941-8DE5-985C353BC9D2}" type="pres">
      <dgm:prSet presAssocID="{DC573D4C-0DAF-4DC8-8F14-4D271AA63292}" presName="Name37" presStyleLbl="parChTrans1D3" presStyleIdx="11" presStyleCnt="17"/>
      <dgm:spPr/>
    </dgm:pt>
    <dgm:pt modelId="{364A7EDE-5F07-4FFE-8BFB-358231BE1E82}" type="pres">
      <dgm:prSet presAssocID="{8CF33FA6-5A2E-4A8A-B5FC-7809A78AA269}" presName="hierRoot2" presStyleCnt="0">
        <dgm:presLayoutVars>
          <dgm:hierBranch val="init"/>
        </dgm:presLayoutVars>
      </dgm:prSet>
      <dgm:spPr/>
    </dgm:pt>
    <dgm:pt modelId="{EBC6B16D-261C-4C36-8A8F-6C8BA29445DD}" type="pres">
      <dgm:prSet presAssocID="{8CF33FA6-5A2E-4A8A-B5FC-7809A78AA269}" presName="rootComposite" presStyleCnt="0"/>
      <dgm:spPr/>
    </dgm:pt>
    <dgm:pt modelId="{AA50C077-FF61-44A4-ADF9-2ADD91E94FDA}" type="pres">
      <dgm:prSet presAssocID="{8CF33FA6-5A2E-4A8A-B5FC-7809A78AA269}" presName="rootText" presStyleLbl="node3" presStyleIdx="11" presStyleCnt="17" custLinFactNeighborX="2788" custLinFactNeighborY="-22575">
        <dgm:presLayoutVars>
          <dgm:chPref val="3"/>
        </dgm:presLayoutVars>
      </dgm:prSet>
      <dgm:spPr/>
    </dgm:pt>
    <dgm:pt modelId="{9920DC30-4F44-40E0-9436-D0EDE6B42B7D}" type="pres">
      <dgm:prSet presAssocID="{8CF33FA6-5A2E-4A8A-B5FC-7809A78AA269}" presName="rootConnector" presStyleLbl="node3" presStyleIdx="11" presStyleCnt="17"/>
      <dgm:spPr/>
    </dgm:pt>
    <dgm:pt modelId="{07CBD3B7-1FEA-402E-B0B7-40E8F1D2A46D}" type="pres">
      <dgm:prSet presAssocID="{8CF33FA6-5A2E-4A8A-B5FC-7809A78AA269}" presName="hierChild4" presStyleCnt="0"/>
      <dgm:spPr/>
    </dgm:pt>
    <dgm:pt modelId="{02650BEB-4AC7-4398-ADED-9F261802C6A1}" type="pres">
      <dgm:prSet presAssocID="{8CF33FA6-5A2E-4A8A-B5FC-7809A78AA269}" presName="hierChild5" presStyleCnt="0"/>
      <dgm:spPr/>
    </dgm:pt>
    <dgm:pt modelId="{EEB31563-DF90-4FE9-81E2-2B68F22EEF79}" type="pres">
      <dgm:prSet presAssocID="{7BF163A1-BA95-45EF-9401-3829AC5AB6DC}" presName="Name37" presStyleLbl="parChTrans1D3" presStyleIdx="12" presStyleCnt="17"/>
      <dgm:spPr/>
    </dgm:pt>
    <dgm:pt modelId="{53B61CE5-45EC-4524-952E-B25FC72F548A}" type="pres">
      <dgm:prSet presAssocID="{1FA14C05-2512-480E-B37E-00C12F07011C}" presName="hierRoot2" presStyleCnt="0">
        <dgm:presLayoutVars>
          <dgm:hierBranch val="init"/>
        </dgm:presLayoutVars>
      </dgm:prSet>
      <dgm:spPr/>
    </dgm:pt>
    <dgm:pt modelId="{2BB23211-A2FC-4FA5-8ACD-8DE72C808BED}" type="pres">
      <dgm:prSet presAssocID="{1FA14C05-2512-480E-B37E-00C12F07011C}" presName="rootComposite" presStyleCnt="0"/>
      <dgm:spPr/>
    </dgm:pt>
    <dgm:pt modelId="{D253FEC6-D4E2-4593-B80F-E60460F2818D}" type="pres">
      <dgm:prSet presAssocID="{1FA14C05-2512-480E-B37E-00C12F07011C}" presName="rootText" presStyleLbl="node3" presStyleIdx="12" presStyleCnt="17" custLinFactNeighborX="2788" custLinFactNeighborY="-22575">
        <dgm:presLayoutVars>
          <dgm:chPref val="3"/>
        </dgm:presLayoutVars>
      </dgm:prSet>
      <dgm:spPr/>
    </dgm:pt>
    <dgm:pt modelId="{4A904DF6-62D3-4BFD-9A9B-666372DC59E3}" type="pres">
      <dgm:prSet presAssocID="{1FA14C05-2512-480E-B37E-00C12F07011C}" presName="rootConnector" presStyleLbl="node3" presStyleIdx="12" presStyleCnt="17"/>
      <dgm:spPr/>
    </dgm:pt>
    <dgm:pt modelId="{56DC1BC3-A397-47F8-90BD-494B7DF98B5B}" type="pres">
      <dgm:prSet presAssocID="{1FA14C05-2512-480E-B37E-00C12F07011C}" presName="hierChild4" presStyleCnt="0"/>
      <dgm:spPr/>
    </dgm:pt>
    <dgm:pt modelId="{752EE124-DC0B-4C88-9F5A-95D110509165}" type="pres">
      <dgm:prSet presAssocID="{1FA14C05-2512-480E-B37E-00C12F07011C}" presName="hierChild5" presStyleCnt="0"/>
      <dgm:spPr/>
    </dgm:pt>
    <dgm:pt modelId="{AA65A8E3-E467-4373-BADC-FB67C5E3A26B}" type="pres">
      <dgm:prSet presAssocID="{D426200F-E5DD-48E4-B9A2-E38B3E87A365}" presName="Name37" presStyleLbl="parChTrans1D3" presStyleIdx="13" presStyleCnt="17"/>
      <dgm:spPr/>
    </dgm:pt>
    <dgm:pt modelId="{BDB4AF57-DE3B-4DBE-ADBF-D2076989CF93}" type="pres">
      <dgm:prSet presAssocID="{D4CC6530-6B0D-4A37-8933-927EEAD82A82}" presName="hierRoot2" presStyleCnt="0">
        <dgm:presLayoutVars>
          <dgm:hierBranch val="init"/>
        </dgm:presLayoutVars>
      </dgm:prSet>
      <dgm:spPr/>
    </dgm:pt>
    <dgm:pt modelId="{15AE0EE2-BD73-4490-AB7A-3C9BA3E39A24}" type="pres">
      <dgm:prSet presAssocID="{D4CC6530-6B0D-4A37-8933-927EEAD82A82}" presName="rootComposite" presStyleCnt="0"/>
      <dgm:spPr/>
    </dgm:pt>
    <dgm:pt modelId="{9F980BE8-AD02-4610-A1CD-39099CB73C33}" type="pres">
      <dgm:prSet presAssocID="{D4CC6530-6B0D-4A37-8933-927EEAD82A82}" presName="rootText" presStyleLbl="node3" presStyleIdx="13" presStyleCnt="17" custLinFactNeighborX="2788" custLinFactNeighborY="-22575">
        <dgm:presLayoutVars>
          <dgm:chPref val="3"/>
        </dgm:presLayoutVars>
      </dgm:prSet>
      <dgm:spPr/>
    </dgm:pt>
    <dgm:pt modelId="{343E7508-6DB3-4D30-A987-BCE16AB3ECFD}" type="pres">
      <dgm:prSet presAssocID="{D4CC6530-6B0D-4A37-8933-927EEAD82A82}" presName="rootConnector" presStyleLbl="node3" presStyleIdx="13" presStyleCnt="17"/>
      <dgm:spPr/>
    </dgm:pt>
    <dgm:pt modelId="{2D4C947B-3F71-46D6-A26E-A7278604797A}" type="pres">
      <dgm:prSet presAssocID="{D4CC6530-6B0D-4A37-8933-927EEAD82A82}" presName="hierChild4" presStyleCnt="0"/>
      <dgm:spPr/>
    </dgm:pt>
    <dgm:pt modelId="{6C9CC0BB-DF93-4F6D-BDA2-5A2F48FF6525}" type="pres">
      <dgm:prSet presAssocID="{D4CC6530-6B0D-4A37-8933-927EEAD82A82}" presName="hierChild5" presStyleCnt="0"/>
      <dgm:spPr/>
    </dgm:pt>
    <dgm:pt modelId="{A0CDDCDB-E2CB-4547-8287-FE9E5A06E420}" type="pres">
      <dgm:prSet presAssocID="{A53C750A-482F-4F0A-8B18-1394A373ABCD}" presName="Name37" presStyleLbl="parChTrans1D3" presStyleIdx="14" presStyleCnt="17"/>
      <dgm:spPr/>
    </dgm:pt>
    <dgm:pt modelId="{4616DA38-ABC7-40DD-809D-3BC4BD8819EE}" type="pres">
      <dgm:prSet presAssocID="{0712C391-777C-4A6F-9CA0-3D563E5AE698}" presName="hierRoot2" presStyleCnt="0">
        <dgm:presLayoutVars>
          <dgm:hierBranch val="init"/>
        </dgm:presLayoutVars>
      </dgm:prSet>
      <dgm:spPr/>
    </dgm:pt>
    <dgm:pt modelId="{598CB822-9E14-44A0-8B1B-2A7C930BD933}" type="pres">
      <dgm:prSet presAssocID="{0712C391-777C-4A6F-9CA0-3D563E5AE698}" presName="rootComposite" presStyleCnt="0"/>
      <dgm:spPr/>
    </dgm:pt>
    <dgm:pt modelId="{E818808E-77E7-4D5F-9374-580A73CEF1B0}" type="pres">
      <dgm:prSet presAssocID="{0712C391-777C-4A6F-9CA0-3D563E5AE698}" presName="rootText" presStyleLbl="node3" presStyleIdx="14" presStyleCnt="17" custLinFactNeighborX="2788" custLinFactNeighborY="-35182">
        <dgm:presLayoutVars>
          <dgm:chPref val="3"/>
        </dgm:presLayoutVars>
      </dgm:prSet>
      <dgm:spPr/>
    </dgm:pt>
    <dgm:pt modelId="{B410C286-9543-438F-8BDC-7633989A4F02}" type="pres">
      <dgm:prSet presAssocID="{0712C391-777C-4A6F-9CA0-3D563E5AE698}" presName="rootConnector" presStyleLbl="node3" presStyleIdx="14" presStyleCnt="17"/>
      <dgm:spPr/>
    </dgm:pt>
    <dgm:pt modelId="{C362E447-E205-4269-830A-EFE0A3518D3C}" type="pres">
      <dgm:prSet presAssocID="{0712C391-777C-4A6F-9CA0-3D563E5AE698}" presName="hierChild4" presStyleCnt="0"/>
      <dgm:spPr/>
    </dgm:pt>
    <dgm:pt modelId="{C19D2572-3620-4A58-A7D2-D64308937EC9}" type="pres">
      <dgm:prSet presAssocID="{0712C391-777C-4A6F-9CA0-3D563E5AE698}" presName="hierChild5" presStyleCnt="0"/>
      <dgm:spPr/>
    </dgm:pt>
    <dgm:pt modelId="{762D7005-7B96-4F84-A62F-3A5A52974BBC}" type="pres">
      <dgm:prSet presAssocID="{425D25A6-EA62-4A7A-8958-8D82D5AA9E6C}" presName="Name37" presStyleLbl="parChTrans1D3" presStyleIdx="15" presStyleCnt="17"/>
      <dgm:spPr/>
    </dgm:pt>
    <dgm:pt modelId="{EB5600E9-7BD0-4243-9DF0-8F411390A1BC}" type="pres">
      <dgm:prSet presAssocID="{E01DD886-9D8F-4A55-A695-2031DCD7366A}" presName="hierRoot2" presStyleCnt="0">
        <dgm:presLayoutVars>
          <dgm:hierBranch val="init"/>
        </dgm:presLayoutVars>
      </dgm:prSet>
      <dgm:spPr/>
    </dgm:pt>
    <dgm:pt modelId="{FD112799-B534-4C5E-AD38-3E4384DFF09A}" type="pres">
      <dgm:prSet presAssocID="{E01DD886-9D8F-4A55-A695-2031DCD7366A}" presName="rootComposite" presStyleCnt="0"/>
      <dgm:spPr/>
    </dgm:pt>
    <dgm:pt modelId="{0C04DA31-93A6-4FE8-AA5C-2F94A1906B87}" type="pres">
      <dgm:prSet presAssocID="{E01DD886-9D8F-4A55-A695-2031DCD7366A}" presName="rootText" presStyleLbl="node3" presStyleIdx="15" presStyleCnt="17" custLinFactNeighborX="2788" custLinFactNeighborY="-35182">
        <dgm:presLayoutVars>
          <dgm:chPref val="3"/>
        </dgm:presLayoutVars>
      </dgm:prSet>
      <dgm:spPr/>
    </dgm:pt>
    <dgm:pt modelId="{78174968-BD06-47DC-80BB-A250AE81147F}" type="pres">
      <dgm:prSet presAssocID="{E01DD886-9D8F-4A55-A695-2031DCD7366A}" presName="rootConnector" presStyleLbl="node3" presStyleIdx="15" presStyleCnt="17"/>
      <dgm:spPr/>
    </dgm:pt>
    <dgm:pt modelId="{12A1B349-57E4-4115-864C-CD8810844923}" type="pres">
      <dgm:prSet presAssocID="{E01DD886-9D8F-4A55-A695-2031DCD7366A}" presName="hierChild4" presStyleCnt="0"/>
      <dgm:spPr/>
    </dgm:pt>
    <dgm:pt modelId="{B2548CCE-C875-4695-9087-79FDA8DE9958}" type="pres">
      <dgm:prSet presAssocID="{E01DD886-9D8F-4A55-A695-2031DCD7366A}" presName="hierChild5" presStyleCnt="0"/>
      <dgm:spPr/>
    </dgm:pt>
    <dgm:pt modelId="{BA27DACF-DA12-46FD-B956-FA23DA375950}" type="pres">
      <dgm:prSet presAssocID="{5EE34C76-77AD-4465-9441-46676C3ED265}" presName="hierChild5" presStyleCnt="0"/>
      <dgm:spPr/>
    </dgm:pt>
    <dgm:pt modelId="{240A134D-F267-4C49-887F-3B5EFADCC920}" type="pres">
      <dgm:prSet presAssocID="{ED4BCE7F-7D6B-4F61-B369-C918572D4DA7}" presName="Name37" presStyleLbl="parChTrans1D2" presStyleIdx="2" presStyleCnt="3"/>
      <dgm:spPr/>
    </dgm:pt>
    <dgm:pt modelId="{6B5FA988-F277-4E5F-8C4D-25658BED3A6D}" type="pres">
      <dgm:prSet presAssocID="{2DB29C6E-52F9-412F-8999-5B0545D9BFCD}" presName="hierRoot2" presStyleCnt="0">
        <dgm:presLayoutVars>
          <dgm:hierBranch val="init"/>
        </dgm:presLayoutVars>
      </dgm:prSet>
      <dgm:spPr/>
    </dgm:pt>
    <dgm:pt modelId="{F2E331ED-D242-47D7-A231-0A02E96D71BF}" type="pres">
      <dgm:prSet presAssocID="{2DB29C6E-52F9-412F-8999-5B0545D9BFCD}" presName="rootComposite" presStyleCnt="0"/>
      <dgm:spPr/>
    </dgm:pt>
    <dgm:pt modelId="{91B4A472-F541-4766-9B15-8B2DB2BE9B42}" type="pres">
      <dgm:prSet presAssocID="{2DB29C6E-52F9-412F-8999-5B0545D9BFCD}" presName="rootText" presStyleLbl="node2" presStyleIdx="2" presStyleCnt="3" custLinFactNeighborX="34066" custLinFactNeighborY="-3666">
        <dgm:presLayoutVars>
          <dgm:chPref val="3"/>
        </dgm:presLayoutVars>
      </dgm:prSet>
      <dgm:spPr/>
    </dgm:pt>
    <dgm:pt modelId="{2E2C4B96-EAD6-4D3A-9239-B599BDE78DD0}" type="pres">
      <dgm:prSet presAssocID="{2DB29C6E-52F9-412F-8999-5B0545D9BFCD}" presName="rootConnector" presStyleLbl="node2" presStyleIdx="2" presStyleCnt="3"/>
      <dgm:spPr/>
    </dgm:pt>
    <dgm:pt modelId="{A42C27BF-487E-482E-8DC4-5FFBD6515B6E}" type="pres">
      <dgm:prSet presAssocID="{2DB29C6E-52F9-412F-8999-5B0545D9BFCD}" presName="hierChild4" presStyleCnt="0"/>
      <dgm:spPr/>
    </dgm:pt>
    <dgm:pt modelId="{0C1F3E65-EDAD-4B32-8EF7-D36C25A36EFD}" type="pres">
      <dgm:prSet presAssocID="{A86B05B6-3C03-476F-AA61-94B1650B5AE9}" presName="Name37" presStyleLbl="parChTrans1D3" presStyleIdx="16" presStyleCnt="17"/>
      <dgm:spPr/>
    </dgm:pt>
    <dgm:pt modelId="{DAC52943-DEB0-47B9-8504-E082C28A4CF9}" type="pres">
      <dgm:prSet presAssocID="{0D957D12-E7CB-4B46-8662-01C1FF2FE9D7}" presName="hierRoot2" presStyleCnt="0">
        <dgm:presLayoutVars>
          <dgm:hierBranch val="init"/>
        </dgm:presLayoutVars>
      </dgm:prSet>
      <dgm:spPr/>
    </dgm:pt>
    <dgm:pt modelId="{2812A458-4A47-48B8-8FA8-27492D1ED3CB}" type="pres">
      <dgm:prSet presAssocID="{0D957D12-E7CB-4B46-8662-01C1FF2FE9D7}" presName="rootComposite" presStyleCnt="0"/>
      <dgm:spPr/>
    </dgm:pt>
    <dgm:pt modelId="{62B7D18F-1122-4D09-975D-6CCB6AEFAE9C}" type="pres">
      <dgm:prSet presAssocID="{0D957D12-E7CB-4B46-8662-01C1FF2FE9D7}" presName="rootText" presStyleLbl="node3" presStyleIdx="16" presStyleCnt="17" custLinFactNeighborX="9066" custLinFactNeighborY="-6818">
        <dgm:presLayoutVars>
          <dgm:chPref val="3"/>
        </dgm:presLayoutVars>
      </dgm:prSet>
      <dgm:spPr/>
    </dgm:pt>
    <dgm:pt modelId="{A87A2045-29A0-43AC-8B3F-6922FDADB862}" type="pres">
      <dgm:prSet presAssocID="{0D957D12-E7CB-4B46-8662-01C1FF2FE9D7}" presName="rootConnector" presStyleLbl="node3" presStyleIdx="16" presStyleCnt="17"/>
      <dgm:spPr/>
    </dgm:pt>
    <dgm:pt modelId="{40030DAD-9810-4B6D-8DAB-054FEB7C2B7B}" type="pres">
      <dgm:prSet presAssocID="{0D957D12-E7CB-4B46-8662-01C1FF2FE9D7}" presName="hierChild4" presStyleCnt="0"/>
      <dgm:spPr/>
    </dgm:pt>
    <dgm:pt modelId="{BEB4EF24-AB5F-4FE5-8684-6BF8FD24BAF7}" type="pres">
      <dgm:prSet presAssocID="{0D957D12-E7CB-4B46-8662-01C1FF2FE9D7}" presName="hierChild5" presStyleCnt="0"/>
      <dgm:spPr/>
    </dgm:pt>
    <dgm:pt modelId="{190B936C-7186-4C0F-8F35-5B5A5ED5F207}" type="pres">
      <dgm:prSet presAssocID="{2DB29C6E-52F9-412F-8999-5B0545D9BFCD}" presName="hierChild5" presStyleCnt="0"/>
      <dgm:spPr/>
    </dgm:pt>
    <dgm:pt modelId="{C40AF9A8-AEF3-42C0-BB19-311EAF7AF986}" type="pres">
      <dgm:prSet presAssocID="{7AF73B35-48CA-404A-BBD6-075894CC87F0}" presName="hierChild3" presStyleCnt="0"/>
      <dgm:spPr/>
    </dgm:pt>
  </dgm:ptLst>
  <dgm:cxnLst>
    <dgm:cxn modelId="{61761200-425D-4AA0-ADC6-136CFA6E327E}" srcId="{5EE34C76-77AD-4465-9441-46676C3ED265}" destId="{0712C391-777C-4A6F-9CA0-3D563E5AE698}" srcOrd="9" destOrd="0" parTransId="{A53C750A-482F-4F0A-8B18-1394A373ABCD}" sibTransId="{E9979248-333F-4ABD-B9CC-2802D5D1E255}"/>
    <dgm:cxn modelId="{2B86C101-595C-40D4-9013-DEEEA98D10C0}" type="presOf" srcId="{A53C750A-482F-4F0A-8B18-1394A373ABCD}" destId="{A0CDDCDB-E2CB-4547-8287-FE9E5A06E420}" srcOrd="0" destOrd="0" presId="urn:microsoft.com/office/officeart/2005/8/layout/orgChart1"/>
    <dgm:cxn modelId="{AD841B05-F1C1-4FA2-BBB2-5250CC416CC5}" type="presOf" srcId="{DE629E20-2A40-449A-9D2D-F33E5D05BF90}" destId="{0B32D5EB-25AD-4AAE-945C-732586E9E08E}" srcOrd="0" destOrd="0" presId="urn:microsoft.com/office/officeart/2005/8/layout/orgChart1"/>
    <dgm:cxn modelId="{94105F0C-F800-4B19-9513-5364ECAC2A4F}" srcId="{5EE34C76-77AD-4465-9441-46676C3ED265}" destId="{1FA14C05-2512-480E-B37E-00C12F07011C}" srcOrd="7" destOrd="0" parTransId="{7BF163A1-BA95-45EF-9401-3829AC5AB6DC}" sibTransId="{E23C2410-A758-4C40-B660-10C5BE3C2C8E}"/>
    <dgm:cxn modelId="{B2F6BB10-0209-44FF-B0E4-7E3FBA4F943C}" type="presOf" srcId="{7AF73B35-48CA-404A-BBD6-075894CC87F0}" destId="{531F91FB-870F-40FD-960D-AF90F6245DB3}" srcOrd="1" destOrd="0" presId="urn:microsoft.com/office/officeart/2005/8/layout/orgChart1"/>
    <dgm:cxn modelId="{5F24F511-E7BC-4FDD-801F-D4AC82DFEC7C}" type="presOf" srcId="{2DB29C6E-52F9-412F-8999-5B0545D9BFCD}" destId="{91B4A472-F541-4766-9B15-8B2DB2BE9B42}" srcOrd="0" destOrd="0" presId="urn:microsoft.com/office/officeart/2005/8/layout/orgChart1"/>
    <dgm:cxn modelId="{32A95C17-41B3-497F-9BCE-1B9AED1F7E00}" type="presOf" srcId="{1FA14C05-2512-480E-B37E-00C12F07011C}" destId="{4A904DF6-62D3-4BFD-9A9B-666372DC59E3}" srcOrd="1" destOrd="0" presId="urn:microsoft.com/office/officeart/2005/8/layout/orgChart1"/>
    <dgm:cxn modelId="{CB6F6E1C-645B-4C28-9B01-95AE5E6AA7DD}" srcId="{5EE34C76-77AD-4465-9441-46676C3ED265}" destId="{DE629E20-2A40-449A-9D2D-F33E5D05BF90}" srcOrd="0" destOrd="0" parTransId="{0DA2646A-C67D-4547-A3C8-19B7DEABCDB4}" sibTransId="{9E9D21FB-0535-46F0-B213-CF79D42F6C33}"/>
    <dgm:cxn modelId="{3A124A20-F499-4381-9BA3-8441F16010AC}" type="presOf" srcId="{B9CD58D5-306D-43D6-BFCC-AFC61A400492}" destId="{4E1B437E-B97B-4732-8ABE-202220A189FD}" srcOrd="1" destOrd="0" presId="urn:microsoft.com/office/officeart/2005/8/layout/orgChart1"/>
    <dgm:cxn modelId="{BEEBC822-B8E7-4F0A-9CF7-05FDB401D502}" srcId="{B6EEDE21-6FFA-4D85-A16B-70643EC6CAD4}" destId="{7C63E122-1C34-4DBA-9DB8-83AE66502E44}" srcOrd="4" destOrd="0" parTransId="{3F7EEFD5-0437-4B05-B222-BA46C3C76FB7}" sibTransId="{F407EB63-93CF-4323-B4EF-BFBE6AC7803B}"/>
    <dgm:cxn modelId="{5021FE23-0019-4B75-AB86-54DD3EA91937}" type="presOf" srcId="{0712C391-777C-4A6F-9CA0-3D563E5AE698}" destId="{E818808E-77E7-4D5F-9374-580A73CEF1B0}" srcOrd="0" destOrd="0" presId="urn:microsoft.com/office/officeart/2005/8/layout/orgChart1"/>
    <dgm:cxn modelId="{EA5F5824-2592-4A4A-B55E-E5380F1DC85E}" type="presOf" srcId="{7AF73B35-48CA-404A-BBD6-075894CC87F0}" destId="{4E5C08AD-2131-4B92-AC85-6CAFFAA6A526}" srcOrd="0" destOrd="0" presId="urn:microsoft.com/office/officeart/2005/8/layout/orgChart1"/>
    <dgm:cxn modelId="{EF10E425-42AF-48CC-ACE5-6A868336E76F}" type="presOf" srcId="{F9BA0FFC-5A18-4F01-9A87-C91B52C07D1E}" destId="{6BC00FFD-61A7-47BE-8957-E4921E05CC59}" srcOrd="1" destOrd="0" presId="urn:microsoft.com/office/officeart/2005/8/layout/orgChart1"/>
    <dgm:cxn modelId="{0B395527-08FE-4CC7-9F52-8275BC7FE495}" type="presOf" srcId="{DC573D4C-0DAF-4DC8-8F14-4D271AA63292}" destId="{22B24682-E30C-4941-8DE5-985C353BC9D2}" srcOrd="0" destOrd="0" presId="urn:microsoft.com/office/officeart/2005/8/layout/orgChart1"/>
    <dgm:cxn modelId="{5A351E2E-2866-46AB-AE37-1729320E480C}" type="presOf" srcId="{D6F28056-8B02-451B-AA8F-63724D2EE1EF}" destId="{97DFAE9A-59A5-4C43-BD2F-E36877B31AC4}" srcOrd="0" destOrd="0" presId="urn:microsoft.com/office/officeart/2005/8/layout/orgChart1"/>
    <dgm:cxn modelId="{8EAF852E-573E-4CF1-8761-A2E44F212166}" srcId="{9B1055BF-3FA3-4262-8E90-5A8EC42B43CB}" destId="{7AF73B35-48CA-404A-BBD6-075894CC87F0}" srcOrd="0" destOrd="0" parTransId="{C0E4CA4D-25A2-4027-93C9-A7957948EE70}" sibTransId="{5BCA64BF-FC9C-49B0-9D15-2A4782D74EE4}"/>
    <dgm:cxn modelId="{117DF42F-D756-4C44-8675-F69B9235F9EA}" type="presOf" srcId="{0C3D2324-D233-42C6-B2F1-6278E5CAC0EF}" destId="{E6204FD4-7236-495D-B7F1-077414E4F555}" srcOrd="1" destOrd="0" presId="urn:microsoft.com/office/officeart/2005/8/layout/orgChart1"/>
    <dgm:cxn modelId="{AC26A030-4939-4A0D-A2C4-86BD3B725072}" type="presOf" srcId="{425D25A6-EA62-4A7A-8958-8D82D5AA9E6C}" destId="{762D7005-7B96-4F84-A62F-3A5A52974BBC}" srcOrd="0" destOrd="0" presId="urn:microsoft.com/office/officeart/2005/8/layout/orgChart1"/>
    <dgm:cxn modelId="{1E880131-FD72-40A8-9EEE-3AFE39210C26}" type="presOf" srcId="{B6EEDE21-6FFA-4D85-A16B-70643EC6CAD4}" destId="{D83411CD-D1B1-4BEE-8A16-89F1DD1B2FEE}" srcOrd="0" destOrd="0" presId="urn:microsoft.com/office/officeart/2005/8/layout/orgChart1"/>
    <dgm:cxn modelId="{C3035532-EB27-41BF-A299-455BCEECFF6C}" type="presOf" srcId="{41C29803-FD89-4013-996F-0EB42F032334}" destId="{5BF4060C-2C17-4AB7-817B-1642836E74E9}" srcOrd="0" destOrd="0" presId="urn:microsoft.com/office/officeart/2005/8/layout/orgChart1"/>
    <dgm:cxn modelId="{89FC8E36-4430-404F-83FE-D230577D12B0}" type="presOf" srcId="{D4CC6530-6B0D-4A37-8933-927EEAD82A82}" destId="{9F980BE8-AD02-4610-A1CD-39099CB73C33}" srcOrd="0" destOrd="0" presId="urn:microsoft.com/office/officeart/2005/8/layout/orgChart1"/>
    <dgm:cxn modelId="{618FDB3A-774D-4273-9B28-99C52E94F48F}" type="presOf" srcId="{A86B05B6-3C03-476F-AA61-94B1650B5AE9}" destId="{0C1F3E65-EDAD-4B32-8EF7-D36C25A36EFD}" srcOrd="0" destOrd="0" presId="urn:microsoft.com/office/officeart/2005/8/layout/orgChart1"/>
    <dgm:cxn modelId="{954EB140-B61C-43F4-B6F0-AE0EF81E64EC}" type="presOf" srcId="{9FB1CDC1-7003-430D-85C5-01762FD9A026}" destId="{D46771D4-B829-482C-93B9-3016993030DB}" srcOrd="0" destOrd="0" presId="urn:microsoft.com/office/officeart/2005/8/layout/orgChart1"/>
    <dgm:cxn modelId="{E79EBF40-6C46-4D80-9B8E-85FBD2D12536}" type="presOf" srcId="{75871662-7EFF-4A7E-A0F5-0E9BE94533DD}" destId="{1327F9DB-5E42-4734-B3BB-7F846A312E5B}" srcOrd="0" destOrd="0" presId="urn:microsoft.com/office/officeart/2005/8/layout/orgChart1"/>
    <dgm:cxn modelId="{A7BACD44-001C-427B-9929-DC9F9925B34F}" srcId="{5EE34C76-77AD-4465-9441-46676C3ED265}" destId="{D3DE3C89-4983-4380-9571-719DBE54CA4E}" srcOrd="5" destOrd="0" parTransId="{60596818-54F6-4371-9FF8-E50BE4DBB00D}" sibTransId="{AEF51D1A-82B5-4A55-BCCC-3EB8080E1615}"/>
    <dgm:cxn modelId="{4850364B-9F69-4515-BE28-8592D60F47B9}" type="presOf" srcId="{631B92AA-A4E5-4A2A-80D6-957277962FE2}" destId="{EFBEADB0-2CD5-4B90-A9F5-BB76FF2BDEC4}" srcOrd="0" destOrd="0" presId="urn:microsoft.com/office/officeart/2005/8/layout/orgChart1"/>
    <dgm:cxn modelId="{CD8E0B4C-53C7-4957-A33B-EC67BDA0A1FC}" type="presOf" srcId="{E01DD886-9D8F-4A55-A695-2031DCD7366A}" destId="{78174968-BD06-47DC-80BB-A250AE81147F}" srcOrd="1" destOrd="0" presId="urn:microsoft.com/office/officeart/2005/8/layout/orgChart1"/>
    <dgm:cxn modelId="{4ADD374C-9D3A-4F77-9594-1BA7B62AACFE}" srcId="{B6EEDE21-6FFA-4D85-A16B-70643EC6CAD4}" destId="{F9BA0FFC-5A18-4F01-9A87-C91B52C07D1E}" srcOrd="1" destOrd="0" parTransId="{D6F28056-8B02-451B-AA8F-63724D2EE1EF}" sibTransId="{E11A74EE-B854-4D8F-ABB8-E141C01584CB}"/>
    <dgm:cxn modelId="{E7EA724C-F7A8-4511-B5C8-28EE8DF61972}" type="presOf" srcId="{8CF33FA6-5A2E-4A8A-B5FC-7809A78AA269}" destId="{9920DC30-4F44-40E0-9436-D0EDE6B42B7D}" srcOrd="1" destOrd="0" presId="urn:microsoft.com/office/officeart/2005/8/layout/orgChart1"/>
    <dgm:cxn modelId="{AEC4754D-02F1-463C-B137-929FDCFE6A90}" type="presOf" srcId="{9B733F61-0986-4140-8C99-23C050EA1ADD}" destId="{96B59BA4-0EB7-4900-BA46-29913BD36C4A}" srcOrd="0" destOrd="0" presId="urn:microsoft.com/office/officeart/2005/8/layout/orgChart1"/>
    <dgm:cxn modelId="{4729B44D-E010-461F-B505-A7A0032A90E2}" type="presOf" srcId="{9B733F61-0986-4140-8C99-23C050EA1ADD}" destId="{B5B21AF5-B72F-49A4-9529-8F86630F99D5}" srcOrd="1" destOrd="0" presId="urn:microsoft.com/office/officeart/2005/8/layout/orgChart1"/>
    <dgm:cxn modelId="{72611650-97BD-44D6-AB83-339F398DC69F}" type="presOf" srcId="{9B1055BF-3FA3-4262-8E90-5A8EC42B43CB}" destId="{B531963A-138E-4047-ADD8-B77B3D555FC6}" srcOrd="0" destOrd="0" presId="urn:microsoft.com/office/officeart/2005/8/layout/orgChart1"/>
    <dgm:cxn modelId="{142DF550-1F88-4FA2-9792-C3442FD022A7}" type="presOf" srcId="{799ABA19-DE9C-4C3A-B2BE-CAF457238EC7}" destId="{0E239DEC-36CE-4189-B763-2846EA9AC44F}" srcOrd="0" destOrd="0" presId="urn:microsoft.com/office/officeart/2005/8/layout/orgChart1"/>
    <dgm:cxn modelId="{A26A2856-B29C-4794-BCA4-93ED9F65719D}" type="presOf" srcId="{D3DE3C89-4983-4380-9571-719DBE54CA4E}" destId="{A41EEF87-9A47-4739-954F-C0D7A0E495C1}" srcOrd="1" destOrd="0" presId="urn:microsoft.com/office/officeart/2005/8/layout/orgChart1"/>
    <dgm:cxn modelId="{86B21A57-3300-41E3-8294-D7BB278FE7A0}" type="presOf" srcId="{133FF75E-B54D-498E-B84B-2F86BD685CA3}" destId="{714C2733-F118-4BC6-96D7-CEB694DE7697}" srcOrd="0" destOrd="0" presId="urn:microsoft.com/office/officeart/2005/8/layout/orgChart1"/>
    <dgm:cxn modelId="{EE54BE59-EBED-4CE8-93A1-C77E97565548}" type="presOf" srcId="{631B92AA-A4E5-4A2A-80D6-957277962FE2}" destId="{7E7E2F27-A501-4D0F-8D2C-5E226921CCC7}" srcOrd="1" destOrd="0" presId="urn:microsoft.com/office/officeart/2005/8/layout/orgChart1"/>
    <dgm:cxn modelId="{2C5BB35F-F3D3-47DE-901A-912E50B8CD56}" srcId="{7AF73B35-48CA-404A-BBD6-075894CC87F0}" destId="{2DB29C6E-52F9-412F-8999-5B0545D9BFCD}" srcOrd="2" destOrd="0" parTransId="{ED4BCE7F-7D6B-4F61-B369-C918572D4DA7}" sibTransId="{CDC7C808-DB19-4CD6-AAB8-6AB57713C855}"/>
    <dgm:cxn modelId="{9F9CB760-A8B2-4F32-99F8-3EDDD4E1CED5}" type="presOf" srcId="{7C63E122-1C34-4DBA-9DB8-83AE66502E44}" destId="{B56E5EB7-0DBC-4A67-96A8-1E008052DCA3}" srcOrd="1" destOrd="0" presId="urn:microsoft.com/office/officeart/2005/8/layout/orgChart1"/>
    <dgm:cxn modelId="{384FAA64-75CD-441B-A60C-685F8D849315}" type="presOf" srcId="{73B97C51-6605-4672-ABF2-FAD1A5AA925B}" destId="{42A818B2-8277-4CE1-AFA5-C7AD75D50627}" srcOrd="0" destOrd="0" presId="urn:microsoft.com/office/officeart/2005/8/layout/orgChart1"/>
    <dgm:cxn modelId="{09DC6A6E-2A57-44C1-B2A1-1EFA88FDD301}" srcId="{B6EEDE21-6FFA-4D85-A16B-70643EC6CAD4}" destId="{41C29803-FD89-4013-996F-0EB42F032334}" srcOrd="2" destOrd="0" parTransId="{DE6F00B3-EB18-4058-9490-73E5C5CDB4D2}" sibTransId="{C010BDFE-8225-44D4-AB78-7B9A1A578457}"/>
    <dgm:cxn modelId="{7C45CF6E-C41E-4C0F-943A-0FAE188D39D2}" type="presOf" srcId="{2DB29C6E-52F9-412F-8999-5B0545D9BFCD}" destId="{2E2C4B96-EAD6-4D3A-9239-B599BDE78DD0}" srcOrd="1" destOrd="0" presId="urn:microsoft.com/office/officeart/2005/8/layout/orgChart1"/>
    <dgm:cxn modelId="{473D886F-0137-42E6-866B-D00A33CEE9F8}" type="presOf" srcId="{75871662-7EFF-4A7E-A0F5-0E9BE94533DD}" destId="{FF1B82AB-5DA5-4AF4-9298-FA8B844D4CF1}" srcOrd="1" destOrd="0" presId="urn:microsoft.com/office/officeart/2005/8/layout/orgChart1"/>
    <dgm:cxn modelId="{99E37375-966A-4D83-B8DB-465AA1CF70BB}" srcId="{5EE34C76-77AD-4465-9441-46676C3ED265}" destId="{B9CD58D5-306D-43D6-BFCC-AFC61A400492}" srcOrd="3" destOrd="0" parTransId="{070B5949-4F04-43C2-9E5C-89AF97623356}" sibTransId="{DA766492-AAD1-4115-904C-31F9B9B98AF8}"/>
    <dgm:cxn modelId="{D3180077-583A-462C-8253-25E43570309A}" srcId="{5EE34C76-77AD-4465-9441-46676C3ED265}" destId="{D4CC6530-6B0D-4A37-8933-927EEAD82A82}" srcOrd="8" destOrd="0" parTransId="{D426200F-E5DD-48E4-B9A2-E38B3E87A365}" sibTransId="{6BA30C2C-4531-4A55-B3AB-F5D219272AA0}"/>
    <dgm:cxn modelId="{5E7E2179-0F55-4A33-B753-36732F737157}" srcId="{5EE34C76-77AD-4465-9441-46676C3ED265}" destId="{9B733F61-0986-4140-8C99-23C050EA1ADD}" srcOrd="1" destOrd="0" parTransId="{B908FA5C-4353-4CD4-A19F-2D9536BA3C64}" sibTransId="{412F9B2D-5E1E-4050-9A8A-0D94A29912D7}"/>
    <dgm:cxn modelId="{F5BBFC7B-61EB-473F-A100-A0379678A6BD}" type="presOf" srcId="{070B5949-4F04-43C2-9E5C-89AF97623356}" destId="{368FA9AF-EE5C-4769-814C-34A84DB0CE64}" srcOrd="0" destOrd="0" presId="urn:microsoft.com/office/officeart/2005/8/layout/orgChart1"/>
    <dgm:cxn modelId="{B9FCED7E-A388-4478-AF2D-F3DC3C5E7BAC}" type="presOf" srcId="{0DA2646A-C67D-4547-A3C8-19B7DEABCDB4}" destId="{54027C9B-4E07-4BCB-9975-49A5412E4951}" srcOrd="0" destOrd="0" presId="urn:microsoft.com/office/officeart/2005/8/layout/orgChart1"/>
    <dgm:cxn modelId="{4AF41C7F-7D56-4D0E-B1D7-C02523DE6153}" type="presOf" srcId="{839A1A00-ACFC-47A5-8738-E3C7FEAFAD06}" destId="{172AC377-278C-46CF-AD68-65FE900E0AF1}" srcOrd="0" destOrd="0" presId="urn:microsoft.com/office/officeart/2005/8/layout/orgChart1"/>
    <dgm:cxn modelId="{98F1C88E-B2BD-4B79-A14A-C49520DCA95E}" srcId="{B6EEDE21-6FFA-4D85-A16B-70643EC6CAD4}" destId="{73B97C51-6605-4672-ABF2-FAD1A5AA925B}" srcOrd="0" destOrd="0" parTransId="{9FB1CDC1-7003-430D-85C5-01762FD9A026}" sibTransId="{C0C030C1-1835-4416-ABA1-5DE1C7BD39CA}"/>
    <dgm:cxn modelId="{345CCC8E-AC0D-4B27-85E3-A71EC51913A4}" srcId="{7AF73B35-48CA-404A-BBD6-075894CC87F0}" destId="{B6EEDE21-6FFA-4D85-A16B-70643EC6CAD4}" srcOrd="0" destOrd="0" parTransId="{799ABA19-DE9C-4C3A-B2BE-CAF457238EC7}" sibTransId="{75D7B160-2CF6-4A26-9AC3-D2D0C4E8F593}"/>
    <dgm:cxn modelId="{85D17493-2A75-44F1-91A7-0F333FE98578}" type="presOf" srcId="{5EE34C76-77AD-4465-9441-46676C3ED265}" destId="{2725B5BC-AAEA-4402-9197-38F4ABDC4D18}" srcOrd="0" destOrd="0" presId="urn:microsoft.com/office/officeart/2005/8/layout/orgChart1"/>
    <dgm:cxn modelId="{A4F47993-C985-4671-8038-85FEFD80519E}" type="presOf" srcId="{E01DD886-9D8F-4A55-A695-2031DCD7366A}" destId="{0C04DA31-93A6-4FE8-AA5C-2F94A1906B87}" srcOrd="0" destOrd="0" presId="urn:microsoft.com/office/officeart/2005/8/layout/orgChart1"/>
    <dgm:cxn modelId="{E94BE699-6920-40C6-86E2-2C253B85FB64}" type="presOf" srcId="{0712C391-777C-4A6F-9CA0-3D563E5AE698}" destId="{B410C286-9543-438F-8BDC-7633989A4F02}" srcOrd="1" destOrd="0" presId="urn:microsoft.com/office/officeart/2005/8/layout/orgChart1"/>
    <dgm:cxn modelId="{C4A5919A-EB99-4F00-8920-6FFD8E07ED6A}" type="presOf" srcId="{D3DE3C89-4983-4380-9571-719DBE54CA4E}" destId="{14218104-B0B1-4708-9642-614C7625E912}" srcOrd="0" destOrd="0" presId="urn:microsoft.com/office/officeart/2005/8/layout/orgChart1"/>
    <dgm:cxn modelId="{13692BA6-CA0F-4A97-9C09-FF168BC102FE}" type="presOf" srcId="{7C63E122-1C34-4DBA-9DB8-83AE66502E44}" destId="{C1576504-992C-425E-A2E3-8CD59DC4449A}" srcOrd="0" destOrd="0" presId="urn:microsoft.com/office/officeart/2005/8/layout/orgChart1"/>
    <dgm:cxn modelId="{2D8AC7AB-BE51-4291-8593-EC23C1AE5680}" srcId="{2DB29C6E-52F9-412F-8999-5B0545D9BFCD}" destId="{0D957D12-E7CB-4B46-8662-01C1FF2FE9D7}" srcOrd="0" destOrd="0" parTransId="{A86B05B6-3C03-476F-AA61-94B1650B5AE9}" sibTransId="{8288D673-2AB9-4358-AB51-48AA8B70CA72}"/>
    <dgm:cxn modelId="{0ACF06AC-6795-4C32-A2F0-CD33FC3A6FA4}" type="presOf" srcId="{0C3D2324-D233-42C6-B2F1-6278E5CAC0EF}" destId="{F72862D1-3673-4D0B-8658-6F0804C90C87}" srcOrd="0" destOrd="0" presId="urn:microsoft.com/office/officeart/2005/8/layout/orgChart1"/>
    <dgm:cxn modelId="{F5428CAE-536A-460D-839A-F278267F3CA1}" type="presOf" srcId="{ED4BCE7F-7D6B-4F61-B369-C918572D4DA7}" destId="{240A134D-F267-4C49-887F-3B5EFADCC920}" srcOrd="0" destOrd="0" presId="urn:microsoft.com/office/officeart/2005/8/layout/orgChart1"/>
    <dgm:cxn modelId="{0B4CF7B3-B804-41A2-BE74-EB646DBAFA9F}" srcId="{5EE34C76-77AD-4465-9441-46676C3ED265}" destId="{0C3D2324-D233-42C6-B2F1-6278E5CAC0EF}" srcOrd="2" destOrd="0" parTransId="{0B015C58-D329-4E5F-AEA5-69F5F8833DB0}" sibTransId="{38C8C50C-E5A2-4985-9584-E0095E4E23CE}"/>
    <dgm:cxn modelId="{89BB48B4-B9A2-431B-87CA-F07645E2E2F2}" type="presOf" srcId="{0D957D12-E7CB-4B46-8662-01C1FF2FE9D7}" destId="{62B7D18F-1122-4D09-975D-6CCB6AEFAE9C}" srcOrd="0" destOrd="0" presId="urn:microsoft.com/office/officeart/2005/8/layout/orgChart1"/>
    <dgm:cxn modelId="{048BE2B4-8552-4EF7-9F0A-D0812BD21ED2}" type="presOf" srcId="{DE629E20-2A40-449A-9D2D-F33E5D05BF90}" destId="{04312CC0-3845-4818-9253-41D0C0C63534}" srcOrd="1" destOrd="0" presId="urn:microsoft.com/office/officeart/2005/8/layout/orgChart1"/>
    <dgm:cxn modelId="{87FE46B5-BE78-4124-A2C7-1BA2AF8E92B6}" type="presOf" srcId="{B6EEDE21-6FFA-4D85-A16B-70643EC6CAD4}" destId="{87517238-9E97-46BF-A65C-BA0B2AE3F29D}" srcOrd="1" destOrd="0" presId="urn:microsoft.com/office/officeart/2005/8/layout/orgChart1"/>
    <dgm:cxn modelId="{B16C54B6-6B30-4759-9EB1-5ACAE1BEB580}" type="presOf" srcId="{D426200F-E5DD-48E4-B9A2-E38B3E87A365}" destId="{AA65A8E3-E467-4373-BADC-FB67C5E3A26B}" srcOrd="0" destOrd="0" presId="urn:microsoft.com/office/officeart/2005/8/layout/orgChart1"/>
    <dgm:cxn modelId="{78B072BB-7FFC-475C-8AC3-16D56240F1C8}" type="presOf" srcId="{F9BA0FFC-5A18-4F01-9A87-C91B52C07D1E}" destId="{5A5791E3-0987-4953-809B-E139DD7270CB}" srcOrd="0" destOrd="0" presId="urn:microsoft.com/office/officeart/2005/8/layout/orgChart1"/>
    <dgm:cxn modelId="{8704CDBD-DACF-4EF1-8E61-B0C885852099}" type="presOf" srcId="{73B97C51-6605-4672-ABF2-FAD1A5AA925B}" destId="{D9D53FE0-5C19-4A12-B5CA-4748CB1835AC}" srcOrd="1" destOrd="0" presId="urn:microsoft.com/office/officeart/2005/8/layout/orgChart1"/>
    <dgm:cxn modelId="{74D4E1BD-3246-468C-8A05-EB6D005D36A6}" srcId="{7AF73B35-48CA-404A-BBD6-075894CC87F0}" destId="{5EE34C76-77AD-4465-9441-46676C3ED265}" srcOrd="1" destOrd="0" parTransId="{133FF75E-B54D-498E-B84B-2F86BD685CA3}" sibTransId="{98ED8EDC-4010-4953-8FD2-B66AE796B6B2}"/>
    <dgm:cxn modelId="{21476EC8-E1AD-4CAC-9FD2-2280EA6AE0C7}" type="presOf" srcId="{AA5537A4-0516-4363-BC80-E3A0747DCFAD}" destId="{28DE9C4A-5207-4A5F-8E27-5ABD049930B7}" srcOrd="0" destOrd="0" presId="urn:microsoft.com/office/officeart/2005/8/layout/orgChart1"/>
    <dgm:cxn modelId="{8354E0C9-68CF-4556-AD0C-85961546AB2F}" type="presOf" srcId="{3F7EEFD5-0437-4B05-B222-BA46C3C76FB7}" destId="{A3A383D5-935F-4480-A9F0-9D659101F046}" srcOrd="0" destOrd="0" presId="urn:microsoft.com/office/officeart/2005/8/layout/orgChart1"/>
    <dgm:cxn modelId="{BD4C9ECC-7202-4B99-B06D-181C858AC994}" type="presOf" srcId="{41C29803-FD89-4013-996F-0EB42F032334}" destId="{4B5A5B14-0D5E-48B9-AA76-740078C239B7}" srcOrd="1" destOrd="0" presId="urn:microsoft.com/office/officeart/2005/8/layout/orgChart1"/>
    <dgm:cxn modelId="{FBB61DD4-66D4-4F76-A98F-F5420FA86199}" type="presOf" srcId="{B908FA5C-4353-4CD4-A19F-2D9536BA3C64}" destId="{8BF933DB-D66B-46BA-A56D-A0EA3BE90A73}" srcOrd="0" destOrd="0" presId="urn:microsoft.com/office/officeart/2005/8/layout/orgChart1"/>
    <dgm:cxn modelId="{1416ECDC-3255-488E-97A9-48C95EDE5727}" type="presOf" srcId="{B9CD58D5-306D-43D6-BFCC-AFC61A400492}" destId="{88E426BF-B175-4996-AAAF-27F0B1CC6F9C}" srcOrd="0" destOrd="0" presId="urn:microsoft.com/office/officeart/2005/8/layout/orgChart1"/>
    <dgm:cxn modelId="{D10FACDE-46A6-4ACF-81BF-1F2FF2E7350A}" type="presOf" srcId="{60596818-54F6-4371-9FF8-E50BE4DBB00D}" destId="{E4E02178-91A4-41F2-926E-CB883221817B}" srcOrd="0" destOrd="0" presId="urn:microsoft.com/office/officeart/2005/8/layout/orgChart1"/>
    <dgm:cxn modelId="{5FFDC8E1-271A-4014-81F6-7B504B2DB38F}" type="presOf" srcId="{1FA14C05-2512-480E-B37E-00C12F07011C}" destId="{D253FEC6-D4E2-4593-B80F-E60460F2818D}" srcOrd="0" destOrd="0" presId="urn:microsoft.com/office/officeart/2005/8/layout/orgChart1"/>
    <dgm:cxn modelId="{FB7E13E4-505B-4A54-B996-F49F6C8B7E36}" srcId="{5EE34C76-77AD-4465-9441-46676C3ED265}" destId="{E01DD886-9D8F-4A55-A695-2031DCD7366A}" srcOrd="10" destOrd="0" parTransId="{425D25A6-EA62-4A7A-8958-8D82D5AA9E6C}" sibTransId="{B6874033-1241-4F5D-BFB1-D427DE07F8B5}"/>
    <dgm:cxn modelId="{951AA1E7-F681-4CF1-9C57-1505C0A3CA04}" type="presOf" srcId="{0D957D12-E7CB-4B46-8662-01C1FF2FE9D7}" destId="{A87A2045-29A0-43AC-8B3F-6922FDADB862}" srcOrd="1" destOrd="0" presId="urn:microsoft.com/office/officeart/2005/8/layout/orgChart1"/>
    <dgm:cxn modelId="{94D86CEB-D519-42E6-8C2C-2CAFF3A87C2B}" srcId="{5EE34C76-77AD-4465-9441-46676C3ED265}" destId="{631B92AA-A4E5-4A2A-80D6-957277962FE2}" srcOrd="4" destOrd="0" parTransId="{AA5537A4-0516-4363-BC80-E3A0747DCFAD}" sibTransId="{5AFE0CA3-7245-422B-AFE2-0747A9F73697}"/>
    <dgm:cxn modelId="{8564EFED-35F7-41B5-BFB7-912253ED6983}" type="presOf" srcId="{8CF33FA6-5A2E-4A8A-B5FC-7809A78AA269}" destId="{AA50C077-FF61-44A4-ADF9-2ADD91E94FDA}" srcOrd="0" destOrd="0" presId="urn:microsoft.com/office/officeart/2005/8/layout/orgChart1"/>
    <dgm:cxn modelId="{34CA0BF9-DBDE-4B79-B341-51124240AA1D}" type="presOf" srcId="{5EE34C76-77AD-4465-9441-46676C3ED265}" destId="{3353EE84-2FC3-4243-8780-D34DFEEEEB6F}" srcOrd="1" destOrd="0" presId="urn:microsoft.com/office/officeart/2005/8/layout/orgChart1"/>
    <dgm:cxn modelId="{D58676F9-4778-41D6-88DC-7B5572CAE398}" type="presOf" srcId="{7BF163A1-BA95-45EF-9401-3829AC5AB6DC}" destId="{EEB31563-DF90-4FE9-81E2-2B68F22EEF79}" srcOrd="0" destOrd="0" presId="urn:microsoft.com/office/officeart/2005/8/layout/orgChart1"/>
    <dgm:cxn modelId="{7C1DB3F9-412B-47B2-86FB-98972E48EAC3}" srcId="{B6EEDE21-6FFA-4D85-A16B-70643EC6CAD4}" destId="{75871662-7EFF-4A7E-A0F5-0E9BE94533DD}" srcOrd="3" destOrd="0" parTransId="{839A1A00-ACFC-47A5-8738-E3C7FEAFAD06}" sibTransId="{CDC1162B-44EB-47F5-B5C4-6CDACF51AEBD}"/>
    <dgm:cxn modelId="{1583A0FA-63B5-45BB-9D48-9419D2FA0626}" type="presOf" srcId="{0B015C58-D329-4E5F-AEA5-69F5F8833DB0}" destId="{4BD1AD3B-6733-495E-AA17-2176DF650AD7}" srcOrd="0" destOrd="0" presId="urn:microsoft.com/office/officeart/2005/8/layout/orgChart1"/>
    <dgm:cxn modelId="{B2FECEFB-166E-4920-B68D-E26B9BAE4A47}" srcId="{5EE34C76-77AD-4465-9441-46676C3ED265}" destId="{8CF33FA6-5A2E-4A8A-B5FC-7809A78AA269}" srcOrd="6" destOrd="0" parTransId="{DC573D4C-0DAF-4DC8-8F14-4D271AA63292}" sibTransId="{489467D0-95C9-4631-865F-3A7C632A4719}"/>
    <dgm:cxn modelId="{71E913FC-B212-47E4-8823-B9CD806934EE}" type="presOf" srcId="{DE6F00B3-EB18-4058-9490-73E5C5CDB4D2}" destId="{AC18D568-9DEA-4F44-AE38-236FA3A126ED}" srcOrd="0" destOrd="0" presId="urn:microsoft.com/office/officeart/2005/8/layout/orgChart1"/>
    <dgm:cxn modelId="{3C5396FD-2411-4297-B98C-1D5A88765123}" type="presOf" srcId="{D4CC6530-6B0D-4A37-8933-927EEAD82A82}" destId="{343E7508-6DB3-4D30-A987-BCE16AB3ECFD}" srcOrd="1" destOrd="0" presId="urn:microsoft.com/office/officeart/2005/8/layout/orgChart1"/>
    <dgm:cxn modelId="{2A732A64-FFA4-4788-B628-5AFB5D37A888}" type="presParOf" srcId="{B531963A-138E-4047-ADD8-B77B3D555FC6}" destId="{69284EF4-3DD1-4F49-B55F-F899EEF19658}" srcOrd="0" destOrd="0" presId="urn:microsoft.com/office/officeart/2005/8/layout/orgChart1"/>
    <dgm:cxn modelId="{088CD325-1C24-4366-8958-5FC348C1E929}" type="presParOf" srcId="{69284EF4-3DD1-4F49-B55F-F899EEF19658}" destId="{6399D4B8-6BA0-4777-96CA-AF81C9528B9B}" srcOrd="0" destOrd="0" presId="urn:microsoft.com/office/officeart/2005/8/layout/orgChart1"/>
    <dgm:cxn modelId="{552B8EF2-E9D3-4CA0-BE64-84E431D9FD97}" type="presParOf" srcId="{6399D4B8-6BA0-4777-96CA-AF81C9528B9B}" destId="{4E5C08AD-2131-4B92-AC85-6CAFFAA6A526}" srcOrd="0" destOrd="0" presId="urn:microsoft.com/office/officeart/2005/8/layout/orgChart1"/>
    <dgm:cxn modelId="{B5450A50-9B95-44C3-A80A-1840D89C7F3E}" type="presParOf" srcId="{6399D4B8-6BA0-4777-96CA-AF81C9528B9B}" destId="{531F91FB-870F-40FD-960D-AF90F6245DB3}" srcOrd="1" destOrd="0" presId="urn:microsoft.com/office/officeart/2005/8/layout/orgChart1"/>
    <dgm:cxn modelId="{AB22AC26-C59A-4EF6-8C34-C6251572409C}" type="presParOf" srcId="{69284EF4-3DD1-4F49-B55F-F899EEF19658}" destId="{D15D5B19-853C-4065-B5EC-E68FCE72CE48}" srcOrd="1" destOrd="0" presId="urn:microsoft.com/office/officeart/2005/8/layout/orgChart1"/>
    <dgm:cxn modelId="{59DB21AB-259F-447E-B258-CD9CCD536A7B}" type="presParOf" srcId="{D15D5B19-853C-4065-B5EC-E68FCE72CE48}" destId="{0E239DEC-36CE-4189-B763-2846EA9AC44F}" srcOrd="0" destOrd="0" presId="urn:microsoft.com/office/officeart/2005/8/layout/orgChart1"/>
    <dgm:cxn modelId="{ED64B0F6-3B01-48FE-961D-8B99F6DD5254}" type="presParOf" srcId="{D15D5B19-853C-4065-B5EC-E68FCE72CE48}" destId="{6D491607-5CA6-4EF7-A82B-268F9B8BBD3F}" srcOrd="1" destOrd="0" presId="urn:microsoft.com/office/officeart/2005/8/layout/orgChart1"/>
    <dgm:cxn modelId="{AE71F5A6-9DE5-412D-9ECE-D22AB0EA200E}" type="presParOf" srcId="{6D491607-5CA6-4EF7-A82B-268F9B8BBD3F}" destId="{A49ECE03-570C-4A61-AE75-FB20237CFB51}" srcOrd="0" destOrd="0" presId="urn:microsoft.com/office/officeart/2005/8/layout/orgChart1"/>
    <dgm:cxn modelId="{9165B1B0-179B-40BD-8CD1-E08F48B333A9}" type="presParOf" srcId="{A49ECE03-570C-4A61-AE75-FB20237CFB51}" destId="{D83411CD-D1B1-4BEE-8A16-89F1DD1B2FEE}" srcOrd="0" destOrd="0" presId="urn:microsoft.com/office/officeart/2005/8/layout/orgChart1"/>
    <dgm:cxn modelId="{844CA92B-577E-4140-BCA3-839F684857EF}" type="presParOf" srcId="{A49ECE03-570C-4A61-AE75-FB20237CFB51}" destId="{87517238-9E97-46BF-A65C-BA0B2AE3F29D}" srcOrd="1" destOrd="0" presId="urn:microsoft.com/office/officeart/2005/8/layout/orgChart1"/>
    <dgm:cxn modelId="{A3DD09A7-3B25-4FA6-A9F0-8AA0DD0E5565}" type="presParOf" srcId="{6D491607-5CA6-4EF7-A82B-268F9B8BBD3F}" destId="{334B87AC-DE70-41D8-803B-CF5EAEE2340E}" srcOrd="1" destOrd="0" presId="urn:microsoft.com/office/officeart/2005/8/layout/orgChart1"/>
    <dgm:cxn modelId="{F70221CB-93FF-4387-8925-1D10ACF48123}" type="presParOf" srcId="{334B87AC-DE70-41D8-803B-CF5EAEE2340E}" destId="{D46771D4-B829-482C-93B9-3016993030DB}" srcOrd="0" destOrd="0" presId="urn:microsoft.com/office/officeart/2005/8/layout/orgChart1"/>
    <dgm:cxn modelId="{5099E813-35CA-4FFB-BFE2-0127972C1A56}" type="presParOf" srcId="{334B87AC-DE70-41D8-803B-CF5EAEE2340E}" destId="{CF124877-90C9-4C6F-A045-2A751A54951D}" srcOrd="1" destOrd="0" presId="urn:microsoft.com/office/officeart/2005/8/layout/orgChart1"/>
    <dgm:cxn modelId="{F15F9FF9-0227-4787-93C9-2A6FF9D1DE46}" type="presParOf" srcId="{CF124877-90C9-4C6F-A045-2A751A54951D}" destId="{CD5D5F19-54E7-4BAA-9C98-4870F67EB920}" srcOrd="0" destOrd="0" presId="urn:microsoft.com/office/officeart/2005/8/layout/orgChart1"/>
    <dgm:cxn modelId="{DDFCEDBE-7D28-42D1-90D6-D4620EB5205C}" type="presParOf" srcId="{CD5D5F19-54E7-4BAA-9C98-4870F67EB920}" destId="{42A818B2-8277-4CE1-AFA5-C7AD75D50627}" srcOrd="0" destOrd="0" presId="urn:microsoft.com/office/officeart/2005/8/layout/orgChart1"/>
    <dgm:cxn modelId="{D9B34EFA-286C-4C0F-A3A8-4D8DC7EBC815}" type="presParOf" srcId="{CD5D5F19-54E7-4BAA-9C98-4870F67EB920}" destId="{D9D53FE0-5C19-4A12-B5CA-4748CB1835AC}" srcOrd="1" destOrd="0" presId="urn:microsoft.com/office/officeart/2005/8/layout/orgChart1"/>
    <dgm:cxn modelId="{F4329741-2385-4677-B3D5-4555738B1FCE}" type="presParOf" srcId="{CF124877-90C9-4C6F-A045-2A751A54951D}" destId="{D6B2FEFD-C6A1-419E-AA1A-0A46C29AE029}" srcOrd="1" destOrd="0" presId="urn:microsoft.com/office/officeart/2005/8/layout/orgChart1"/>
    <dgm:cxn modelId="{F3E69152-2DAE-4279-A2CF-E5FDD601AACE}" type="presParOf" srcId="{CF124877-90C9-4C6F-A045-2A751A54951D}" destId="{0D0A612C-D445-48FA-9F94-CD9527AF5C3B}" srcOrd="2" destOrd="0" presId="urn:microsoft.com/office/officeart/2005/8/layout/orgChart1"/>
    <dgm:cxn modelId="{5BD39913-45D6-424E-BCA8-88782C973533}" type="presParOf" srcId="{334B87AC-DE70-41D8-803B-CF5EAEE2340E}" destId="{97DFAE9A-59A5-4C43-BD2F-E36877B31AC4}" srcOrd="2" destOrd="0" presId="urn:microsoft.com/office/officeart/2005/8/layout/orgChart1"/>
    <dgm:cxn modelId="{313A87A4-8387-43AE-A0D8-E24EA454A954}" type="presParOf" srcId="{334B87AC-DE70-41D8-803B-CF5EAEE2340E}" destId="{1111A564-B147-4B66-9F9D-1B83EA46E857}" srcOrd="3" destOrd="0" presId="urn:microsoft.com/office/officeart/2005/8/layout/orgChart1"/>
    <dgm:cxn modelId="{9E189E2E-3879-48AF-BFBF-38227022C71C}" type="presParOf" srcId="{1111A564-B147-4B66-9F9D-1B83EA46E857}" destId="{7703C518-E5EA-4479-8860-81A328A048C7}" srcOrd="0" destOrd="0" presId="urn:microsoft.com/office/officeart/2005/8/layout/orgChart1"/>
    <dgm:cxn modelId="{4CEBD7EB-FEF1-4440-8097-7B87E0B88660}" type="presParOf" srcId="{7703C518-E5EA-4479-8860-81A328A048C7}" destId="{5A5791E3-0987-4953-809B-E139DD7270CB}" srcOrd="0" destOrd="0" presId="urn:microsoft.com/office/officeart/2005/8/layout/orgChart1"/>
    <dgm:cxn modelId="{8BB9AC43-F68F-4AAC-9E75-47AA1C8C9A0B}" type="presParOf" srcId="{7703C518-E5EA-4479-8860-81A328A048C7}" destId="{6BC00FFD-61A7-47BE-8957-E4921E05CC59}" srcOrd="1" destOrd="0" presId="urn:microsoft.com/office/officeart/2005/8/layout/orgChart1"/>
    <dgm:cxn modelId="{A0A436E2-9BA7-4722-9C26-32805F8F9E2B}" type="presParOf" srcId="{1111A564-B147-4B66-9F9D-1B83EA46E857}" destId="{F2A5E2EB-83FA-4202-B921-26CAAB489974}" srcOrd="1" destOrd="0" presId="urn:microsoft.com/office/officeart/2005/8/layout/orgChart1"/>
    <dgm:cxn modelId="{4551808B-5C96-48DC-BFFB-8C5420681CDB}" type="presParOf" srcId="{1111A564-B147-4B66-9F9D-1B83EA46E857}" destId="{286C0335-3C04-4F85-A0AB-5C0AFEA68F76}" srcOrd="2" destOrd="0" presId="urn:microsoft.com/office/officeart/2005/8/layout/orgChart1"/>
    <dgm:cxn modelId="{8CA001BE-1DD0-49D8-9915-1764C46F9580}" type="presParOf" srcId="{334B87AC-DE70-41D8-803B-CF5EAEE2340E}" destId="{AC18D568-9DEA-4F44-AE38-236FA3A126ED}" srcOrd="4" destOrd="0" presId="urn:microsoft.com/office/officeart/2005/8/layout/orgChart1"/>
    <dgm:cxn modelId="{C7224D83-DBA0-4748-A1EA-64B99485B672}" type="presParOf" srcId="{334B87AC-DE70-41D8-803B-CF5EAEE2340E}" destId="{C5005071-1949-4E19-8086-E64969A39AA6}" srcOrd="5" destOrd="0" presId="urn:microsoft.com/office/officeart/2005/8/layout/orgChart1"/>
    <dgm:cxn modelId="{1C6DA9AC-770A-41CE-A4A3-C672B5226C13}" type="presParOf" srcId="{C5005071-1949-4E19-8086-E64969A39AA6}" destId="{E0C5EF1A-57D5-4DF3-9CF6-4047BE97E2AE}" srcOrd="0" destOrd="0" presId="urn:microsoft.com/office/officeart/2005/8/layout/orgChart1"/>
    <dgm:cxn modelId="{774A71D8-1003-4D11-9EEA-32766FD3FE2D}" type="presParOf" srcId="{E0C5EF1A-57D5-4DF3-9CF6-4047BE97E2AE}" destId="{5BF4060C-2C17-4AB7-817B-1642836E74E9}" srcOrd="0" destOrd="0" presId="urn:microsoft.com/office/officeart/2005/8/layout/orgChart1"/>
    <dgm:cxn modelId="{66D3839A-5F2F-4F98-AE16-D076BE12CDF7}" type="presParOf" srcId="{E0C5EF1A-57D5-4DF3-9CF6-4047BE97E2AE}" destId="{4B5A5B14-0D5E-48B9-AA76-740078C239B7}" srcOrd="1" destOrd="0" presId="urn:microsoft.com/office/officeart/2005/8/layout/orgChart1"/>
    <dgm:cxn modelId="{21EEEF34-59E5-48F5-8308-53EC01DC9A8D}" type="presParOf" srcId="{C5005071-1949-4E19-8086-E64969A39AA6}" destId="{FC69FF48-CF63-4116-9038-38C3C0BF7C8E}" srcOrd="1" destOrd="0" presId="urn:microsoft.com/office/officeart/2005/8/layout/orgChart1"/>
    <dgm:cxn modelId="{04C70EF7-36D0-429D-9C1A-A7071E37CDC1}" type="presParOf" srcId="{C5005071-1949-4E19-8086-E64969A39AA6}" destId="{69E02EAA-B144-437A-A32C-719BF67D7259}" srcOrd="2" destOrd="0" presId="urn:microsoft.com/office/officeart/2005/8/layout/orgChart1"/>
    <dgm:cxn modelId="{8298C614-0FBE-4964-B19F-CBFD892D5EC5}" type="presParOf" srcId="{334B87AC-DE70-41D8-803B-CF5EAEE2340E}" destId="{172AC377-278C-46CF-AD68-65FE900E0AF1}" srcOrd="6" destOrd="0" presId="urn:microsoft.com/office/officeart/2005/8/layout/orgChart1"/>
    <dgm:cxn modelId="{E72610D6-C1E1-4D76-BAA3-BAD6C0F78743}" type="presParOf" srcId="{334B87AC-DE70-41D8-803B-CF5EAEE2340E}" destId="{1BB3EABC-7B43-4374-8872-A8986181E437}" srcOrd="7" destOrd="0" presId="urn:microsoft.com/office/officeart/2005/8/layout/orgChart1"/>
    <dgm:cxn modelId="{3BEF4B96-9A19-42E3-948C-9941DB28F838}" type="presParOf" srcId="{1BB3EABC-7B43-4374-8872-A8986181E437}" destId="{1F2E38EA-80E1-4318-8F03-B805EFFAA3AB}" srcOrd="0" destOrd="0" presId="urn:microsoft.com/office/officeart/2005/8/layout/orgChart1"/>
    <dgm:cxn modelId="{1243054B-9C06-4778-854C-F5599C9A6122}" type="presParOf" srcId="{1F2E38EA-80E1-4318-8F03-B805EFFAA3AB}" destId="{1327F9DB-5E42-4734-B3BB-7F846A312E5B}" srcOrd="0" destOrd="0" presId="urn:microsoft.com/office/officeart/2005/8/layout/orgChart1"/>
    <dgm:cxn modelId="{5F3457DA-2FD6-4713-96F1-862DF6F6C538}" type="presParOf" srcId="{1F2E38EA-80E1-4318-8F03-B805EFFAA3AB}" destId="{FF1B82AB-5DA5-4AF4-9298-FA8B844D4CF1}" srcOrd="1" destOrd="0" presId="urn:microsoft.com/office/officeart/2005/8/layout/orgChart1"/>
    <dgm:cxn modelId="{E970A68D-051B-4A2C-B84D-C59BD910082D}" type="presParOf" srcId="{1BB3EABC-7B43-4374-8872-A8986181E437}" destId="{4529DE13-05CF-43F1-BEC7-ED31FC444C2E}" srcOrd="1" destOrd="0" presId="urn:microsoft.com/office/officeart/2005/8/layout/orgChart1"/>
    <dgm:cxn modelId="{635FAB39-7BE6-4FE3-9C3B-A66D53E4AFAC}" type="presParOf" srcId="{1BB3EABC-7B43-4374-8872-A8986181E437}" destId="{07B6EA62-0D13-494D-988F-752F25A54550}" srcOrd="2" destOrd="0" presId="urn:microsoft.com/office/officeart/2005/8/layout/orgChart1"/>
    <dgm:cxn modelId="{37A36C1D-4C72-40AC-A972-3C830952133D}" type="presParOf" srcId="{334B87AC-DE70-41D8-803B-CF5EAEE2340E}" destId="{A3A383D5-935F-4480-A9F0-9D659101F046}" srcOrd="8" destOrd="0" presId="urn:microsoft.com/office/officeart/2005/8/layout/orgChart1"/>
    <dgm:cxn modelId="{B0BB2FDE-6C75-403F-B283-2AE6EF9B0F48}" type="presParOf" srcId="{334B87AC-DE70-41D8-803B-CF5EAEE2340E}" destId="{B77770A1-AEC1-4340-80F7-9945ACC65274}" srcOrd="9" destOrd="0" presId="urn:microsoft.com/office/officeart/2005/8/layout/orgChart1"/>
    <dgm:cxn modelId="{C51D3D42-A3E4-49AE-A8F4-B7800B062152}" type="presParOf" srcId="{B77770A1-AEC1-4340-80F7-9945ACC65274}" destId="{742D03FE-D485-46B0-B5BE-CA1A44746CA9}" srcOrd="0" destOrd="0" presId="urn:microsoft.com/office/officeart/2005/8/layout/orgChart1"/>
    <dgm:cxn modelId="{C0E63C7D-BA3D-4030-BBF0-2E789D9CAA8A}" type="presParOf" srcId="{742D03FE-D485-46B0-B5BE-CA1A44746CA9}" destId="{C1576504-992C-425E-A2E3-8CD59DC4449A}" srcOrd="0" destOrd="0" presId="urn:microsoft.com/office/officeart/2005/8/layout/orgChart1"/>
    <dgm:cxn modelId="{4AD9A2AD-A8CE-4AB5-983D-702C1C3F7AEA}" type="presParOf" srcId="{742D03FE-D485-46B0-B5BE-CA1A44746CA9}" destId="{B56E5EB7-0DBC-4A67-96A8-1E008052DCA3}" srcOrd="1" destOrd="0" presId="urn:microsoft.com/office/officeart/2005/8/layout/orgChart1"/>
    <dgm:cxn modelId="{203AEBA7-622B-4BC1-8464-9DC2403287A5}" type="presParOf" srcId="{B77770A1-AEC1-4340-80F7-9945ACC65274}" destId="{EFC374CF-9587-45E2-A1E7-75AA9DC4DA68}" srcOrd="1" destOrd="0" presId="urn:microsoft.com/office/officeart/2005/8/layout/orgChart1"/>
    <dgm:cxn modelId="{EEF6BC11-F767-4BA8-9BF8-8BEA41DDD6C5}" type="presParOf" srcId="{B77770A1-AEC1-4340-80F7-9945ACC65274}" destId="{128BAA6D-6CBD-4F57-B984-D22D4DC5AD6A}" srcOrd="2" destOrd="0" presId="urn:microsoft.com/office/officeart/2005/8/layout/orgChart1"/>
    <dgm:cxn modelId="{3C9D3A14-C5FE-4095-84B8-F22CFDE754F1}" type="presParOf" srcId="{6D491607-5CA6-4EF7-A82B-268F9B8BBD3F}" destId="{AA21D1B2-A2A0-4A0B-A79D-72E21F7AF346}" srcOrd="2" destOrd="0" presId="urn:microsoft.com/office/officeart/2005/8/layout/orgChart1"/>
    <dgm:cxn modelId="{041AA4B8-E5E8-4CE1-B74F-AD27103397A0}" type="presParOf" srcId="{D15D5B19-853C-4065-B5EC-E68FCE72CE48}" destId="{714C2733-F118-4BC6-96D7-CEB694DE7697}" srcOrd="2" destOrd="0" presId="urn:microsoft.com/office/officeart/2005/8/layout/orgChart1"/>
    <dgm:cxn modelId="{601F960D-F882-4957-BEAE-BAE4120CE5E4}" type="presParOf" srcId="{D15D5B19-853C-4065-B5EC-E68FCE72CE48}" destId="{DEF0B23D-3C04-4B99-92C5-D16812B39095}" srcOrd="3" destOrd="0" presId="urn:microsoft.com/office/officeart/2005/8/layout/orgChart1"/>
    <dgm:cxn modelId="{BCC3F28F-B83E-4C96-A38E-E98B90247258}" type="presParOf" srcId="{DEF0B23D-3C04-4B99-92C5-D16812B39095}" destId="{A267253C-1722-4A0E-A077-F86E18A2E8A4}" srcOrd="0" destOrd="0" presId="urn:microsoft.com/office/officeart/2005/8/layout/orgChart1"/>
    <dgm:cxn modelId="{11F30009-28C8-4F8E-B962-392B9E20641E}" type="presParOf" srcId="{A267253C-1722-4A0E-A077-F86E18A2E8A4}" destId="{2725B5BC-AAEA-4402-9197-38F4ABDC4D18}" srcOrd="0" destOrd="0" presId="urn:microsoft.com/office/officeart/2005/8/layout/orgChart1"/>
    <dgm:cxn modelId="{4721C918-43CC-4E78-AC7B-B4C130EEE085}" type="presParOf" srcId="{A267253C-1722-4A0E-A077-F86E18A2E8A4}" destId="{3353EE84-2FC3-4243-8780-D34DFEEEEB6F}" srcOrd="1" destOrd="0" presId="urn:microsoft.com/office/officeart/2005/8/layout/orgChart1"/>
    <dgm:cxn modelId="{117FC478-24AF-4D02-AFBC-AFE6D9F256D6}" type="presParOf" srcId="{DEF0B23D-3C04-4B99-92C5-D16812B39095}" destId="{E5352629-7187-477F-892D-AB5E15179D47}" srcOrd="1" destOrd="0" presId="urn:microsoft.com/office/officeart/2005/8/layout/orgChart1"/>
    <dgm:cxn modelId="{719A2882-E89B-492C-81D6-675F60E11620}" type="presParOf" srcId="{E5352629-7187-477F-892D-AB5E15179D47}" destId="{54027C9B-4E07-4BCB-9975-49A5412E4951}" srcOrd="0" destOrd="0" presId="urn:microsoft.com/office/officeart/2005/8/layout/orgChart1"/>
    <dgm:cxn modelId="{1158F709-0E88-47D7-8632-792BD688B4D4}" type="presParOf" srcId="{E5352629-7187-477F-892D-AB5E15179D47}" destId="{6C16AE59-2A2B-4E64-AECF-0DEBE3855E67}" srcOrd="1" destOrd="0" presId="urn:microsoft.com/office/officeart/2005/8/layout/orgChart1"/>
    <dgm:cxn modelId="{C0AD98D9-CDA6-41E1-ABE5-1FE996015EAD}" type="presParOf" srcId="{6C16AE59-2A2B-4E64-AECF-0DEBE3855E67}" destId="{37023141-1D49-41D0-8BDE-652E212AD9A5}" srcOrd="0" destOrd="0" presId="urn:microsoft.com/office/officeart/2005/8/layout/orgChart1"/>
    <dgm:cxn modelId="{FF5712B7-6B63-4D75-90C8-E913B4EA9C38}" type="presParOf" srcId="{37023141-1D49-41D0-8BDE-652E212AD9A5}" destId="{0B32D5EB-25AD-4AAE-945C-732586E9E08E}" srcOrd="0" destOrd="0" presId="urn:microsoft.com/office/officeart/2005/8/layout/orgChart1"/>
    <dgm:cxn modelId="{D881CB9A-52AD-4E23-BC4A-AE2A622555EA}" type="presParOf" srcId="{37023141-1D49-41D0-8BDE-652E212AD9A5}" destId="{04312CC0-3845-4818-9253-41D0C0C63534}" srcOrd="1" destOrd="0" presId="urn:microsoft.com/office/officeart/2005/8/layout/orgChart1"/>
    <dgm:cxn modelId="{B7A6FE05-A864-436D-967F-D97EA09F20B9}" type="presParOf" srcId="{6C16AE59-2A2B-4E64-AECF-0DEBE3855E67}" destId="{69979E5C-EAAD-4883-A45C-F558CF8B2F0C}" srcOrd="1" destOrd="0" presId="urn:microsoft.com/office/officeart/2005/8/layout/orgChart1"/>
    <dgm:cxn modelId="{BE3ED42B-98A0-4DE3-8937-E6968CC09DA5}" type="presParOf" srcId="{6C16AE59-2A2B-4E64-AECF-0DEBE3855E67}" destId="{93DA8F5A-A6E3-403D-B270-65E3B746ADB8}" srcOrd="2" destOrd="0" presId="urn:microsoft.com/office/officeart/2005/8/layout/orgChart1"/>
    <dgm:cxn modelId="{B5D027EC-C93F-4A1A-8A78-884077115AD4}" type="presParOf" srcId="{E5352629-7187-477F-892D-AB5E15179D47}" destId="{8BF933DB-D66B-46BA-A56D-A0EA3BE90A73}" srcOrd="2" destOrd="0" presId="urn:microsoft.com/office/officeart/2005/8/layout/orgChart1"/>
    <dgm:cxn modelId="{AEBC8745-9369-42B9-BF6D-76B8C41B0F05}" type="presParOf" srcId="{E5352629-7187-477F-892D-AB5E15179D47}" destId="{14DE038D-6BE3-471B-949D-915C02046687}" srcOrd="3" destOrd="0" presId="urn:microsoft.com/office/officeart/2005/8/layout/orgChart1"/>
    <dgm:cxn modelId="{7C6934DC-D33F-4990-8000-0856EC7CA941}" type="presParOf" srcId="{14DE038D-6BE3-471B-949D-915C02046687}" destId="{464ABDD6-53A1-49FF-96C4-73A9EE32D98E}" srcOrd="0" destOrd="0" presId="urn:microsoft.com/office/officeart/2005/8/layout/orgChart1"/>
    <dgm:cxn modelId="{93EDFA80-E1ED-481F-8BCB-223CFE4A767D}" type="presParOf" srcId="{464ABDD6-53A1-49FF-96C4-73A9EE32D98E}" destId="{96B59BA4-0EB7-4900-BA46-29913BD36C4A}" srcOrd="0" destOrd="0" presId="urn:microsoft.com/office/officeart/2005/8/layout/orgChart1"/>
    <dgm:cxn modelId="{B3F86BEB-D957-425F-B3AA-B2EC59723DAF}" type="presParOf" srcId="{464ABDD6-53A1-49FF-96C4-73A9EE32D98E}" destId="{B5B21AF5-B72F-49A4-9529-8F86630F99D5}" srcOrd="1" destOrd="0" presId="urn:microsoft.com/office/officeart/2005/8/layout/orgChart1"/>
    <dgm:cxn modelId="{B29559C5-BF77-4ECC-9C16-40C30FF9FB35}" type="presParOf" srcId="{14DE038D-6BE3-471B-949D-915C02046687}" destId="{61B6E60D-34ED-4145-B2B3-462FB42E2BB1}" srcOrd="1" destOrd="0" presId="urn:microsoft.com/office/officeart/2005/8/layout/orgChart1"/>
    <dgm:cxn modelId="{C2892A0D-1FB7-42F4-AE7C-6F3665931E21}" type="presParOf" srcId="{14DE038D-6BE3-471B-949D-915C02046687}" destId="{650AF233-66C9-422E-8C98-258AD96430F4}" srcOrd="2" destOrd="0" presId="urn:microsoft.com/office/officeart/2005/8/layout/orgChart1"/>
    <dgm:cxn modelId="{4717EFEC-0229-40FF-9CB0-2F723D21FDB0}" type="presParOf" srcId="{E5352629-7187-477F-892D-AB5E15179D47}" destId="{4BD1AD3B-6733-495E-AA17-2176DF650AD7}" srcOrd="4" destOrd="0" presId="urn:microsoft.com/office/officeart/2005/8/layout/orgChart1"/>
    <dgm:cxn modelId="{26C287C8-AE72-4978-B463-9EF897EB55D7}" type="presParOf" srcId="{E5352629-7187-477F-892D-AB5E15179D47}" destId="{30F09BE0-FABF-4380-A654-41F514418B07}" srcOrd="5" destOrd="0" presId="urn:microsoft.com/office/officeart/2005/8/layout/orgChart1"/>
    <dgm:cxn modelId="{C8001274-495F-4622-B361-BCB9C5FCAC08}" type="presParOf" srcId="{30F09BE0-FABF-4380-A654-41F514418B07}" destId="{E701B1B6-1109-4313-A455-B65B355934A9}" srcOrd="0" destOrd="0" presId="urn:microsoft.com/office/officeart/2005/8/layout/orgChart1"/>
    <dgm:cxn modelId="{A6C6890C-BFBB-4190-82E5-BAB3B205C3C1}" type="presParOf" srcId="{E701B1B6-1109-4313-A455-B65B355934A9}" destId="{F72862D1-3673-4D0B-8658-6F0804C90C87}" srcOrd="0" destOrd="0" presId="urn:microsoft.com/office/officeart/2005/8/layout/orgChart1"/>
    <dgm:cxn modelId="{5D01D258-024E-42F0-9C20-C4205A5218AE}" type="presParOf" srcId="{E701B1B6-1109-4313-A455-B65B355934A9}" destId="{E6204FD4-7236-495D-B7F1-077414E4F555}" srcOrd="1" destOrd="0" presId="urn:microsoft.com/office/officeart/2005/8/layout/orgChart1"/>
    <dgm:cxn modelId="{67D2FA0E-DFFD-4704-8D73-388462B656E4}" type="presParOf" srcId="{30F09BE0-FABF-4380-A654-41F514418B07}" destId="{C88321F7-499C-49B7-9644-E1E4ABFDAC13}" srcOrd="1" destOrd="0" presId="urn:microsoft.com/office/officeart/2005/8/layout/orgChart1"/>
    <dgm:cxn modelId="{1F65115F-604C-4A04-91A5-B0F3A5800249}" type="presParOf" srcId="{30F09BE0-FABF-4380-A654-41F514418B07}" destId="{7A72DE23-68ED-4676-A930-A98FD95573F4}" srcOrd="2" destOrd="0" presId="urn:microsoft.com/office/officeart/2005/8/layout/orgChart1"/>
    <dgm:cxn modelId="{5B7FDA72-7AFF-437B-8F18-28B413618050}" type="presParOf" srcId="{E5352629-7187-477F-892D-AB5E15179D47}" destId="{368FA9AF-EE5C-4769-814C-34A84DB0CE64}" srcOrd="6" destOrd="0" presId="urn:microsoft.com/office/officeart/2005/8/layout/orgChart1"/>
    <dgm:cxn modelId="{DF6BE387-0F67-45A5-AF01-A46C1B96C325}" type="presParOf" srcId="{E5352629-7187-477F-892D-AB5E15179D47}" destId="{F6D24BEE-DB72-46B7-86BE-1F916A066020}" srcOrd="7" destOrd="0" presId="urn:microsoft.com/office/officeart/2005/8/layout/orgChart1"/>
    <dgm:cxn modelId="{64C74226-3B42-493E-93E3-FAFB0201AEC2}" type="presParOf" srcId="{F6D24BEE-DB72-46B7-86BE-1F916A066020}" destId="{034A5009-A8B4-498A-9124-3D5C8925CB4B}" srcOrd="0" destOrd="0" presId="urn:microsoft.com/office/officeart/2005/8/layout/orgChart1"/>
    <dgm:cxn modelId="{95000631-147D-47C0-B7B1-B40E6A7F91C0}" type="presParOf" srcId="{034A5009-A8B4-498A-9124-3D5C8925CB4B}" destId="{88E426BF-B175-4996-AAAF-27F0B1CC6F9C}" srcOrd="0" destOrd="0" presId="urn:microsoft.com/office/officeart/2005/8/layout/orgChart1"/>
    <dgm:cxn modelId="{7B42A48A-3271-4E04-9B12-98F6722309C1}" type="presParOf" srcId="{034A5009-A8B4-498A-9124-3D5C8925CB4B}" destId="{4E1B437E-B97B-4732-8ABE-202220A189FD}" srcOrd="1" destOrd="0" presId="urn:microsoft.com/office/officeart/2005/8/layout/orgChart1"/>
    <dgm:cxn modelId="{8D3092B0-2432-4305-A40D-F915A1D1C4DB}" type="presParOf" srcId="{F6D24BEE-DB72-46B7-86BE-1F916A066020}" destId="{E43A22A1-CBEA-408A-8A61-4DFA52D8F931}" srcOrd="1" destOrd="0" presId="urn:microsoft.com/office/officeart/2005/8/layout/orgChart1"/>
    <dgm:cxn modelId="{E290C15C-8DD8-4367-B79F-1ACC30C9B43D}" type="presParOf" srcId="{F6D24BEE-DB72-46B7-86BE-1F916A066020}" destId="{53374FF0-83C6-473C-ADA4-DAFF5C2FF53A}" srcOrd="2" destOrd="0" presId="urn:microsoft.com/office/officeart/2005/8/layout/orgChart1"/>
    <dgm:cxn modelId="{9934FD95-40A0-4056-A66E-CEE5CCBF7C43}" type="presParOf" srcId="{E5352629-7187-477F-892D-AB5E15179D47}" destId="{28DE9C4A-5207-4A5F-8E27-5ABD049930B7}" srcOrd="8" destOrd="0" presId="urn:microsoft.com/office/officeart/2005/8/layout/orgChart1"/>
    <dgm:cxn modelId="{39E3B07D-19E1-4C4E-B1F8-FAEBFB8B6A8B}" type="presParOf" srcId="{E5352629-7187-477F-892D-AB5E15179D47}" destId="{1634B326-943B-4955-AD2B-9F82493C0DAD}" srcOrd="9" destOrd="0" presId="urn:microsoft.com/office/officeart/2005/8/layout/orgChart1"/>
    <dgm:cxn modelId="{4FA981FB-9F42-4D1E-BA04-6960B4CFC7F2}" type="presParOf" srcId="{1634B326-943B-4955-AD2B-9F82493C0DAD}" destId="{E3E853C0-7420-415B-9057-FAFCF960A5DC}" srcOrd="0" destOrd="0" presId="urn:microsoft.com/office/officeart/2005/8/layout/orgChart1"/>
    <dgm:cxn modelId="{784A901E-FA6B-47E3-BD7D-82A8C5D8108F}" type="presParOf" srcId="{E3E853C0-7420-415B-9057-FAFCF960A5DC}" destId="{EFBEADB0-2CD5-4B90-A9F5-BB76FF2BDEC4}" srcOrd="0" destOrd="0" presId="urn:microsoft.com/office/officeart/2005/8/layout/orgChart1"/>
    <dgm:cxn modelId="{5EC8C5C1-15B2-4669-936A-AAD3690833D0}" type="presParOf" srcId="{E3E853C0-7420-415B-9057-FAFCF960A5DC}" destId="{7E7E2F27-A501-4D0F-8D2C-5E226921CCC7}" srcOrd="1" destOrd="0" presId="urn:microsoft.com/office/officeart/2005/8/layout/orgChart1"/>
    <dgm:cxn modelId="{022D7019-5262-46AE-9EA7-B46744788A80}" type="presParOf" srcId="{1634B326-943B-4955-AD2B-9F82493C0DAD}" destId="{1D331061-CBC5-46C5-B241-394DFC085A59}" srcOrd="1" destOrd="0" presId="urn:microsoft.com/office/officeart/2005/8/layout/orgChart1"/>
    <dgm:cxn modelId="{08FCBA0F-6820-4343-8437-7A57B01B1FE2}" type="presParOf" srcId="{1634B326-943B-4955-AD2B-9F82493C0DAD}" destId="{33741D20-553E-4067-9493-41D8A26386E4}" srcOrd="2" destOrd="0" presId="urn:microsoft.com/office/officeart/2005/8/layout/orgChart1"/>
    <dgm:cxn modelId="{494FB9CA-62ED-4B23-825B-E0423F6C583B}" type="presParOf" srcId="{E5352629-7187-477F-892D-AB5E15179D47}" destId="{E4E02178-91A4-41F2-926E-CB883221817B}" srcOrd="10" destOrd="0" presId="urn:microsoft.com/office/officeart/2005/8/layout/orgChart1"/>
    <dgm:cxn modelId="{3D5BF66F-8197-413E-BACC-3D6BED625D2A}" type="presParOf" srcId="{E5352629-7187-477F-892D-AB5E15179D47}" destId="{5D924A37-01AD-46CF-97FB-0EB5E2FF6464}" srcOrd="11" destOrd="0" presId="urn:microsoft.com/office/officeart/2005/8/layout/orgChart1"/>
    <dgm:cxn modelId="{A32EC55A-6851-41F5-A853-D63321AA6C63}" type="presParOf" srcId="{5D924A37-01AD-46CF-97FB-0EB5E2FF6464}" destId="{30569975-EAB8-4921-88A2-20357AE383C9}" srcOrd="0" destOrd="0" presId="urn:microsoft.com/office/officeart/2005/8/layout/orgChart1"/>
    <dgm:cxn modelId="{D25AFA76-DFBB-4A7B-B84A-21AAFC1C454D}" type="presParOf" srcId="{30569975-EAB8-4921-88A2-20357AE383C9}" destId="{14218104-B0B1-4708-9642-614C7625E912}" srcOrd="0" destOrd="0" presId="urn:microsoft.com/office/officeart/2005/8/layout/orgChart1"/>
    <dgm:cxn modelId="{9EE4B518-731B-490D-A449-54ECB19B2C3D}" type="presParOf" srcId="{30569975-EAB8-4921-88A2-20357AE383C9}" destId="{A41EEF87-9A47-4739-954F-C0D7A0E495C1}" srcOrd="1" destOrd="0" presId="urn:microsoft.com/office/officeart/2005/8/layout/orgChart1"/>
    <dgm:cxn modelId="{A3E6EB92-B975-452B-8177-0CD8B85E11DC}" type="presParOf" srcId="{5D924A37-01AD-46CF-97FB-0EB5E2FF6464}" destId="{0639D251-C773-4889-A20A-49EC9C25325D}" srcOrd="1" destOrd="0" presId="urn:microsoft.com/office/officeart/2005/8/layout/orgChart1"/>
    <dgm:cxn modelId="{69D59102-FC61-4DD9-B752-D3115BDEC2C3}" type="presParOf" srcId="{5D924A37-01AD-46CF-97FB-0EB5E2FF6464}" destId="{92639EA9-F265-4670-AD8D-875291A3BC1B}" srcOrd="2" destOrd="0" presId="urn:microsoft.com/office/officeart/2005/8/layout/orgChart1"/>
    <dgm:cxn modelId="{1C74F228-3F68-4C31-B786-D407B8A02FBC}" type="presParOf" srcId="{E5352629-7187-477F-892D-AB5E15179D47}" destId="{22B24682-E30C-4941-8DE5-985C353BC9D2}" srcOrd="12" destOrd="0" presId="urn:microsoft.com/office/officeart/2005/8/layout/orgChart1"/>
    <dgm:cxn modelId="{F16985F2-784B-4F32-A1D7-CB3F72D27239}" type="presParOf" srcId="{E5352629-7187-477F-892D-AB5E15179D47}" destId="{364A7EDE-5F07-4FFE-8BFB-358231BE1E82}" srcOrd="13" destOrd="0" presId="urn:microsoft.com/office/officeart/2005/8/layout/orgChart1"/>
    <dgm:cxn modelId="{EAA25BF1-14DB-42DF-AAD8-78DD96754FB7}" type="presParOf" srcId="{364A7EDE-5F07-4FFE-8BFB-358231BE1E82}" destId="{EBC6B16D-261C-4C36-8A8F-6C8BA29445DD}" srcOrd="0" destOrd="0" presId="urn:microsoft.com/office/officeart/2005/8/layout/orgChart1"/>
    <dgm:cxn modelId="{AEB4F1AE-38E2-4885-9A88-1EE4C6F5D553}" type="presParOf" srcId="{EBC6B16D-261C-4C36-8A8F-6C8BA29445DD}" destId="{AA50C077-FF61-44A4-ADF9-2ADD91E94FDA}" srcOrd="0" destOrd="0" presId="urn:microsoft.com/office/officeart/2005/8/layout/orgChart1"/>
    <dgm:cxn modelId="{2383ED48-2F5C-466F-BDB4-C67B00388049}" type="presParOf" srcId="{EBC6B16D-261C-4C36-8A8F-6C8BA29445DD}" destId="{9920DC30-4F44-40E0-9436-D0EDE6B42B7D}" srcOrd="1" destOrd="0" presId="urn:microsoft.com/office/officeart/2005/8/layout/orgChart1"/>
    <dgm:cxn modelId="{611EA0DC-4FE7-4CFF-9D13-49F0C4632ED1}" type="presParOf" srcId="{364A7EDE-5F07-4FFE-8BFB-358231BE1E82}" destId="{07CBD3B7-1FEA-402E-B0B7-40E8F1D2A46D}" srcOrd="1" destOrd="0" presId="urn:microsoft.com/office/officeart/2005/8/layout/orgChart1"/>
    <dgm:cxn modelId="{38002A21-D672-43C4-B50D-EF0BDDC1FB79}" type="presParOf" srcId="{364A7EDE-5F07-4FFE-8BFB-358231BE1E82}" destId="{02650BEB-4AC7-4398-ADED-9F261802C6A1}" srcOrd="2" destOrd="0" presId="urn:microsoft.com/office/officeart/2005/8/layout/orgChart1"/>
    <dgm:cxn modelId="{308AB1B7-F2A2-463F-8DBF-333B7DB26897}" type="presParOf" srcId="{E5352629-7187-477F-892D-AB5E15179D47}" destId="{EEB31563-DF90-4FE9-81E2-2B68F22EEF79}" srcOrd="14" destOrd="0" presId="urn:microsoft.com/office/officeart/2005/8/layout/orgChart1"/>
    <dgm:cxn modelId="{D566F59F-6138-445D-8D0C-1AE44F504A35}" type="presParOf" srcId="{E5352629-7187-477F-892D-AB5E15179D47}" destId="{53B61CE5-45EC-4524-952E-B25FC72F548A}" srcOrd="15" destOrd="0" presId="urn:microsoft.com/office/officeart/2005/8/layout/orgChart1"/>
    <dgm:cxn modelId="{EFAD849A-B8B1-40B0-9C7C-8BE1876D2B8D}" type="presParOf" srcId="{53B61CE5-45EC-4524-952E-B25FC72F548A}" destId="{2BB23211-A2FC-4FA5-8ACD-8DE72C808BED}" srcOrd="0" destOrd="0" presId="urn:microsoft.com/office/officeart/2005/8/layout/orgChart1"/>
    <dgm:cxn modelId="{769026D8-1609-4DD1-9594-9EF0D779E186}" type="presParOf" srcId="{2BB23211-A2FC-4FA5-8ACD-8DE72C808BED}" destId="{D253FEC6-D4E2-4593-B80F-E60460F2818D}" srcOrd="0" destOrd="0" presId="urn:microsoft.com/office/officeart/2005/8/layout/orgChart1"/>
    <dgm:cxn modelId="{70599A10-1F70-456D-9844-84FA6B868932}" type="presParOf" srcId="{2BB23211-A2FC-4FA5-8ACD-8DE72C808BED}" destId="{4A904DF6-62D3-4BFD-9A9B-666372DC59E3}" srcOrd="1" destOrd="0" presId="urn:microsoft.com/office/officeart/2005/8/layout/orgChart1"/>
    <dgm:cxn modelId="{50F42780-9BEA-4C1E-8865-6877DB445E3C}" type="presParOf" srcId="{53B61CE5-45EC-4524-952E-B25FC72F548A}" destId="{56DC1BC3-A397-47F8-90BD-494B7DF98B5B}" srcOrd="1" destOrd="0" presId="urn:microsoft.com/office/officeart/2005/8/layout/orgChart1"/>
    <dgm:cxn modelId="{89433375-1A74-4037-A728-8317ED5FEFB6}" type="presParOf" srcId="{53B61CE5-45EC-4524-952E-B25FC72F548A}" destId="{752EE124-DC0B-4C88-9F5A-95D110509165}" srcOrd="2" destOrd="0" presId="urn:microsoft.com/office/officeart/2005/8/layout/orgChart1"/>
    <dgm:cxn modelId="{D2515C13-7FD6-4C79-8BEB-10870E440AE8}" type="presParOf" srcId="{E5352629-7187-477F-892D-AB5E15179D47}" destId="{AA65A8E3-E467-4373-BADC-FB67C5E3A26B}" srcOrd="16" destOrd="0" presId="urn:microsoft.com/office/officeart/2005/8/layout/orgChart1"/>
    <dgm:cxn modelId="{A5A32D7D-A895-44C9-8382-4A370B0A47D6}" type="presParOf" srcId="{E5352629-7187-477F-892D-AB5E15179D47}" destId="{BDB4AF57-DE3B-4DBE-ADBF-D2076989CF93}" srcOrd="17" destOrd="0" presId="urn:microsoft.com/office/officeart/2005/8/layout/orgChart1"/>
    <dgm:cxn modelId="{D6BADE8A-FF0A-45DE-A4E1-7972695DBA9F}" type="presParOf" srcId="{BDB4AF57-DE3B-4DBE-ADBF-D2076989CF93}" destId="{15AE0EE2-BD73-4490-AB7A-3C9BA3E39A24}" srcOrd="0" destOrd="0" presId="urn:microsoft.com/office/officeart/2005/8/layout/orgChart1"/>
    <dgm:cxn modelId="{3AB05D03-0360-49EE-AEA6-377CB5F373A5}" type="presParOf" srcId="{15AE0EE2-BD73-4490-AB7A-3C9BA3E39A24}" destId="{9F980BE8-AD02-4610-A1CD-39099CB73C33}" srcOrd="0" destOrd="0" presId="urn:microsoft.com/office/officeart/2005/8/layout/orgChart1"/>
    <dgm:cxn modelId="{F50C0464-434B-439A-8840-627D3EC24313}" type="presParOf" srcId="{15AE0EE2-BD73-4490-AB7A-3C9BA3E39A24}" destId="{343E7508-6DB3-4D30-A987-BCE16AB3ECFD}" srcOrd="1" destOrd="0" presId="urn:microsoft.com/office/officeart/2005/8/layout/orgChart1"/>
    <dgm:cxn modelId="{6A7571E7-F37D-48F0-B4A7-E653F6BA68BE}" type="presParOf" srcId="{BDB4AF57-DE3B-4DBE-ADBF-D2076989CF93}" destId="{2D4C947B-3F71-46D6-A26E-A7278604797A}" srcOrd="1" destOrd="0" presId="urn:microsoft.com/office/officeart/2005/8/layout/orgChart1"/>
    <dgm:cxn modelId="{7832FF9D-DB14-4115-AA1C-18E1FA5C7523}" type="presParOf" srcId="{BDB4AF57-DE3B-4DBE-ADBF-D2076989CF93}" destId="{6C9CC0BB-DF93-4F6D-BDA2-5A2F48FF6525}" srcOrd="2" destOrd="0" presId="urn:microsoft.com/office/officeart/2005/8/layout/orgChart1"/>
    <dgm:cxn modelId="{995DBBBD-98D7-4B8E-A49E-922CD2FCD107}" type="presParOf" srcId="{E5352629-7187-477F-892D-AB5E15179D47}" destId="{A0CDDCDB-E2CB-4547-8287-FE9E5A06E420}" srcOrd="18" destOrd="0" presId="urn:microsoft.com/office/officeart/2005/8/layout/orgChart1"/>
    <dgm:cxn modelId="{AB2DA019-E847-4DC8-9E69-70C107F567D5}" type="presParOf" srcId="{E5352629-7187-477F-892D-AB5E15179D47}" destId="{4616DA38-ABC7-40DD-809D-3BC4BD8819EE}" srcOrd="19" destOrd="0" presId="urn:microsoft.com/office/officeart/2005/8/layout/orgChart1"/>
    <dgm:cxn modelId="{46859998-4667-41E1-B6DF-2226BC5F4FCD}" type="presParOf" srcId="{4616DA38-ABC7-40DD-809D-3BC4BD8819EE}" destId="{598CB822-9E14-44A0-8B1B-2A7C930BD933}" srcOrd="0" destOrd="0" presId="urn:microsoft.com/office/officeart/2005/8/layout/orgChart1"/>
    <dgm:cxn modelId="{8E2AC8B6-1069-43D5-9276-442871F1BC0C}" type="presParOf" srcId="{598CB822-9E14-44A0-8B1B-2A7C930BD933}" destId="{E818808E-77E7-4D5F-9374-580A73CEF1B0}" srcOrd="0" destOrd="0" presId="urn:microsoft.com/office/officeart/2005/8/layout/orgChart1"/>
    <dgm:cxn modelId="{D016F764-1748-451A-8886-09E6F78DA1DE}" type="presParOf" srcId="{598CB822-9E14-44A0-8B1B-2A7C930BD933}" destId="{B410C286-9543-438F-8BDC-7633989A4F02}" srcOrd="1" destOrd="0" presId="urn:microsoft.com/office/officeart/2005/8/layout/orgChart1"/>
    <dgm:cxn modelId="{51563810-5BB3-43F3-89A4-F83F79585AB5}" type="presParOf" srcId="{4616DA38-ABC7-40DD-809D-3BC4BD8819EE}" destId="{C362E447-E205-4269-830A-EFE0A3518D3C}" srcOrd="1" destOrd="0" presId="urn:microsoft.com/office/officeart/2005/8/layout/orgChart1"/>
    <dgm:cxn modelId="{E6CCD8EA-6912-40C6-B679-A9F871655A6C}" type="presParOf" srcId="{4616DA38-ABC7-40DD-809D-3BC4BD8819EE}" destId="{C19D2572-3620-4A58-A7D2-D64308937EC9}" srcOrd="2" destOrd="0" presId="urn:microsoft.com/office/officeart/2005/8/layout/orgChart1"/>
    <dgm:cxn modelId="{C1AB2D3E-ED2B-4CAE-A185-C8E064381E62}" type="presParOf" srcId="{E5352629-7187-477F-892D-AB5E15179D47}" destId="{762D7005-7B96-4F84-A62F-3A5A52974BBC}" srcOrd="20" destOrd="0" presId="urn:microsoft.com/office/officeart/2005/8/layout/orgChart1"/>
    <dgm:cxn modelId="{AA26CDC1-4DF4-4CFE-B283-946B7268DD85}" type="presParOf" srcId="{E5352629-7187-477F-892D-AB5E15179D47}" destId="{EB5600E9-7BD0-4243-9DF0-8F411390A1BC}" srcOrd="21" destOrd="0" presId="urn:microsoft.com/office/officeart/2005/8/layout/orgChart1"/>
    <dgm:cxn modelId="{C0E6C5D6-D149-41EF-8336-1A33F7B6AA63}" type="presParOf" srcId="{EB5600E9-7BD0-4243-9DF0-8F411390A1BC}" destId="{FD112799-B534-4C5E-AD38-3E4384DFF09A}" srcOrd="0" destOrd="0" presId="urn:microsoft.com/office/officeart/2005/8/layout/orgChart1"/>
    <dgm:cxn modelId="{80110CAA-31E4-4335-A26C-603B5D7D392D}" type="presParOf" srcId="{FD112799-B534-4C5E-AD38-3E4384DFF09A}" destId="{0C04DA31-93A6-4FE8-AA5C-2F94A1906B87}" srcOrd="0" destOrd="0" presId="urn:microsoft.com/office/officeart/2005/8/layout/orgChart1"/>
    <dgm:cxn modelId="{204B0B4A-F47D-41F9-AA52-208318FB94EB}" type="presParOf" srcId="{FD112799-B534-4C5E-AD38-3E4384DFF09A}" destId="{78174968-BD06-47DC-80BB-A250AE81147F}" srcOrd="1" destOrd="0" presId="urn:microsoft.com/office/officeart/2005/8/layout/orgChart1"/>
    <dgm:cxn modelId="{D8DB002E-5D63-42CC-AD2C-9965D4BAF7F8}" type="presParOf" srcId="{EB5600E9-7BD0-4243-9DF0-8F411390A1BC}" destId="{12A1B349-57E4-4115-864C-CD8810844923}" srcOrd="1" destOrd="0" presId="urn:microsoft.com/office/officeart/2005/8/layout/orgChart1"/>
    <dgm:cxn modelId="{EBBB9299-43B5-439C-BC3E-26B3A356D471}" type="presParOf" srcId="{EB5600E9-7BD0-4243-9DF0-8F411390A1BC}" destId="{B2548CCE-C875-4695-9087-79FDA8DE9958}" srcOrd="2" destOrd="0" presId="urn:microsoft.com/office/officeart/2005/8/layout/orgChart1"/>
    <dgm:cxn modelId="{3F7DAE9B-FBC5-4B94-A0CE-07E785322BC8}" type="presParOf" srcId="{DEF0B23D-3C04-4B99-92C5-D16812B39095}" destId="{BA27DACF-DA12-46FD-B956-FA23DA375950}" srcOrd="2" destOrd="0" presId="urn:microsoft.com/office/officeart/2005/8/layout/orgChart1"/>
    <dgm:cxn modelId="{F740D66A-A555-4726-907D-4840D8294E89}" type="presParOf" srcId="{D15D5B19-853C-4065-B5EC-E68FCE72CE48}" destId="{240A134D-F267-4C49-887F-3B5EFADCC920}" srcOrd="4" destOrd="0" presId="urn:microsoft.com/office/officeart/2005/8/layout/orgChart1"/>
    <dgm:cxn modelId="{5C07E62F-0C5E-4779-B5B8-F86ACBC30C74}" type="presParOf" srcId="{D15D5B19-853C-4065-B5EC-E68FCE72CE48}" destId="{6B5FA988-F277-4E5F-8C4D-25658BED3A6D}" srcOrd="5" destOrd="0" presId="urn:microsoft.com/office/officeart/2005/8/layout/orgChart1"/>
    <dgm:cxn modelId="{3777EB46-4368-43FC-9FA2-DCA44C546729}" type="presParOf" srcId="{6B5FA988-F277-4E5F-8C4D-25658BED3A6D}" destId="{F2E331ED-D242-47D7-A231-0A02E96D71BF}" srcOrd="0" destOrd="0" presId="urn:microsoft.com/office/officeart/2005/8/layout/orgChart1"/>
    <dgm:cxn modelId="{9F964757-98C6-40BC-80AB-53D260FCCEB0}" type="presParOf" srcId="{F2E331ED-D242-47D7-A231-0A02E96D71BF}" destId="{91B4A472-F541-4766-9B15-8B2DB2BE9B42}" srcOrd="0" destOrd="0" presId="urn:microsoft.com/office/officeart/2005/8/layout/orgChart1"/>
    <dgm:cxn modelId="{32B1C068-A43E-4051-9D60-A0E91FE2D7CC}" type="presParOf" srcId="{F2E331ED-D242-47D7-A231-0A02E96D71BF}" destId="{2E2C4B96-EAD6-4D3A-9239-B599BDE78DD0}" srcOrd="1" destOrd="0" presId="urn:microsoft.com/office/officeart/2005/8/layout/orgChart1"/>
    <dgm:cxn modelId="{F0B94B0E-84E7-4FE0-B1E0-23514BE50FE1}" type="presParOf" srcId="{6B5FA988-F277-4E5F-8C4D-25658BED3A6D}" destId="{A42C27BF-487E-482E-8DC4-5FFBD6515B6E}" srcOrd="1" destOrd="0" presId="urn:microsoft.com/office/officeart/2005/8/layout/orgChart1"/>
    <dgm:cxn modelId="{7402C203-4590-4F7A-A676-7924184301CF}" type="presParOf" srcId="{A42C27BF-487E-482E-8DC4-5FFBD6515B6E}" destId="{0C1F3E65-EDAD-4B32-8EF7-D36C25A36EFD}" srcOrd="0" destOrd="0" presId="urn:microsoft.com/office/officeart/2005/8/layout/orgChart1"/>
    <dgm:cxn modelId="{3A67145F-E26A-42AA-BC0D-7880C471C652}" type="presParOf" srcId="{A42C27BF-487E-482E-8DC4-5FFBD6515B6E}" destId="{DAC52943-DEB0-47B9-8504-E082C28A4CF9}" srcOrd="1" destOrd="0" presId="urn:microsoft.com/office/officeart/2005/8/layout/orgChart1"/>
    <dgm:cxn modelId="{4024474D-F195-4174-8173-2BA3A92B28C6}" type="presParOf" srcId="{DAC52943-DEB0-47B9-8504-E082C28A4CF9}" destId="{2812A458-4A47-48B8-8FA8-27492D1ED3CB}" srcOrd="0" destOrd="0" presId="urn:microsoft.com/office/officeart/2005/8/layout/orgChart1"/>
    <dgm:cxn modelId="{9394C0EA-8984-43A5-8D2F-4BCC94F45245}" type="presParOf" srcId="{2812A458-4A47-48B8-8FA8-27492D1ED3CB}" destId="{62B7D18F-1122-4D09-975D-6CCB6AEFAE9C}" srcOrd="0" destOrd="0" presId="urn:microsoft.com/office/officeart/2005/8/layout/orgChart1"/>
    <dgm:cxn modelId="{4BEC03D4-649F-4D13-B600-1808783E5508}" type="presParOf" srcId="{2812A458-4A47-48B8-8FA8-27492D1ED3CB}" destId="{A87A2045-29A0-43AC-8B3F-6922FDADB862}" srcOrd="1" destOrd="0" presId="urn:microsoft.com/office/officeart/2005/8/layout/orgChart1"/>
    <dgm:cxn modelId="{ACE6CCC3-9F82-4884-A850-C7FBA5E13625}" type="presParOf" srcId="{DAC52943-DEB0-47B9-8504-E082C28A4CF9}" destId="{40030DAD-9810-4B6D-8DAB-054FEB7C2B7B}" srcOrd="1" destOrd="0" presId="urn:microsoft.com/office/officeart/2005/8/layout/orgChart1"/>
    <dgm:cxn modelId="{170BEFF7-8889-4929-B8CD-7B30961FEDA4}" type="presParOf" srcId="{DAC52943-DEB0-47B9-8504-E082C28A4CF9}" destId="{BEB4EF24-AB5F-4FE5-8684-6BF8FD24BAF7}" srcOrd="2" destOrd="0" presId="urn:microsoft.com/office/officeart/2005/8/layout/orgChart1"/>
    <dgm:cxn modelId="{ECB15B26-2975-47FB-958C-818F9678541F}" type="presParOf" srcId="{6B5FA988-F277-4E5F-8C4D-25658BED3A6D}" destId="{190B936C-7186-4C0F-8F35-5B5A5ED5F207}" srcOrd="2" destOrd="0" presId="urn:microsoft.com/office/officeart/2005/8/layout/orgChart1"/>
    <dgm:cxn modelId="{1C82EF75-DF26-47F0-A7A3-EE57273249CD}" type="presParOf" srcId="{69284EF4-3DD1-4F49-B55F-F899EEF19658}" destId="{C40AF9A8-AEF3-42C0-BB19-311EAF7AF98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2918A-5AE7-40EE-A976-6DE0C71D1B6E}">
      <dsp:nvSpPr>
        <dsp:cNvPr id="0" name=""/>
        <dsp:cNvSpPr/>
      </dsp:nvSpPr>
      <dsp:spPr>
        <a:xfrm>
          <a:off x="6502138" y="1232804"/>
          <a:ext cx="152781" cy="1191694"/>
        </a:xfrm>
        <a:custGeom>
          <a:avLst/>
          <a:gdLst/>
          <a:ahLst/>
          <a:cxnLst/>
          <a:rect l="0" t="0" r="0" b="0"/>
          <a:pathLst>
            <a:path>
              <a:moveTo>
                <a:pt x="0" y="0"/>
              </a:moveTo>
              <a:lnTo>
                <a:pt x="0" y="1191694"/>
              </a:lnTo>
              <a:lnTo>
                <a:pt x="152781" y="119169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A35729-D6DC-41FA-921E-09B40D0D49A1}">
      <dsp:nvSpPr>
        <dsp:cNvPr id="0" name=""/>
        <dsp:cNvSpPr/>
      </dsp:nvSpPr>
      <dsp:spPr>
        <a:xfrm>
          <a:off x="6502138" y="1232804"/>
          <a:ext cx="152781" cy="468529"/>
        </a:xfrm>
        <a:custGeom>
          <a:avLst/>
          <a:gdLst/>
          <a:ahLst/>
          <a:cxnLst/>
          <a:rect l="0" t="0" r="0" b="0"/>
          <a:pathLst>
            <a:path>
              <a:moveTo>
                <a:pt x="0" y="0"/>
              </a:moveTo>
              <a:lnTo>
                <a:pt x="0" y="468529"/>
              </a:lnTo>
              <a:lnTo>
                <a:pt x="152781" y="46852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4B83DD-A2A0-432C-89F6-D10B7A5A56E4}">
      <dsp:nvSpPr>
        <dsp:cNvPr id="0" name=""/>
        <dsp:cNvSpPr/>
      </dsp:nvSpPr>
      <dsp:spPr>
        <a:xfrm>
          <a:off x="4444682" y="509639"/>
          <a:ext cx="2464872" cy="213893"/>
        </a:xfrm>
        <a:custGeom>
          <a:avLst/>
          <a:gdLst/>
          <a:ahLst/>
          <a:cxnLst/>
          <a:rect l="0" t="0" r="0" b="0"/>
          <a:pathLst>
            <a:path>
              <a:moveTo>
                <a:pt x="0" y="0"/>
              </a:moveTo>
              <a:lnTo>
                <a:pt x="0" y="106946"/>
              </a:lnTo>
              <a:lnTo>
                <a:pt x="2464872" y="106946"/>
              </a:lnTo>
              <a:lnTo>
                <a:pt x="2464872" y="21389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B88A02-47BA-4594-8625-34BA22F09433}">
      <dsp:nvSpPr>
        <dsp:cNvPr id="0" name=""/>
        <dsp:cNvSpPr/>
      </dsp:nvSpPr>
      <dsp:spPr>
        <a:xfrm>
          <a:off x="5269701" y="1232804"/>
          <a:ext cx="152781" cy="1914859"/>
        </a:xfrm>
        <a:custGeom>
          <a:avLst/>
          <a:gdLst/>
          <a:ahLst/>
          <a:cxnLst/>
          <a:rect l="0" t="0" r="0" b="0"/>
          <a:pathLst>
            <a:path>
              <a:moveTo>
                <a:pt x="0" y="0"/>
              </a:moveTo>
              <a:lnTo>
                <a:pt x="0" y="1914859"/>
              </a:lnTo>
              <a:lnTo>
                <a:pt x="152781" y="191485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775D83-91C3-4334-9FAE-3C22BB0BA179}">
      <dsp:nvSpPr>
        <dsp:cNvPr id="0" name=""/>
        <dsp:cNvSpPr/>
      </dsp:nvSpPr>
      <dsp:spPr>
        <a:xfrm>
          <a:off x="5269701" y="1232804"/>
          <a:ext cx="152781" cy="1191694"/>
        </a:xfrm>
        <a:custGeom>
          <a:avLst/>
          <a:gdLst/>
          <a:ahLst/>
          <a:cxnLst/>
          <a:rect l="0" t="0" r="0" b="0"/>
          <a:pathLst>
            <a:path>
              <a:moveTo>
                <a:pt x="0" y="0"/>
              </a:moveTo>
              <a:lnTo>
                <a:pt x="0" y="1191694"/>
              </a:lnTo>
              <a:lnTo>
                <a:pt x="152781" y="119169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922221-6F8E-4752-94E0-95234AF62D30}">
      <dsp:nvSpPr>
        <dsp:cNvPr id="0" name=""/>
        <dsp:cNvSpPr/>
      </dsp:nvSpPr>
      <dsp:spPr>
        <a:xfrm>
          <a:off x="5269701" y="1232804"/>
          <a:ext cx="152781" cy="468529"/>
        </a:xfrm>
        <a:custGeom>
          <a:avLst/>
          <a:gdLst/>
          <a:ahLst/>
          <a:cxnLst/>
          <a:rect l="0" t="0" r="0" b="0"/>
          <a:pathLst>
            <a:path>
              <a:moveTo>
                <a:pt x="0" y="0"/>
              </a:moveTo>
              <a:lnTo>
                <a:pt x="0" y="468529"/>
              </a:lnTo>
              <a:lnTo>
                <a:pt x="152781" y="46852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8105F0-C823-4498-A1A7-28DC27D25B9A}">
      <dsp:nvSpPr>
        <dsp:cNvPr id="0" name=""/>
        <dsp:cNvSpPr/>
      </dsp:nvSpPr>
      <dsp:spPr>
        <a:xfrm>
          <a:off x="4444682" y="509639"/>
          <a:ext cx="1232436" cy="213893"/>
        </a:xfrm>
        <a:custGeom>
          <a:avLst/>
          <a:gdLst/>
          <a:ahLst/>
          <a:cxnLst/>
          <a:rect l="0" t="0" r="0" b="0"/>
          <a:pathLst>
            <a:path>
              <a:moveTo>
                <a:pt x="0" y="0"/>
              </a:moveTo>
              <a:lnTo>
                <a:pt x="0" y="106946"/>
              </a:lnTo>
              <a:lnTo>
                <a:pt x="1232436" y="106946"/>
              </a:lnTo>
              <a:lnTo>
                <a:pt x="1232436" y="21389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CDDCDB-E2CB-4547-8287-FE9E5A06E420}">
      <dsp:nvSpPr>
        <dsp:cNvPr id="0" name=""/>
        <dsp:cNvSpPr/>
      </dsp:nvSpPr>
      <dsp:spPr>
        <a:xfrm>
          <a:off x="4037265" y="1232804"/>
          <a:ext cx="152781" cy="4084355"/>
        </a:xfrm>
        <a:custGeom>
          <a:avLst/>
          <a:gdLst/>
          <a:ahLst/>
          <a:cxnLst/>
          <a:rect l="0" t="0" r="0" b="0"/>
          <a:pathLst>
            <a:path>
              <a:moveTo>
                <a:pt x="0" y="0"/>
              </a:moveTo>
              <a:lnTo>
                <a:pt x="0" y="4084355"/>
              </a:lnTo>
              <a:lnTo>
                <a:pt x="152781" y="408435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5A8E3-E467-4373-BADC-FB67C5E3A26B}">
      <dsp:nvSpPr>
        <dsp:cNvPr id="0" name=""/>
        <dsp:cNvSpPr/>
      </dsp:nvSpPr>
      <dsp:spPr>
        <a:xfrm>
          <a:off x="4037265" y="1232804"/>
          <a:ext cx="152781" cy="3361190"/>
        </a:xfrm>
        <a:custGeom>
          <a:avLst/>
          <a:gdLst/>
          <a:ahLst/>
          <a:cxnLst/>
          <a:rect l="0" t="0" r="0" b="0"/>
          <a:pathLst>
            <a:path>
              <a:moveTo>
                <a:pt x="0" y="0"/>
              </a:moveTo>
              <a:lnTo>
                <a:pt x="0" y="3361190"/>
              </a:lnTo>
              <a:lnTo>
                <a:pt x="152781" y="336119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31563-DF90-4FE9-81E2-2B68F22EEF79}">
      <dsp:nvSpPr>
        <dsp:cNvPr id="0" name=""/>
        <dsp:cNvSpPr/>
      </dsp:nvSpPr>
      <dsp:spPr>
        <a:xfrm>
          <a:off x="4037265" y="1232804"/>
          <a:ext cx="152781" cy="2638025"/>
        </a:xfrm>
        <a:custGeom>
          <a:avLst/>
          <a:gdLst/>
          <a:ahLst/>
          <a:cxnLst/>
          <a:rect l="0" t="0" r="0" b="0"/>
          <a:pathLst>
            <a:path>
              <a:moveTo>
                <a:pt x="0" y="0"/>
              </a:moveTo>
              <a:lnTo>
                <a:pt x="0" y="2638025"/>
              </a:lnTo>
              <a:lnTo>
                <a:pt x="152781" y="263802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DE9C4A-5207-4A5F-8E27-5ABD049930B7}">
      <dsp:nvSpPr>
        <dsp:cNvPr id="0" name=""/>
        <dsp:cNvSpPr/>
      </dsp:nvSpPr>
      <dsp:spPr>
        <a:xfrm>
          <a:off x="4037265" y="1232804"/>
          <a:ext cx="152781" cy="1914859"/>
        </a:xfrm>
        <a:custGeom>
          <a:avLst/>
          <a:gdLst/>
          <a:ahLst/>
          <a:cxnLst/>
          <a:rect l="0" t="0" r="0" b="0"/>
          <a:pathLst>
            <a:path>
              <a:moveTo>
                <a:pt x="0" y="0"/>
              </a:moveTo>
              <a:lnTo>
                <a:pt x="0" y="1914859"/>
              </a:lnTo>
              <a:lnTo>
                <a:pt x="152781" y="191485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8FA9AF-EE5C-4769-814C-34A84DB0CE64}">
      <dsp:nvSpPr>
        <dsp:cNvPr id="0" name=""/>
        <dsp:cNvSpPr/>
      </dsp:nvSpPr>
      <dsp:spPr>
        <a:xfrm>
          <a:off x="4037265" y="1232804"/>
          <a:ext cx="152781" cy="1191694"/>
        </a:xfrm>
        <a:custGeom>
          <a:avLst/>
          <a:gdLst/>
          <a:ahLst/>
          <a:cxnLst/>
          <a:rect l="0" t="0" r="0" b="0"/>
          <a:pathLst>
            <a:path>
              <a:moveTo>
                <a:pt x="0" y="0"/>
              </a:moveTo>
              <a:lnTo>
                <a:pt x="0" y="1191694"/>
              </a:lnTo>
              <a:lnTo>
                <a:pt x="152781" y="119169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027C9B-4E07-4BCB-9975-49A5412E4951}">
      <dsp:nvSpPr>
        <dsp:cNvPr id="0" name=""/>
        <dsp:cNvSpPr/>
      </dsp:nvSpPr>
      <dsp:spPr>
        <a:xfrm>
          <a:off x="4037265" y="1232804"/>
          <a:ext cx="152781" cy="468529"/>
        </a:xfrm>
        <a:custGeom>
          <a:avLst/>
          <a:gdLst/>
          <a:ahLst/>
          <a:cxnLst/>
          <a:rect l="0" t="0" r="0" b="0"/>
          <a:pathLst>
            <a:path>
              <a:moveTo>
                <a:pt x="0" y="0"/>
              </a:moveTo>
              <a:lnTo>
                <a:pt x="0" y="468529"/>
              </a:lnTo>
              <a:lnTo>
                <a:pt x="152781" y="46852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C2733-F118-4BC6-96D7-CEB694DE7697}">
      <dsp:nvSpPr>
        <dsp:cNvPr id="0" name=""/>
        <dsp:cNvSpPr/>
      </dsp:nvSpPr>
      <dsp:spPr>
        <a:xfrm>
          <a:off x="4398962" y="509639"/>
          <a:ext cx="91440" cy="213893"/>
        </a:xfrm>
        <a:custGeom>
          <a:avLst/>
          <a:gdLst/>
          <a:ahLst/>
          <a:cxnLst/>
          <a:rect l="0" t="0" r="0" b="0"/>
          <a:pathLst>
            <a:path>
              <a:moveTo>
                <a:pt x="45720" y="0"/>
              </a:moveTo>
              <a:lnTo>
                <a:pt x="45720" y="21389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E2F4C1-894C-4A1B-BA7E-7FCE7EDDFBDF}">
      <dsp:nvSpPr>
        <dsp:cNvPr id="0" name=""/>
        <dsp:cNvSpPr/>
      </dsp:nvSpPr>
      <dsp:spPr>
        <a:xfrm>
          <a:off x="2804828" y="1232804"/>
          <a:ext cx="152781" cy="2638025"/>
        </a:xfrm>
        <a:custGeom>
          <a:avLst/>
          <a:gdLst/>
          <a:ahLst/>
          <a:cxnLst/>
          <a:rect l="0" t="0" r="0" b="0"/>
          <a:pathLst>
            <a:path>
              <a:moveTo>
                <a:pt x="0" y="0"/>
              </a:moveTo>
              <a:lnTo>
                <a:pt x="0" y="2638025"/>
              </a:lnTo>
              <a:lnTo>
                <a:pt x="152781" y="263802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907563-AA45-4AF6-9C8F-B00235D78A68}">
      <dsp:nvSpPr>
        <dsp:cNvPr id="0" name=""/>
        <dsp:cNvSpPr/>
      </dsp:nvSpPr>
      <dsp:spPr>
        <a:xfrm>
          <a:off x="2804828" y="1232804"/>
          <a:ext cx="152781" cy="1914859"/>
        </a:xfrm>
        <a:custGeom>
          <a:avLst/>
          <a:gdLst/>
          <a:ahLst/>
          <a:cxnLst/>
          <a:rect l="0" t="0" r="0" b="0"/>
          <a:pathLst>
            <a:path>
              <a:moveTo>
                <a:pt x="0" y="0"/>
              </a:moveTo>
              <a:lnTo>
                <a:pt x="0" y="1914859"/>
              </a:lnTo>
              <a:lnTo>
                <a:pt x="152781" y="191485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3CFDFB-EF5E-44E8-81B2-A3B03E1300C2}">
      <dsp:nvSpPr>
        <dsp:cNvPr id="0" name=""/>
        <dsp:cNvSpPr/>
      </dsp:nvSpPr>
      <dsp:spPr>
        <a:xfrm>
          <a:off x="2804828" y="1232804"/>
          <a:ext cx="152781" cy="1191694"/>
        </a:xfrm>
        <a:custGeom>
          <a:avLst/>
          <a:gdLst/>
          <a:ahLst/>
          <a:cxnLst/>
          <a:rect l="0" t="0" r="0" b="0"/>
          <a:pathLst>
            <a:path>
              <a:moveTo>
                <a:pt x="0" y="0"/>
              </a:moveTo>
              <a:lnTo>
                <a:pt x="0" y="1191694"/>
              </a:lnTo>
              <a:lnTo>
                <a:pt x="152781" y="119169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29568B-15FA-4392-8B7B-FC9D09C0C3AA}">
      <dsp:nvSpPr>
        <dsp:cNvPr id="0" name=""/>
        <dsp:cNvSpPr/>
      </dsp:nvSpPr>
      <dsp:spPr>
        <a:xfrm>
          <a:off x="2804828" y="1232804"/>
          <a:ext cx="152781" cy="468529"/>
        </a:xfrm>
        <a:custGeom>
          <a:avLst/>
          <a:gdLst/>
          <a:ahLst/>
          <a:cxnLst/>
          <a:rect l="0" t="0" r="0" b="0"/>
          <a:pathLst>
            <a:path>
              <a:moveTo>
                <a:pt x="0" y="0"/>
              </a:moveTo>
              <a:lnTo>
                <a:pt x="0" y="468529"/>
              </a:lnTo>
              <a:lnTo>
                <a:pt x="152781" y="46852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448723-77D0-4E10-8709-8C30D715E31A}">
      <dsp:nvSpPr>
        <dsp:cNvPr id="0" name=""/>
        <dsp:cNvSpPr/>
      </dsp:nvSpPr>
      <dsp:spPr>
        <a:xfrm>
          <a:off x="3212245" y="509639"/>
          <a:ext cx="1232436" cy="213893"/>
        </a:xfrm>
        <a:custGeom>
          <a:avLst/>
          <a:gdLst/>
          <a:ahLst/>
          <a:cxnLst/>
          <a:rect l="0" t="0" r="0" b="0"/>
          <a:pathLst>
            <a:path>
              <a:moveTo>
                <a:pt x="1232436" y="0"/>
              </a:moveTo>
              <a:lnTo>
                <a:pt x="1232436" y="106946"/>
              </a:lnTo>
              <a:lnTo>
                <a:pt x="0" y="106946"/>
              </a:lnTo>
              <a:lnTo>
                <a:pt x="0" y="21389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95D71B-D4A4-4147-944C-3BAEF5B7B801}">
      <dsp:nvSpPr>
        <dsp:cNvPr id="0" name=""/>
        <dsp:cNvSpPr/>
      </dsp:nvSpPr>
      <dsp:spPr>
        <a:xfrm>
          <a:off x="1572392" y="1232804"/>
          <a:ext cx="152781" cy="2638025"/>
        </a:xfrm>
        <a:custGeom>
          <a:avLst/>
          <a:gdLst/>
          <a:ahLst/>
          <a:cxnLst/>
          <a:rect l="0" t="0" r="0" b="0"/>
          <a:pathLst>
            <a:path>
              <a:moveTo>
                <a:pt x="0" y="0"/>
              </a:moveTo>
              <a:lnTo>
                <a:pt x="0" y="2638025"/>
              </a:lnTo>
              <a:lnTo>
                <a:pt x="152781" y="263802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CCB7C6-93DD-470B-B082-77F81D788B2C}">
      <dsp:nvSpPr>
        <dsp:cNvPr id="0" name=""/>
        <dsp:cNvSpPr/>
      </dsp:nvSpPr>
      <dsp:spPr>
        <a:xfrm>
          <a:off x="1572392" y="1232804"/>
          <a:ext cx="152781" cy="1914859"/>
        </a:xfrm>
        <a:custGeom>
          <a:avLst/>
          <a:gdLst/>
          <a:ahLst/>
          <a:cxnLst/>
          <a:rect l="0" t="0" r="0" b="0"/>
          <a:pathLst>
            <a:path>
              <a:moveTo>
                <a:pt x="0" y="0"/>
              </a:moveTo>
              <a:lnTo>
                <a:pt x="0" y="1914859"/>
              </a:lnTo>
              <a:lnTo>
                <a:pt x="152781" y="191485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DFAE9A-59A5-4C43-BD2F-E36877B31AC4}">
      <dsp:nvSpPr>
        <dsp:cNvPr id="0" name=""/>
        <dsp:cNvSpPr/>
      </dsp:nvSpPr>
      <dsp:spPr>
        <a:xfrm>
          <a:off x="1572392" y="1232804"/>
          <a:ext cx="152781" cy="1191694"/>
        </a:xfrm>
        <a:custGeom>
          <a:avLst/>
          <a:gdLst/>
          <a:ahLst/>
          <a:cxnLst/>
          <a:rect l="0" t="0" r="0" b="0"/>
          <a:pathLst>
            <a:path>
              <a:moveTo>
                <a:pt x="0" y="0"/>
              </a:moveTo>
              <a:lnTo>
                <a:pt x="0" y="1191694"/>
              </a:lnTo>
              <a:lnTo>
                <a:pt x="152781" y="119169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6771D4-B829-482C-93B9-3016993030DB}">
      <dsp:nvSpPr>
        <dsp:cNvPr id="0" name=""/>
        <dsp:cNvSpPr/>
      </dsp:nvSpPr>
      <dsp:spPr>
        <a:xfrm>
          <a:off x="1572392" y="1232804"/>
          <a:ext cx="152781" cy="468529"/>
        </a:xfrm>
        <a:custGeom>
          <a:avLst/>
          <a:gdLst/>
          <a:ahLst/>
          <a:cxnLst/>
          <a:rect l="0" t="0" r="0" b="0"/>
          <a:pathLst>
            <a:path>
              <a:moveTo>
                <a:pt x="0" y="0"/>
              </a:moveTo>
              <a:lnTo>
                <a:pt x="0" y="468529"/>
              </a:lnTo>
              <a:lnTo>
                <a:pt x="152781" y="46852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239DEC-36CE-4189-B763-2846EA9AC44F}">
      <dsp:nvSpPr>
        <dsp:cNvPr id="0" name=""/>
        <dsp:cNvSpPr/>
      </dsp:nvSpPr>
      <dsp:spPr>
        <a:xfrm>
          <a:off x="1979809" y="509639"/>
          <a:ext cx="2464872" cy="213893"/>
        </a:xfrm>
        <a:custGeom>
          <a:avLst/>
          <a:gdLst/>
          <a:ahLst/>
          <a:cxnLst/>
          <a:rect l="0" t="0" r="0" b="0"/>
          <a:pathLst>
            <a:path>
              <a:moveTo>
                <a:pt x="2464872" y="0"/>
              </a:moveTo>
              <a:lnTo>
                <a:pt x="2464872" y="106946"/>
              </a:lnTo>
              <a:lnTo>
                <a:pt x="0" y="106946"/>
              </a:lnTo>
              <a:lnTo>
                <a:pt x="0" y="21389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5C08AD-2131-4B92-AC85-6CAFFAA6A526}">
      <dsp:nvSpPr>
        <dsp:cNvPr id="0" name=""/>
        <dsp:cNvSpPr/>
      </dsp:nvSpPr>
      <dsp:spPr>
        <a:xfrm>
          <a:off x="3935410" y="36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The Coca Cola Company</a:t>
          </a:r>
        </a:p>
      </dsp:txBody>
      <dsp:txXfrm>
        <a:off x="3935410" y="368"/>
        <a:ext cx="1018542" cy="509271"/>
      </dsp:txXfrm>
    </dsp:sp>
    <dsp:sp modelId="{D83411CD-D1B1-4BEE-8A16-89F1DD1B2FEE}">
      <dsp:nvSpPr>
        <dsp:cNvPr id="0" name=""/>
        <dsp:cNvSpPr/>
      </dsp:nvSpPr>
      <dsp:spPr>
        <a:xfrm>
          <a:off x="1470538" y="72353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Sari </a:t>
          </a:r>
          <a:r>
            <a:rPr lang="en-US" sz="1200" kern="1200" dirty="0" err="1"/>
            <a:t>Buah</a:t>
          </a:r>
          <a:r>
            <a:rPr lang="en-US" sz="1200" kern="1200" dirty="0"/>
            <a:t> </a:t>
          </a:r>
          <a:r>
            <a:rPr lang="en-US" sz="1200" kern="1200" dirty="0" err="1"/>
            <a:t>Beku</a:t>
          </a:r>
          <a:r>
            <a:rPr lang="en-US" sz="1200" kern="1200" dirty="0"/>
            <a:t>, Kopi, </a:t>
          </a:r>
          <a:r>
            <a:rPr lang="en-US" sz="1200" kern="1200" dirty="0" err="1"/>
            <a:t>Teh</a:t>
          </a:r>
          <a:endParaRPr lang="en-US" sz="1200" kern="1200" dirty="0"/>
        </a:p>
      </dsp:txBody>
      <dsp:txXfrm>
        <a:off x="1470538" y="723533"/>
        <a:ext cx="1018542" cy="509271"/>
      </dsp:txXfrm>
    </dsp:sp>
    <dsp:sp modelId="{42A818B2-8277-4CE1-AFA5-C7AD75D50627}">
      <dsp:nvSpPr>
        <dsp:cNvPr id="0" name=""/>
        <dsp:cNvSpPr/>
      </dsp:nvSpPr>
      <dsp:spPr>
        <a:xfrm>
          <a:off x="1725173" y="144669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Minute </a:t>
          </a:r>
          <a:r>
            <a:rPr lang="en-US" sz="1200" kern="1200" dirty="0" err="1"/>
            <a:t>Madi</a:t>
          </a:r>
          <a:endParaRPr lang="en-US" sz="1200" kern="1200" dirty="0"/>
        </a:p>
      </dsp:txBody>
      <dsp:txXfrm>
        <a:off x="1725173" y="1446698"/>
        <a:ext cx="1018542" cy="509271"/>
      </dsp:txXfrm>
    </dsp:sp>
    <dsp:sp modelId="{5A5791E3-0987-4953-809B-E139DD7270CB}">
      <dsp:nvSpPr>
        <dsp:cNvPr id="0" name=""/>
        <dsp:cNvSpPr/>
      </dsp:nvSpPr>
      <dsp:spPr>
        <a:xfrm>
          <a:off x="1725173" y="216986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Snow Crop</a:t>
          </a:r>
        </a:p>
      </dsp:txBody>
      <dsp:txXfrm>
        <a:off x="1725173" y="2169863"/>
        <a:ext cx="1018542" cy="509271"/>
      </dsp:txXfrm>
    </dsp:sp>
    <dsp:sp modelId="{0392CAC9-D376-4A12-98CA-0FF9D03ED93F}">
      <dsp:nvSpPr>
        <dsp:cNvPr id="0" name=""/>
        <dsp:cNvSpPr/>
      </dsp:nvSpPr>
      <dsp:spPr>
        <a:xfrm>
          <a:off x="1725173" y="289302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Maryland Club</a:t>
          </a:r>
        </a:p>
      </dsp:txBody>
      <dsp:txXfrm>
        <a:off x="1725173" y="2893028"/>
        <a:ext cx="1018542" cy="509271"/>
      </dsp:txXfrm>
    </dsp:sp>
    <dsp:sp modelId="{686F8929-53D1-4BEC-8504-91AE4EDE7F94}">
      <dsp:nvSpPr>
        <dsp:cNvPr id="0" name=""/>
        <dsp:cNvSpPr/>
      </dsp:nvSpPr>
      <dsp:spPr>
        <a:xfrm>
          <a:off x="1725173" y="3616194"/>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Butternut</a:t>
          </a:r>
        </a:p>
      </dsp:txBody>
      <dsp:txXfrm>
        <a:off x="1725173" y="3616194"/>
        <a:ext cx="1018542" cy="509271"/>
      </dsp:txXfrm>
    </dsp:sp>
    <dsp:sp modelId="{D6E302C2-D828-4F4E-9EF9-B0C169E82788}">
      <dsp:nvSpPr>
        <dsp:cNvPr id="0" name=""/>
        <dsp:cNvSpPr/>
      </dsp:nvSpPr>
      <dsp:spPr>
        <a:xfrm>
          <a:off x="2702974" y="72353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Anggur</a:t>
          </a:r>
          <a:endParaRPr lang="en-US" sz="1200" kern="1200" dirty="0"/>
        </a:p>
      </dsp:txBody>
      <dsp:txXfrm>
        <a:off x="2702974" y="723533"/>
        <a:ext cx="1018542" cy="509271"/>
      </dsp:txXfrm>
    </dsp:sp>
    <dsp:sp modelId="{B2EEEE61-2274-437E-93F0-4F51EADC59CA}">
      <dsp:nvSpPr>
        <dsp:cNvPr id="0" name=""/>
        <dsp:cNvSpPr/>
      </dsp:nvSpPr>
      <dsp:spPr>
        <a:xfrm>
          <a:off x="2957610" y="144669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Taylor</a:t>
          </a:r>
        </a:p>
      </dsp:txBody>
      <dsp:txXfrm>
        <a:off x="2957610" y="1446698"/>
        <a:ext cx="1018542" cy="509271"/>
      </dsp:txXfrm>
    </dsp:sp>
    <dsp:sp modelId="{7B243DF2-DE40-4C58-BDF9-FCE53F0F91DA}">
      <dsp:nvSpPr>
        <dsp:cNvPr id="0" name=""/>
        <dsp:cNvSpPr/>
      </dsp:nvSpPr>
      <dsp:spPr>
        <a:xfrm>
          <a:off x="2957610" y="216986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Sterling</a:t>
          </a:r>
        </a:p>
      </dsp:txBody>
      <dsp:txXfrm>
        <a:off x="2957610" y="2169863"/>
        <a:ext cx="1018542" cy="509271"/>
      </dsp:txXfrm>
    </dsp:sp>
    <dsp:sp modelId="{A2BBDF13-3857-4C33-8FA3-A0923FB3E09A}">
      <dsp:nvSpPr>
        <dsp:cNvPr id="0" name=""/>
        <dsp:cNvSpPr/>
      </dsp:nvSpPr>
      <dsp:spPr>
        <a:xfrm>
          <a:off x="2957610" y="289302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Monterey</a:t>
          </a:r>
        </a:p>
      </dsp:txBody>
      <dsp:txXfrm>
        <a:off x="2957610" y="2893028"/>
        <a:ext cx="1018542" cy="509271"/>
      </dsp:txXfrm>
    </dsp:sp>
    <dsp:sp modelId="{6994A827-8C28-4F86-B410-49A356322B40}">
      <dsp:nvSpPr>
        <dsp:cNvPr id="0" name=""/>
        <dsp:cNvSpPr/>
      </dsp:nvSpPr>
      <dsp:spPr>
        <a:xfrm>
          <a:off x="2957610" y="3616194"/>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Great Western</a:t>
          </a:r>
        </a:p>
      </dsp:txBody>
      <dsp:txXfrm>
        <a:off x="2957610" y="3616194"/>
        <a:ext cx="1018542" cy="509271"/>
      </dsp:txXfrm>
    </dsp:sp>
    <dsp:sp modelId="{2725B5BC-AAEA-4402-9197-38F4ABDC4D18}">
      <dsp:nvSpPr>
        <dsp:cNvPr id="0" name=""/>
        <dsp:cNvSpPr/>
      </dsp:nvSpPr>
      <dsp:spPr>
        <a:xfrm>
          <a:off x="3935410" y="72353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Minuman</a:t>
          </a:r>
          <a:r>
            <a:rPr lang="en-US" sz="1200" kern="1200" dirty="0"/>
            <a:t> </a:t>
          </a:r>
          <a:r>
            <a:rPr lang="en-US" sz="1200" kern="1200" dirty="0" err="1"/>
            <a:t>Ringan</a:t>
          </a:r>
          <a:endParaRPr lang="en-US" sz="1200" kern="1200" dirty="0"/>
        </a:p>
      </dsp:txBody>
      <dsp:txXfrm>
        <a:off x="3935410" y="723533"/>
        <a:ext cx="1018542" cy="509271"/>
      </dsp:txXfrm>
    </dsp:sp>
    <dsp:sp modelId="{0B32D5EB-25AD-4AAE-945C-732586E9E08E}">
      <dsp:nvSpPr>
        <dsp:cNvPr id="0" name=""/>
        <dsp:cNvSpPr/>
      </dsp:nvSpPr>
      <dsp:spPr>
        <a:xfrm>
          <a:off x="4190046" y="144669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Coca Cola</a:t>
          </a:r>
        </a:p>
      </dsp:txBody>
      <dsp:txXfrm>
        <a:off x="4190046" y="1446698"/>
        <a:ext cx="1018542" cy="509271"/>
      </dsp:txXfrm>
    </dsp:sp>
    <dsp:sp modelId="{88E426BF-B175-4996-AAAF-27F0B1CC6F9C}">
      <dsp:nvSpPr>
        <dsp:cNvPr id="0" name=""/>
        <dsp:cNvSpPr/>
      </dsp:nvSpPr>
      <dsp:spPr>
        <a:xfrm>
          <a:off x="4190046" y="216986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Sprite</a:t>
          </a:r>
        </a:p>
      </dsp:txBody>
      <dsp:txXfrm>
        <a:off x="4190046" y="2169863"/>
        <a:ext cx="1018542" cy="509271"/>
      </dsp:txXfrm>
    </dsp:sp>
    <dsp:sp modelId="{EFBEADB0-2CD5-4B90-A9F5-BB76FF2BDEC4}">
      <dsp:nvSpPr>
        <dsp:cNvPr id="0" name=""/>
        <dsp:cNvSpPr/>
      </dsp:nvSpPr>
      <dsp:spPr>
        <a:xfrm>
          <a:off x="4190046" y="289302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TAB</a:t>
          </a:r>
        </a:p>
      </dsp:txBody>
      <dsp:txXfrm>
        <a:off x="4190046" y="2893028"/>
        <a:ext cx="1018542" cy="509271"/>
      </dsp:txXfrm>
    </dsp:sp>
    <dsp:sp modelId="{D253FEC6-D4E2-4593-B80F-E60460F2818D}">
      <dsp:nvSpPr>
        <dsp:cNvPr id="0" name=""/>
        <dsp:cNvSpPr/>
      </dsp:nvSpPr>
      <dsp:spPr>
        <a:xfrm>
          <a:off x="4190046" y="3616194"/>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Fresca</a:t>
          </a:r>
          <a:endParaRPr lang="en-US" sz="1200" kern="1200" dirty="0"/>
        </a:p>
      </dsp:txBody>
      <dsp:txXfrm>
        <a:off x="4190046" y="3616194"/>
        <a:ext cx="1018542" cy="509271"/>
      </dsp:txXfrm>
    </dsp:sp>
    <dsp:sp modelId="{9F980BE8-AD02-4610-A1CD-39099CB73C33}">
      <dsp:nvSpPr>
        <dsp:cNvPr id="0" name=""/>
        <dsp:cNvSpPr/>
      </dsp:nvSpPr>
      <dsp:spPr>
        <a:xfrm>
          <a:off x="4190046" y="4339359"/>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Mr. </a:t>
          </a:r>
          <a:r>
            <a:rPr lang="en-US" sz="1200" kern="1200" dirty="0" err="1"/>
            <a:t>Pibb</a:t>
          </a:r>
          <a:endParaRPr lang="en-US" sz="1200" kern="1200" dirty="0"/>
        </a:p>
      </dsp:txBody>
      <dsp:txXfrm>
        <a:off x="4190046" y="4339359"/>
        <a:ext cx="1018542" cy="509271"/>
      </dsp:txXfrm>
    </dsp:sp>
    <dsp:sp modelId="{E818808E-77E7-4D5F-9374-580A73CEF1B0}">
      <dsp:nvSpPr>
        <dsp:cNvPr id="0" name=""/>
        <dsp:cNvSpPr/>
      </dsp:nvSpPr>
      <dsp:spPr>
        <a:xfrm>
          <a:off x="4190046" y="5062524"/>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Hi-C</a:t>
          </a:r>
        </a:p>
      </dsp:txBody>
      <dsp:txXfrm>
        <a:off x="4190046" y="5062524"/>
        <a:ext cx="1018542" cy="509271"/>
      </dsp:txXfrm>
    </dsp:sp>
    <dsp:sp modelId="{CC9ECDF8-1569-4819-80C9-B54D5EFBBE34}">
      <dsp:nvSpPr>
        <dsp:cNvPr id="0" name=""/>
        <dsp:cNvSpPr/>
      </dsp:nvSpPr>
      <dsp:spPr>
        <a:xfrm>
          <a:off x="5167847" y="72353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Aqua Clear</a:t>
          </a:r>
        </a:p>
      </dsp:txBody>
      <dsp:txXfrm>
        <a:off x="5167847" y="723533"/>
        <a:ext cx="1018542" cy="509271"/>
      </dsp:txXfrm>
    </dsp:sp>
    <dsp:sp modelId="{5D280F50-A0AA-4141-B4B3-6AE2AFD0E9DF}">
      <dsp:nvSpPr>
        <dsp:cNvPr id="0" name=""/>
        <dsp:cNvSpPr/>
      </dsp:nvSpPr>
      <dsp:spPr>
        <a:xfrm>
          <a:off x="5422482" y="144669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Water Treatment</a:t>
          </a:r>
        </a:p>
      </dsp:txBody>
      <dsp:txXfrm>
        <a:off x="5422482" y="1446698"/>
        <a:ext cx="1018542" cy="509271"/>
      </dsp:txXfrm>
    </dsp:sp>
    <dsp:sp modelId="{AC597BF6-B26F-4306-BEF7-1BB664C011BB}">
      <dsp:nvSpPr>
        <dsp:cNvPr id="0" name=""/>
        <dsp:cNvSpPr/>
      </dsp:nvSpPr>
      <dsp:spPr>
        <a:xfrm>
          <a:off x="5422482" y="216986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Steam Generator</a:t>
          </a:r>
        </a:p>
      </dsp:txBody>
      <dsp:txXfrm>
        <a:off x="5422482" y="2169863"/>
        <a:ext cx="1018542" cy="509271"/>
      </dsp:txXfrm>
    </dsp:sp>
    <dsp:sp modelId="{98C82648-7040-4A99-B228-726F84FD8A7C}">
      <dsp:nvSpPr>
        <dsp:cNvPr id="0" name=""/>
        <dsp:cNvSpPr/>
      </dsp:nvSpPr>
      <dsp:spPr>
        <a:xfrm>
          <a:off x="5422482" y="289302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Heat Exchange</a:t>
          </a:r>
        </a:p>
      </dsp:txBody>
      <dsp:txXfrm>
        <a:off x="5422482" y="2893028"/>
        <a:ext cx="1018542" cy="509271"/>
      </dsp:txXfrm>
    </dsp:sp>
    <dsp:sp modelId="{FF231658-A95D-4203-8195-96E1CFBB7D81}">
      <dsp:nvSpPr>
        <dsp:cNvPr id="0" name=""/>
        <dsp:cNvSpPr/>
      </dsp:nvSpPr>
      <dsp:spPr>
        <a:xfrm>
          <a:off x="6400283" y="72353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Produk</a:t>
          </a:r>
          <a:r>
            <a:rPr lang="en-US" sz="1200" kern="1200" dirty="0"/>
            <a:t> Presto</a:t>
          </a:r>
        </a:p>
      </dsp:txBody>
      <dsp:txXfrm>
        <a:off x="6400283" y="723533"/>
        <a:ext cx="1018542" cy="509271"/>
      </dsp:txXfrm>
    </dsp:sp>
    <dsp:sp modelId="{3FAB012E-E7D3-477D-B5F3-65DB0A926FD7}">
      <dsp:nvSpPr>
        <dsp:cNvPr id="0" name=""/>
        <dsp:cNvSpPr/>
      </dsp:nvSpPr>
      <dsp:spPr>
        <a:xfrm>
          <a:off x="6654919" y="1446698"/>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Plastic</a:t>
          </a:r>
        </a:p>
      </dsp:txBody>
      <dsp:txXfrm>
        <a:off x="6654919" y="1446698"/>
        <a:ext cx="1018542" cy="509271"/>
      </dsp:txXfrm>
    </dsp:sp>
    <dsp:sp modelId="{F6FA2A4D-5CD4-47A0-9B2E-78B9A6F84E99}">
      <dsp:nvSpPr>
        <dsp:cNvPr id="0" name=""/>
        <dsp:cNvSpPr/>
      </dsp:nvSpPr>
      <dsp:spPr>
        <a:xfrm>
          <a:off x="6654919" y="2169863"/>
          <a:ext cx="1018542" cy="50927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Film</a:t>
          </a:r>
        </a:p>
      </dsp:txBody>
      <dsp:txXfrm>
        <a:off x="6654919" y="2169863"/>
        <a:ext cx="1018542" cy="5092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F3E65-EDAD-4B32-8EF7-D36C25A36EFD}">
      <dsp:nvSpPr>
        <dsp:cNvPr id="0" name=""/>
        <dsp:cNvSpPr/>
      </dsp:nvSpPr>
      <dsp:spPr>
        <a:xfrm>
          <a:off x="5714462" y="1147474"/>
          <a:ext cx="142138" cy="435892"/>
        </a:xfrm>
        <a:custGeom>
          <a:avLst/>
          <a:gdLst/>
          <a:ahLst/>
          <a:cxnLst/>
          <a:rect l="0" t="0" r="0" b="0"/>
          <a:pathLst>
            <a:path>
              <a:moveTo>
                <a:pt x="0" y="0"/>
              </a:moveTo>
              <a:lnTo>
                <a:pt x="0" y="435892"/>
              </a:lnTo>
              <a:lnTo>
                <a:pt x="142138" y="4358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0A134D-F267-4C49-887F-3B5EFADCC920}">
      <dsp:nvSpPr>
        <dsp:cNvPr id="0" name=""/>
        <dsp:cNvSpPr/>
      </dsp:nvSpPr>
      <dsp:spPr>
        <a:xfrm>
          <a:off x="4946913" y="474684"/>
          <a:ext cx="1146585" cy="198994"/>
        </a:xfrm>
        <a:custGeom>
          <a:avLst/>
          <a:gdLst/>
          <a:ahLst/>
          <a:cxnLst/>
          <a:rect l="0" t="0" r="0" b="0"/>
          <a:pathLst>
            <a:path>
              <a:moveTo>
                <a:pt x="0" y="0"/>
              </a:moveTo>
              <a:lnTo>
                <a:pt x="0" y="99497"/>
              </a:lnTo>
              <a:lnTo>
                <a:pt x="1146585" y="99497"/>
              </a:lnTo>
              <a:lnTo>
                <a:pt x="1146585" y="19899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2D7005-7B96-4F84-A62F-3A5A52974BBC}">
      <dsp:nvSpPr>
        <dsp:cNvPr id="0" name=""/>
        <dsp:cNvSpPr/>
      </dsp:nvSpPr>
      <dsp:spPr>
        <a:xfrm>
          <a:off x="4567877" y="1147474"/>
          <a:ext cx="142138" cy="4472630"/>
        </a:xfrm>
        <a:custGeom>
          <a:avLst/>
          <a:gdLst/>
          <a:ahLst/>
          <a:cxnLst/>
          <a:rect l="0" t="0" r="0" b="0"/>
          <a:pathLst>
            <a:path>
              <a:moveTo>
                <a:pt x="0" y="0"/>
              </a:moveTo>
              <a:lnTo>
                <a:pt x="0" y="4472630"/>
              </a:lnTo>
              <a:lnTo>
                <a:pt x="142138" y="447263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CDDCDB-E2CB-4547-8287-FE9E5A06E420}">
      <dsp:nvSpPr>
        <dsp:cNvPr id="0" name=""/>
        <dsp:cNvSpPr/>
      </dsp:nvSpPr>
      <dsp:spPr>
        <a:xfrm>
          <a:off x="4567877" y="1147474"/>
          <a:ext cx="142138" cy="3799841"/>
        </a:xfrm>
        <a:custGeom>
          <a:avLst/>
          <a:gdLst/>
          <a:ahLst/>
          <a:cxnLst/>
          <a:rect l="0" t="0" r="0" b="0"/>
          <a:pathLst>
            <a:path>
              <a:moveTo>
                <a:pt x="0" y="0"/>
              </a:moveTo>
              <a:lnTo>
                <a:pt x="0" y="3799841"/>
              </a:lnTo>
              <a:lnTo>
                <a:pt x="142138" y="379984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5A8E3-E467-4373-BADC-FB67C5E3A26B}">
      <dsp:nvSpPr>
        <dsp:cNvPr id="0" name=""/>
        <dsp:cNvSpPr/>
      </dsp:nvSpPr>
      <dsp:spPr>
        <a:xfrm>
          <a:off x="4567877" y="1147474"/>
          <a:ext cx="142138" cy="3127051"/>
        </a:xfrm>
        <a:custGeom>
          <a:avLst/>
          <a:gdLst/>
          <a:ahLst/>
          <a:cxnLst/>
          <a:rect l="0" t="0" r="0" b="0"/>
          <a:pathLst>
            <a:path>
              <a:moveTo>
                <a:pt x="0" y="0"/>
              </a:moveTo>
              <a:lnTo>
                <a:pt x="0" y="3127051"/>
              </a:lnTo>
              <a:lnTo>
                <a:pt x="142138" y="312705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31563-DF90-4FE9-81E2-2B68F22EEF79}">
      <dsp:nvSpPr>
        <dsp:cNvPr id="0" name=""/>
        <dsp:cNvSpPr/>
      </dsp:nvSpPr>
      <dsp:spPr>
        <a:xfrm>
          <a:off x="4567877" y="1147474"/>
          <a:ext cx="142138" cy="2454261"/>
        </a:xfrm>
        <a:custGeom>
          <a:avLst/>
          <a:gdLst/>
          <a:ahLst/>
          <a:cxnLst/>
          <a:rect l="0" t="0" r="0" b="0"/>
          <a:pathLst>
            <a:path>
              <a:moveTo>
                <a:pt x="0" y="0"/>
              </a:moveTo>
              <a:lnTo>
                <a:pt x="0" y="2454261"/>
              </a:lnTo>
              <a:lnTo>
                <a:pt x="142138" y="245426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DE9C4A-5207-4A5F-8E27-5ABD049930B7}">
      <dsp:nvSpPr>
        <dsp:cNvPr id="0" name=""/>
        <dsp:cNvSpPr/>
      </dsp:nvSpPr>
      <dsp:spPr>
        <a:xfrm>
          <a:off x="4567877" y="1147474"/>
          <a:ext cx="142138" cy="1781471"/>
        </a:xfrm>
        <a:custGeom>
          <a:avLst/>
          <a:gdLst/>
          <a:ahLst/>
          <a:cxnLst/>
          <a:rect l="0" t="0" r="0" b="0"/>
          <a:pathLst>
            <a:path>
              <a:moveTo>
                <a:pt x="0" y="0"/>
              </a:moveTo>
              <a:lnTo>
                <a:pt x="0" y="1781471"/>
              </a:lnTo>
              <a:lnTo>
                <a:pt x="142138" y="178147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8FA9AF-EE5C-4769-814C-34A84DB0CE64}">
      <dsp:nvSpPr>
        <dsp:cNvPr id="0" name=""/>
        <dsp:cNvSpPr/>
      </dsp:nvSpPr>
      <dsp:spPr>
        <a:xfrm>
          <a:off x="4567877" y="1147474"/>
          <a:ext cx="142138" cy="1108681"/>
        </a:xfrm>
        <a:custGeom>
          <a:avLst/>
          <a:gdLst/>
          <a:ahLst/>
          <a:cxnLst/>
          <a:rect l="0" t="0" r="0" b="0"/>
          <a:pathLst>
            <a:path>
              <a:moveTo>
                <a:pt x="0" y="0"/>
              </a:moveTo>
              <a:lnTo>
                <a:pt x="0" y="1108681"/>
              </a:lnTo>
              <a:lnTo>
                <a:pt x="142138" y="110868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027C9B-4E07-4BCB-9975-49A5412E4951}">
      <dsp:nvSpPr>
        <dsp:cNvPr id="0" name=""/>
        <dsp:cNvSpPr/>
      </dsp:nvSpPr>
      <dsp:spPr>
        <a:xfrm>
          <a:off x="4567877" y="1147474"/>
          <a:ext cx="142138" cy="401835"/>
        </a:xfrm>
        <a:custGeom>
          <a:avLst/>
          <a:gdLst/>
          <a:ahLst/>
          <a:cxnLst/>
          <a:rect l="0" t="0" r="0" b="0"/>
          <a:pathLst>
            <a:path>
              <a:moveTo>
                <a:pt x="0" y="0"/>
              </a:moveTo>
              <a:lnTo>
                <a:pt x="0" y="401835"/>
              </a:lnTo>
              <a:lnTo>
                <a:pt x="142138" y="40183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C2733-F118-4BC6-96D7-CEB694DE7697}">
      <dsp:nvSpPr>
        <dsp:cNvPr id="0" name=""/>
        <dsp:cNvSpPr/>
      </dsp:nvSpPr>
      <dsp:spPr>
        <a:xfrm>
          <a:off x="4901193" y="474684"/>
          <a:ext cx="91440" cy="198994"/>
        </a:xfrm>
        <a:custGeom>
          <a:avLst/>
          <a:gdLst/>
          <a:ahLst/>
          <a:cxnLst/>
          <a:rect l="0" t="0" r="0" b="0"/>
          <a:pathLst>
            <a:path>
              <a:moveTo>
                <a:pt x="45720" y="0"/>
              </a:moveTo>
              <a:lnTo>
                <a:pt x="45720" y="19899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95D71B-D4A4-4147-944C-3BAEF5B7B801}">
      <dsp:nvSpPr>
        <dsp:cNvPr id="0" name=""/>
        <dsp:cNvSpPr/>
      </dsp:nvSpPr>
      <dsp:spPr>
        <a:xfrm>
          <a:off x="3421291" y="1147474"/>
          <a:ext cx="142138" cy="2454261"/>
        </a:xfrm>
        <a:custGeom>
          <a:avLst/>
          <a:gdLst/>
          <a:ahLst/>
          <a:cxnLst/>
          <a:rect l="0" t="0" r="0" b="0"/>
          <a:pathLst>
            <a:path>
              <a:moveTo>
                <a:pt x="0" y="0"/>
              </a:moveTo>
              <a:lnTo>
                <a:pt x="0" y="2454261"/>
              </a:lnTo>
              <a:lnTo>
                <a:pt x="142138" y="245426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CCB7C6-93DD-470B-B082-77F81D788B2C}">
      <dsp:nvSpPr>
        <dsp:cNvPr id="0" name=""/>
        <dsp:cNvSpPr/>
      </dsp:nvSpPr>
      <dsp:spPr>
        <a:xfrm>
          <a:off x="3421291" y="1147474"/>
          <a:ext cx="142138" cy="1781471"/>
        </a:xfrm>
        <a:custGeom>
          <a:avLst/>
          <a:gdLst/>
          <a:ahLst/>
          <a:cxnLst/>
          <a:rect l="0" t="0" r="0" b="0"/>
          <a:pathLst>
            <a:path>
              <a:moveTo>
                <a:pt x="0" y="0"/>
              </a:moveTo>
              <a:lnTo>
                <a:pt x="0" y="1781471"/>
              </a:lnTo>
              <a:lnTo>
                <a:pt x="142138" y="178147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DFAE9A-59A5-4C43-BD2F-E36877B31AC4}">
      <dsp:nvSpPr>
        <dsp:cNvPr id="0" name=""/>
        <dsp:cNvSpPr/>
      </dsp:nvSpPr>
      <dsp:spPr>
        <a:xfrm>
          <a:off x="3421291" y="1147474"/>
          <a:ext cx="142138" cy="1108681"/>
        </a:xfrm>
        <a:custGeom>
          <a:avLst/>
          <a:gdLst/>
          <a:ahLst/>
          <a:cxnLst/>
          <a:rect l="0" t="0" r="0" b="0"/>
          <a:pathLst>
            <a:path>
              <a:moveTo>
                <a:pt x="0" y="0"/>
              </a:moveTo>
              <a:lnTo>
                <a:pt x="0" y="1108681"/>
              </a:lnTo>
              <a:lnTo>
                <a:pt x="142138" y="110868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6771D4-B829-482C-93B9-3016993030DB}">
      <dsp:nvSpPr>
        <dsp:cNvPr id="0" name=""/>
        <dsp:cNvSpPr/>
      </dsp:nvSpPr>
      <dsp:spPr>
        <a:xfrm>
          <a:off x="3421291" y="1147474"/>
          <a:ext cx="142138" cy="435892"/>
        </a:xfrm>
        <a:custGeom>
          <a:avLst/>
          <a:gdLst/>
          <a:ahLst/>
          <a:cxnLst/>
          <a:rect l="0" t="0" r="0" b="0"/>
          <a:pathLst>
            <a:path>
              <a:moveTo>
                <a:pt x="0" y="0"/>
              </a:moveTo>
              <a:lnTo>
                <a:pt x="0" y="435892"/>
              </a:lnTo>
              <a:lnTo>
                <a:pt x="142138" y="4358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239DEC-36CE-4189-B763-2846EA9AC44F}">
      <dsp:nvSpPr>
        <dsp:cNvPr id="0" name=""/>
        <dsp:cNvSpPr/>
      </dsp:nvSpPr>
      <dsp:spPr>
        <a:xfrm>
          <a:off x="3800328" y="474684"/>
          <a:ext cx="1146585" cy="198994"/>
        </a:xfrm>
        <a:custGeom>
          <a:avLst/>
          <a:gdLst/>
          <a:ahLst/>
          <a:cxnLst/>
          <a:rect l="0" t="0" r="0" b="0"/>
          <a:pathLst>
            <a:path>
              <a:moveTo>
                <a:pt x="1146585" y="0"/>
              </a:moveTo>
              <a:lnTo>
                <a:pt x="1146585" y="99497"/>
              </a:lnTo>
              <a:lnTo>
                <a:pt x="0" y="99497"/>
              </a:lnTo>
              <a:lnTo>
                <a:pt x="0" y="19899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5C08AD-2131-4B92-AC85-6CAFFAA6A526}">
      <dsp:nvSpPr>
        <dsp:cNvPr id="0" name=""/>
        <dsp:cNvSpPr/>
      </dsp:nvSpPr>
      <dsp:spPr>
        <a:xfrm>
          <a:off x="4473117" y="88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The Coca Cola Company</a:t>
          </a:r>
        </a:p>
      </dsp:txBody>
      <dsp:txXfrm>
        <a:off x="4473117" y="888"/>
        <a:ext cx="947591" cy="473795"/>
      </dsp:txXfrm>
    </dsp:sp>
    <dsp:sp modelId="{D83411CD-D1B1-4BEE-8A16-89F1DD1B2FEE}">
      <dsp:nvSpPr>
        <dsp:cNvPr id="0" name=""/>
        <dsp:cNvSpPr/>
      </dsp:nvSpPr>
      <dsp:spPr>
        <a:xfrm>
          <a:off x="3326532" y="67367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Sari </a:t>
          </a:r>
          <a:r>
            <a:rPr lang="en-US" sz="1100" kern="1200" dirty="0" err="1"/>
            <a:t>Buah</a:t>
          </a:r>
          <a:r>
            <a:rPr lang="en-US" sz="1100" kern="1200" dirty="0"/>
            <a:t> </a:t>
          </a:r>
          <a:r>
            <a:rPr lang="en-US" sz="1100" kern="1200" dirty="0" err="1"/>
            <a:t>Beku</a:t>
          </a:r>
          <a:r>
            <a:rPr lang="en-US" sz="1100" kern="1200" dirty="0"/>
            <a:t>, Kopi, </a:t>
          </a:r>
          <a:r>
            <a:rPr lang="en-US" sz="1100" kern="1200" dirty="0" err="1"/>
            <a:t>Teh</a:t>
          </a:r>
          <a:endParaRPr lang="en-US" sz="1100" kern="1200" dirty="0"/>
        </a:p>
      </dsp:txBody>
      <dsp:txXfrm>
        <a:off x="3326532" y="673678"/>
        <a:ext cx="947591" cy="473795"/>
      </dsp:txXfrm>
    </dsp:sp>
    <dsp:sp modelId="{42A818B2-8277-4CE1-AFA5-C7AD75D50627}">
      <dsp:nvSpPr>
        <dsp:cNvPr id="0" name=""/>
        <dsp:cNvSpPr/>
      </dsp:nvSpPr>
      <dsp:spPr>
        <a:xfrm>
          <a:off x="3563430" y="134646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Minute </a:t>
          </a:r>
          <a:r>
            <a:rPr lang="en-US" sz="1100" kern="1200" dirty="0" err="1"/>
            <a:t>Madi</a:t>
          </a:r>
          <a:endParaRPr lang="en-US" sz="1100" kern="1200" dirty="0"/>
        </a:p>
      </dsp:txBody>
      <dsp:txXfrm>
        <a:off x="3563430" y="1346468"/>
        <a:ext cx="947591" cy="473795"/>
      </dsp:txXfrm>
    </dsp:sp>
    <dsp:sp modelId="{5A5791E3-0987-4953-809B-E139DD7270CB}">
      <dsp:nvSpPr>
        <dsp:cNvPr id="0" name=""/>
        <dsp:cNvSpPr/>
      </dsp:nvSpPr>
      <dsp:spPr>
        <a:xfrm>
          <a:off x="3563430" y="201925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Snow Crop</a:t>
          </a:r>
        </a:p>
      </dsp:txBody>
      <dsp:txXfrm>
        <a:off x="3563430" y="2019258"/>
        <a:ext cx="947591" cy="473795"/>
      </dsp:txXfrm>
    </dsp:sp>
    <dsp:sp modelId="{0392CAC9-D376-4A12-98CA-0FF9D03ED93F}">
      <dsp:nvSpPr>
        <dsp:cNvPr id="0" name=""/>
        <dsp:cNvSpPr/>
      </dsp:nvSpPr>
      <dsp:spPr>
        <a:xfrm>
          <a:off x="3563430" y="269204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Maryland Club</a:t>
          </a:r>
        </a:p>
      </dsp:txBody>
      <dsp:txXfrm>
        <a:off x="3563430" y="2692048"/>
        <a:ext cx="947591" cy="473795"/>
      </dsp:txXfrm>
    </dsp:sp>
    <dsp:sp modelId="{686F8929-53D1-4BEC-8504-91AE4EDE7F94}">
      <dsp:nvSpPr>
        <dsp:cNvPr id="0" name=""/>
        <dsp:cNvSpPr/>
      </dsp:nvSpPr>
      <dsp:spPr>
        <a:xfrm>
          <a:off x="3563430" y="336483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Butternut</a:t>
          </a:r>
        </a:p>
      </dsp:txBody>
      <dsp:txXfrm>
        <a:off x="3563430" y="3364838"/>
        <a:ext cx="947591" cy="473795"/>
      </dsp:txXfrm>
    </dsp:sp>
    <dsp:sp modelId="{2725B5BC-AAEA-4402-9197-38F4ABDC4D18}">
      <dsp:nvSpPr>
        <dsp:cNvPr id="0" name=""/>
        <dsp:cNvSpPr/>
      </dsp:nvSpPr>
      <dsp:spPr>
        <a:xfrm>
          <a:off x="4473117" y="67367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Minuman</a:t>
          </a:r>
          <a:r>
            <a:rPr lang="en-US" sz="1100" kern="1200" dirty="0"/>
            <a:t> </a:t>
          </a:r>
          <a:r>
            <a:rPr lang="en-US" sz="1100" kern="1200" dirty="0" err="1"/>
            <a:t>Ringan</a:t>
          </a:r>
          <a:endParaRPr lang="en-US" sz="1100" kern="1200" dirty="0"/>
        </a:p>
      </dsp:txBody>
      <dsp:txXfrm>
        <a:off x="4473117" y="673678"/>
        <a:ext cx="947591" cy="473795"/>
      </dsp:txXfrm>
    </dsp:sp>
    <dsp:sp modelId="{0B32D5EB-25AD-4AAE-945C-732586E9E08E}">
      <dsp:nvSpPr>
        <dsp:cNvPr id="0" name=""/>
        <dsp:cNvSpPr/>
      </dsp:nvSpPr>
      <dsp:spPr>
        <a:xfrm>
          <a:off x="4710015" y="1312412"/>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Coca Cola</a:t>
          </a:r>
        </a:p>
      </dsp:txBody>
      <dsp:txXfrm>
        <a:off x="4710015" y="1312412"/>
        <a:ext cx="947591" cy="473795"/>
      </dsp:txXfrm>
    </dsp:sp>
    <dsp:sp modelId="{88E426BF-B175-4996-AAAF-27F0B1CC6F9C}">
      <dsp:nvSpPr>
        <dsp:cNvPr id="0" name=""/>
        <dsp:cNvSpPr/>
      </dsp:nvSpPr>
      <dsp:spPr>
        <a:xfrm>
          <a:off x="4710015" y="201925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Sprite</a:t>
          </a:r>
        </a:p>
      </dsp:txBody>
      <dsp:txXfrm>
        <a:off x="4710015" y="2019258"/>
        <a:ext cx="947591" cy="473795"/>
      </dsp:txXfrm>
    </dsp:sp>
    <dsp:sp modelId="{EFBEADB0-2CD5-4B90-A9F5-BB76FF2BDEC4}">
      <dsp:nvSpPr>
        <dsp:cNvPr id="0" name=""/>
        <dsp:cNvSpPr/>
      </dsp:nvSpPr>
      <dsp:spPr>
        <a:xfrm>
          <a:off x="4710015" y="269204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TAB</a:t>
          </a:r>
        </a:p>
      </dsp:txBody>
      <dsp:txXfrm>
        <a:off x="4710015" y="2692048"/>
        <a:ext cx="947591" cy="473795"/>
      </dsp:txXfrm>
    </dsp:sp>
    <dsp:sp modelId="{D253FEC6-D4E2-4593-B80F-E60460F2818D}">
      <dsp:nvSpPr>
        <dsp:cNvPr id="0" name=""/>
        <dsp:cNvSpPr/>
      </dsp:nvSpPr>
      <dsp:spPr>
        <a:xfrm>
          <a:off x="4710015" y="336483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Fresca</a:t>
          </a:r>
          <a:endParaRPr lang="en-US" sz="1100" kern="1200" dirty="0"/>
        </a:p>
      </dsp:txBody>
      <dsp:txXfrm>
        <a:off x="4710015" y="3364838"/>
        <a:ext cx="947591" cy="473795"/>
      </dsp:txXfrm>
    </dsp:sp>
    <dsp:sp modelId="{9F980BE8-AD02-4610-A1CD-39099CB73C33}">
      <dsp:nvSpPr>
        <dsp:cNvPr id="0" name=""/>
        <dsp:cNvSpPr/>
      </dsp:nvSpPr>
      <dsp:spPr>
        <a:xfrm>
          <a:off x="4710015" y="4037627"/>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Mr. </a:t>
          </a:r>
          <a:r>
            <a:rPr lang="en-US" sz="1100" kern="1200" dirty="0" err="1"/>
            <a:t>Pibb</a:t>
          </a:r>
          <a:endParaRPr lang="en-US" sz="1100" kern="1200" dirty="0"/>
        </a:p>
      </dsp:txBody>
      <dsp:txXfrm>
        <a:off x="4710015" y="4037627"/>
        <a:ext cx="947591" cy="473795"/>
      </dsp:txXfrm>
    </dsp:sp>
    <dsp:sp modelId="{E818808E-77E7-4D5F-9374-580A73CEF1B0}">
      <dsp:nvSpPr>
        <dsp:cNvPr id="0" name=""/>
        <dsp:cNvSpPr/>
      </dsp:nvSpPr>
      <dsp:spPr>
        <a:xfrm>
          <a:off x="4710015" y="4710417"/>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Hi-C</a:t>
          </a:r>
        </a:p>
      </dsp:txBody>
      <dsp:txXfrm>
        <a:off x="4710015" y="4710417"/>
        <a:ext cx="947591" cy="473795"/>
      </dsp:txXfrm>
    </dsp:sp>
    <dsp:sp modelId="{0C04DA31-93A6-4FE8-AA5C-2F94A1906B87}">
      <dsp:nvSpPr>
        <dsp:cNvPr id="0" name=""/>
        <dsp:cNvSpPr/>
      </dsp:nvSpPr>
      <dsp:spPr>
        <a:xfrm>
          <a:off x="4710015" y="5383207"/>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Diet Soft Drink</a:t>
          </a:r>
        </a:p>
      </dsp:txBody>
      <dsp:txXfrm>
        <a:off x="4710015" y="5383207"/>
        <a:ext cx="947591" cy="473795"/>
      </dsp:txXfrm>
    </dsp:sp>
    <dsp:sp modelId="{91B4A472-F541-4766-9B15-8B2DB2BE9B42}">
      <dsp:nvSpPr>
        <dsp:cNvPr id="0" name=""/>
        <dsp:cNvSpPr/>
      </dsp:nvSpPr>
      <dsp:spPr>
        <a:xfrm>
          <a:off x="5619703" y="67367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Hiburan</a:t>
          </a:r>
          <a:r>
            <a:rPr lang="en-US" sz="1100" kern="1200" dirty="0"/>
            <a:t> Film</a:t>
          </a:r>
        </a:p>
      </dsp:txBody>
      <dsp:txXfrm>
        <a:off x="5619703" y="673678"/>
        <a:ext cx="947591" cy="473795"/>
      </dsp:txXfrm>
    </dsp:sp>
    <dsp:sp modelId="{62B7D18F-1122-4D09-975D-6CCB6AEFAE9C}">
      <dsp:nvSpPr>
        <dsp:cNvPr id="0" name=""/>
        <dsp:cNvSpPr/>
      </dsp:nvSpPr>
      <dsp:spPr>
        <a:xfrm>
          <a:off x="5856601" y="1346468"/>
          <a:ext cx="947591" cy="47379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Columbia Pictures</a:t>
          </a:r>
        </a:p>
      </dsp:txBody>
      <dsp:txXfrm>
        <a:off x="5856601" y="1346468"/>
        <a:ext cx="947591" cy="473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F3E65-EDAD-4B32-8EF7-D36C25A36EFD}">
      <dsp:nvSpPr>
        <dsp:cNvPr id="0" name=""/>
        <dsp:cNvSpPr/>
      </dsp:nvSpPr>
      <dsp:spPr>
        <a:xfrm>
          <a:off x="5163654" y="822662"/>
          <a:ext cx="91440" cy="305887"/>
        </a:xfrm>
        <a:custGeom>
          <a:avLst/>
          <a:gdLst/>
          <a:ahLst/>
          <a:cxnLst/>
          <a:rect l="0" t="0" r="0" b="0"/>
          <a:pathLst>
            <a:path>
              <a:moveTo>
                <a:pt x="114576" y="0"/>
              </a:moveTo>
              <a:lnTo>
                <a:pt x="45720" y="30588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0A134D-F267-4C49-887F-3B5EFADCC920}">
      <dsp:nvSpPr>
        <dsp:cNvPr id="0" name=""/>
        <dsp:cNvSpPr/>
      </dsp:nvSpPr>
      <dsp:spPr>
        <a:xfrm>
          <a:off x="4485929" y="346404"/>
          <a:ext cx="1067726" cy="131976"/>
        </a:xfrm>
        <a:custGeom>
          <a:avLst/>
          <a:gdLst/>
          <a:ahLst/>
          <a:cxnLst/>
          <a:rect l="0" t="0" r="0" b="0"/>
          <a:pathLst>
            <a:path>
              <a:moveTo>
                <a:pt x="0" y="0"/>
              </a:moveTo>
              <a:lnTo>
                <a:pt x="0" y="59677"/>
              </a:lnTo>
              <a:lnTo>
                <a:pt x="1067726" y="59677"/>
              </a:lnTo>
              <a:lnTo>
                <a:pt x="1067726" y="131976"/>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2D7005-7B96-4F84-A62F-3A5A52974BBC}">
      <dsp:nvSpPr>
        <dsp:cNvPr id="0" name=""/>
        <dsp:cNvSpPr/>
      </dsp:nvSpPr>
      <dsp:spPr>
        <a:xfrm>
          <a:off x="4210504" y="835284"/>
          <a:ext cx="122481" cy="5084408"/>
        </a:xfrm>
        <a:custGeom>
          <a:avLst/>
          <a:gdLst/>
          <a:ahLst/>
          <a:cxnLst/>
          <a:rect l="0" t="0" r="0" b="0"/>
          <a:pathLst>
            <a:path>
              <a:moveTo>
                <a:pt x="0" y="0"/>
              </a:moveTo>
              <a:lnTo>
                <a:pt x="0" y="5084408"/>
              </a:lnTo>
              <a:lnTo>
                <a:pt x="122481" y="508440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CDDCDB-E2CB-4547-8287-FE9E5A06E420}">
      <dsp:nvSpPr>
        <dsp:cNvPr id="0" name=""/>
        <dsp:cNvSpPr/>
      </dsp:nvSpPr>
      <dsp:spPr>
        <a:xfrm>
          <a:off x="4210504" y="835284"/>
          <a:ext cx="122481" cy="4595528"/>
        </a:xfrm>
        <a:custGeom>
          <a:avLst/>
          <a:gdLst/>
          <a:ahLst/>
          <a:cxnLst/>
          <a:rect l="0" t="0" r="0" b="0"/>
          <a:pathLst>
            <a:path>
              <a:moveTo>
                <a:pt x="0" y="0"/>
              </a:moveTo>
              <a:lnTo>
                <a:pt x="0" y="4595528"/>
              </a:lnTo>
              <a:lnTo>
                <a:pt x="122481" y="459552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5A8E3-E467-4373-BADC-FB67C5E3A26B}">
      <dsp:nvSpPr>
        <dsp:cNvPr id="0" name=""/>
        <dsp:cNvSpPr/>
      </dsp:nvSpPr>
      <dsp:spPr>
        <a:xfrm>
          <a:off x="4210504" y="835284"/>
          <a:ext cx="122481" cy="4150052"/>
        </a:xfrm>
        <a:custGeom>
          <a:avLst/>
          <a:gdLst/>
          <a:ahLst/>
          <a:cxnLst/>
          <a:rect l="0" t="0" r="0" b="0"/>
          <a:pathLst>
            <a:path>
              <a:moveTo>
                <a:pt x="0" y="0"/>
              </a:moveTo>
              <a:lnTo>
                <a:pt x="0" y="4150052"/>
              </a:lnTo>
              <a:lnTo>
                <a:pt x="122481" y="415005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31563-DF90-4FE9-81E2-2B68F22EEF79}">
      <dsp:nvSpPr>
        <dsp:cNvPr id="0" name=""/>
        <dsp:cNvSpPr/>
      </dsp:nvSpPr>
      <dsp:spPr>
        <a:xfrm>
          <a:off x="4210504" y="835284"/>
          <a:ext cx="122481" cy="3661173"/>
        </a:xfrm>
        <a:custGeom>
          <a:avLst/>
          <a:gdLst/>
          <a:ahLst/>
          <a:cxnLst/>
          <a:rect l="0" t="0" r="0" b="0"/>
          <a:pathLst>
            <a:path>
              <a:moveTo>
                <a:pt x="0" y="0"/>
              </a:moveTo>
              <a:lnTo>
                <a:pt x="0" y="3661173"/>
              </a:lnTo>
              <a:lnTo>
                <a:pt x="122481" y="3661173"/>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B24682-E30C-4941-8DE5-985C353BC9D2}">
      <dsp:nvSpPr>
        <dsp:cNvPr id="0" name=""/>
        <dsp:cNvSpPr/>
      </dsp:nvSpPr>
      <dsp:spPr>
        <a:xfrm>
          <a:off x="4210504" y="835284"/>
          <a:ext cx="122481" cy="3172294"/>
        </a:xfrm>
        <a:custGeom>
          <a:avLst/>
          <a:gdLst/>
          <a:ahLst/>
          <a:cxnLst/>
          <a:rect l="0" t="0" r="0" b="0"/>
          <a:pathLst>
            <a:path>
              <a:moveTo>
                <a:pt x="0" y="0"/>
              </a:moveTo>
              <a:lnTo>
                <a:pt x="0" y="3172294"/>
              </a:lnTo>
              <a:lnTo>
                <a:pt x="122481" y="317229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E02178-91A4-41F2-926E-CB883221817B}">
      <dsp:nvSpPr>
        <dsp:cNvPr id="0" name=""/>
        <dsp:cNvSpPr/>
      </dsp:nvSpPr>
      <dsp:spPr>
        <a:xfrm>
          <a:off x="4210504" y="835284"/>
          <a:ext cx="122481" cy="2683414"/>
        </a:xfrm>
        <a:custGeom>
          <a:avLst/>
          <a:gdLst/>
          <a:ahLst/>
          <a:cxnLst/>
          <a:rect l="0" t="0" r="0" b="0"/>
          <a:pathLst>
            <a:path>
              <a:moveTo>
                <a:pt x="0" y="0"/>
              </a:moveTo>
              <a:lnTo>
                <a:pt x="0" y="2683414"/>
              </a:lnTo>
              <a:lnTo>
                <a:pt x="122481" y="26834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DE9C4A-5207-4A5F-8E27-5ABD049930B7}">
      <dsp:nvSpPr>
        <dsp:cNvPr id="0" name=""/>
        <dsp:cNvSpPr/>
      </dsp:nvSpPr>
      <dsp:spPr>
        <a:xfrm>
          <a:off x="4210504" y="835284"/>
          <a:ext cx="122481" cy="2205383"/>
        </a:xfrm>
        <a:custGeom>
          <a:avLst/>
          <a:gdLst/>
          <a:ahLst/>
          <a:cxnLst/>
          <a:rect l="0" t="0" r="0" b="0"/>
          <a:pathLst>
            <a:path>
              <a:moveTo>
                <a:pt x="0" y="0"/>
              </a:moveTo>
              <a:lnTo>
                <a:pt x="0" y="2205383"/>
              </a:lnTo>
              <a:lnTo>
                <a:pt x="122481" y="2205383"/>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8FA9AF-EE5C-4769-814C-34A84DB0CE64}">
      <dsp:nvSpPr>
        <dsp:cNvPr id="0" name=""/>
        <dsp:cNvSpPr/>
      </dsp:nvSpPr>
      <dsp:spPr>
        <a:xfrm>
          <a:off x="4210504" y="835284"/>
          <a:ext cx="169799" cy="1783377"/>
        </a:xfrm>
        <a:custGeom>
          <a:avLst/>
          <a:gdLst/>
          <a:ahLst/>
          <a:cxnLst/>
          <a:rect l="0" t="0" r="0" b="0"/>
          <a:pathLst>
            <a:path>
              <a:moveTo>
                <a:pt x="0" y="0"/>
              </a:moveTo>
              <a:lnTo>
                <a:pt x="0" y="1783377"/>
              </a:lnTo>
              <a:lnTo>
                <a:pt x="169799" y="178337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D1AD3B-6733-495E-AA17-2176DF650AD7}">
      <dsp:nvSpPr>
        <dsp:cNvPr id="0" name=""/>
        <dsp:cNvSpPr/>
      </dsp:nvSpPr>
      <dsp:spPr>
        <a:xfrm>
          <a:off x="4210504" y="835284"/>
          <a:ext cx="103284" cy="1294497"/>
        </a:xfrm>
        <a:custGeom>
          <a:avLst/>
          <a:gdLst/>
          <a:ahLst/>
          <a:cxnLst/>
          <a:rect l="0" t="0" r="0" b="0"/>
          <a:pathLst>
            <a:path>
              <a:moveTo>
                <a:pt x="0" y="0"/>
              </a:moveTo>
              <a:lnTo>
                <a:pt x="0" y="1294497"/>
              </a:lnTo>
              <a:lnTo>
                <a:pt x="103284" y="129449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933DB-D66B-46BA-A56D-A0EA3BE90A73}">
      <dsp:nvSpPr>
        <dsp:cNvPr id="0" name=""/>
        <dsp:cNvSpPr/>
      </dsp:nvSpPr>
      <dsp:spPr>
        <a:xfrm>
          <a:off x="4210504" y="835284"/>
          <a:ext cx="103284" cy="805618"/>
        </a:xfrm>
        <a:custGeom>
          <a:avLst/>
          <a:gdLst/>
          <a:ahLst/>
          <a:cxnLst/>
          <a:rect l="0" t="0" r="0" b="0"/>
          <a:pathLst>
            <a:path>
              <a:moveTo>
                <a:pt x="0" y="0"/>
              </a:moveTo>
              <a:lnTo>
                <a:pt x="0" y="805618"/>
              </a:lnTo>
              <a:lnTo>
                <a:pt x="103284" y="80561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027C9B-4E07-4BCB-9975-49A5412E4951}">
      <dsp:nvSpPr>
        <dsp:cNvPr id="0" name=""/>
        <dsp:cNvSpPr/>
      </dsp:nvSpPr>
      <dsp:spPr>
        <a:xfrm>
          <a:off x="4210504" y="835284"/>
          <a:ext cx="103284" cy="316738"/>
        </a:xfrm>
        <a:custGeom>
          <a:avLst/>
          <a:gdLst/>
          <a:ahLst/>
          <a:cxnLst/>
          <a:rect l="0" t="0" r="0" b="0"/>
          <a:pathLst>
            <a:path>
              <a:moveTo>
                <a:pt x="0" y="0"/>
              </a:moveTo>
              <a:lnTo>
                <a:pt x="0" y="316738"/>
              </a:lnTo>
              <a:lnTo>
                <a:pt x="103284" y="31673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C2733-F118-4BC6-96D7-CEB694DE7697}">
      <dsp:nvSpPr>
        <dsp:cNvPr id="0" name=""/>
        <dsp:cNvSpPr/>
      </dsp:nvSpPr>
      <dsp:spPr>
        <a:xfrm>
          <a:off x="4440209" y="346404"/>
          <a:ext cx="91440" cy="144598"/>
        </a:xfrm>
        <a:custGeom>
          <a:avLst/>
          <a:gdLst/>
          <a:ahLst/>
          <a:cxnLst/>
          <a:rect l="0" t="0" r="0" b="0"/>
          <a:pathLst>
            <a:path>
              <a:moveTo>
                <a:pt x="45720" y="0"/>
              </a:moveTo>
              <a:lnTo>
                <a:pt x="45720" y="14459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A383D5-935F-4480-A9F0-9D659101F046}">
      <dsp:nvSpPr>
        <dsp:cNvPr id="0" name=""/>
        <dsp:cNvSpPr/>
      </dsp:nvSpPr>
      <dsp:spPr>
        <a:xfrm>
          <a:off x="3377343" y="835284"/>
          <a:ext cx="103284" cy="2272256"/>
        </a:xfrm>
        <a:custGeom>
          <a:avLst/>
          <a:gdLst/>
          <a:ahLst/>
          <a:cxnLst/>
          <a:rect l="0" t="0" r="0" b="0"/>
          <a:pathLst>
            <a:path>
              <a:moveTo>
                <a:pt x="0" y="0"/>
              </a:moveTo>
              <a:lnTo>
                <a:pt x="0" y="2272256"/>
              </a:lnTo>
              <a:lnTo>
                <a:pt x="103284" y="2272256"/>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2AC377-278C-46CF-AD68-65FE900E0AF1}">
      <dsp:nvSpPr>
        <dsp:cNvPr id="0" name=""/>
        <dsp:cNvSpPr/>
      </dsp:nvSpPr>
      <dsp:spPr>
        <a:xfrm>
          <a:off x="3377343" y="835284"/>
          <a:ext cx="103284" cy="1783377"/>
        </a:xfrm>
        <a:custGeom>
          <a:avLst/>
          <a:gdLst/>
          <a:ahLst/>
          <a:cxnLst/>
          <a:rect l="0" t="0" r="0" b="0"/>
          <a:pathLst>
            <a:path>
              <a:moveTo>
                <a:pt x="0" y="0"/>
              </a:moveTo>
              <a:lnTo>
                <a:pt x="0" y="1783377"/>
              </a:lnTo>
              <a:lnTo>
                <a:pt x="103284" y="178337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8D568-9DEA-4F44-AE38-236FA3A126ED}">
      <dsp:nvSpPr>
        <dsp:cNvPr id="0" name=""/>
        <dsp:cNvSpPr/>
      </dsp:nvSpPr>
      <dsp:spPr>
        <a:xfrm>
          <a:off x="3377343" y="835284"/>
          <a:ext cx="103284" cy="1294497"/>
        </a:xfrm>
        <a:custGeom>
          <a:avLst/>
          <a:gdLst/>
          <a:ahLst/>
          <a:cxnLst/>
          <a:rect l="0" t="0" r="0" b="0"/>
          <a:pathLst>
            <a:path>
              <a:moveTo>
                <a:pt x="0" y="0"/>
              </a:moveTo>
              <a:lnTo>
                <a:pt x="0" y="1294497"/>
              </a:lnTo>
              <a:lnTo>
                <a:pt x="103284" y="129449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DFAE9A-59A5-4C43-BD2F-E36877B31AC4}">
      <dsp:nvSpPr>
        <dsp:cNvPr id="0" name=""/>
        <dsp:cNvSpPr/>
      </dsp:nvSpPr>
      <dsp:spPr>
        <a:xfrm>
          <a:off x="3377343" y="835284"/>
          <a:ext cx="103284" cy="805618"/>
        </a:xfrm>
        <a:custGeom>
          <a:avLst/>
          <a:gdLst/>
          <a:ahLst/>
          <a:cxnLst/>
          <a:rect l="0" t="0" r="0" b="0"/>
          <a:pathLst>
            <a:path>
              <a:moveTo>
                <a:pt x="0" y="0"/>
              </a:moveTo>
              <a:lnTo>
                <a:pt x="0" y="805618"/>
              </a:lnTo>
              <a:lnTo>
                <a:pt x="103284" y="80561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6771D4-B829-482C-93B9-3016993030DB}">
      <dsp:nvSpPr>
        <dsp:cNvPr id="0" name=""/>
        <dsp:cNvSpPr/>
      </dsp:nvSpPr>
      <dsp:spPr>
        <a:xfrm>
          <a:off x="3377343" y="835284"/>
          <a:ext cx="103284" cy="316738"/>
        </a:xfrm>
        <a:custGeom>
          <a:avLst/>
          <a:gdLst/>
          <a:ahLst/>
          <a:cxnLst/>
          <a:rect l="0" t="0" r="0" b="0"/>
          <a:pathLst>
            <a:path>
              <a:moveTo>
                <a:pt x="0" y="0"/>
              </a:moveTo>
              <a:lnTo>
                <a:pt x="0" y="316738"/>
              </a:lnTo>
              <a:lnTo>
                <a:pt x="103284" y="31673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239DEC-36CE-4189-B763-2846EA9AC44F}">
      <dsp:nvSpPr>
        <dsp:cNvPr id="0" name=""/>
        <dsp:cNvSpPr/>
      </dsp:nvSpPr>
      <dsp:spPr>
        <a:xfrm>
          <a:off x="3652768" y="346404"/>
          <a:ext cx="833160" cy="144598"/>
        </a:xfrm>
        <a:custGeom>
          <a:avLst/>
          <a:gdLst/>
          <a:ahLst/>
          <a:cxnLst/>
          <a:rect l="0" t="0" r="0" b="0"/>
          <a:pathLst>
            <a:path>
              <a:moveTo>
                <a:pt x="833160" y="0"/>
              </a:moveTo>
              <a:lnTo>
                <a:pt x="833160" y="72299"/>
              </a:lnTo>
              <a:lnTo>
                <a:pt x="0" y="72299"/>
              </a:lnTo>
              <a:lnTo>
                <a:pt x="0" y="144598"/>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5C08AD-2131-4B92-AC85-6CAFFAA6A526}">
      <dsp:nvSpPr>
        <dsp:cNvPr id="0" name=""/>
        <dsp:cNvSpPr/>
      </dsp:nvSpPr>
      <dsp:spPr>
        <a:xfrm>
          <a:off x="4141648" y="2123"/>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The Coca Cola Company</a:t>
          </a:r>
        </a:p>
      </dsp:txBody>
      <dsp:txXfrm>
        <a:off x="4141648" y="2123"/>
        <a:ext cx="688562" cy="344281"/>
      </dsp:txXfrm>
    </dsp:sp>
    <dsp:sp modelId="{D83411CD-D1B1-4BEE-8A16-89F1DD1B2FEE}">
      <dsp:nvSpPr>
        <dsp:cNvPr id="0" name=""/>
        <dsp:cNvSpPr/>
      </dsp:nvSpPr>
      <dsp:spPr>
        <a:xfrm>
          <a:off x="3308487" y="491003"/>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Sari </a:t>
          </a:r>
          <a:r>
            <a:rPr lang="en-US" sz="800" kern="1200" dirty="0" err="1"/>
            <a:t>Buah</a:t>
          </a:r>
          <a:r>
            <a:rPr lang="en-US" sz="800" kern="1200" dirty="0"/>
            <a:t> </a:t>
          </a:r>
          <a:r>
            <a:rPr lang="en-US" sz="800" kern="1200" dirty="0" err="1"/>
            <a:t>Beku</a:t>
          </a:r>
          <a:r>
            <a:rPr lang="en-US" sz="800" kern="1200" dirty="0"/>
            <a:t>, Kopi, </a:t>
          </a:r>
          <a:r>
            <a:rPr lang="en-US" sz="800" kern="1200" dirty="0" err="1"/>
            <a:t>Teh</a:t>
          </a:r>
          <a:endParaRPr lang="en-US" sz="800" kern="1200" dirty="0"/>
        </a:p>
      </dsp:txBody>
      <dsp:txXfrm>
        <a:off x="3308487" y="491003"/>
        <a:ext cx="688562" cy="344281"/>
      </dsp:txXfrm>
    </dsp:sp>
    <dsp:sp modelId="{42A818B2-8277-4CE1-AFA5-C7AD75D50627}">
      <dsp:nvSpPr>
        <dsp:cNvPr id="0" name=""/>
        <dsp:cNvSpPr/>
      </dsp:nvSpPr>
      <dsp:spPr>
        <a:xfrm>
          <a:off x="3480628" y="979882"/>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Minute Maid</a:t>
          </a:r>
        </a:p>
      </dsp:txBody>
      <dsp:txXfrm>
        <a:off x="3480628" y="979882"/>
        <a:ext cx="688562" cy="344281"/>
      </dsp:txXfrm>
    </dsp:sp>
    <dsp:sp modelId="{5A5791E3-0987-4953-809B-E139DD7270CB}">
      <dsp:nvSpPr>
        <dsp:cNvPr id="0" name=""/>
        <dsp:cNvSpPr/>
      </dsp:nvSpPr>
      <dsp:spPr>
        <a:xfrm>
          <a:off x="3480628" y="1468761"/>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Five Alive</a:t>
          </a:r>
        </a:p>
      </dsp:txBody>
      <dsp:txXfrm>
        <a:off x="3480628" y="1468761"/>
        <a:ext cx="688562" cy="344281"/>
      </dsp:txXfrm>
    </dsp:sp>
    <dsp:sp modelId="{5BF4060C-2C17-4AB7-817B-1642836E74E9}">
      <dsp:nvSpPr>
        <dsp:cNvPr id="0" name=""/>
        <dsp:cNvSpPr/>
      </dsp:nvSpPr>
      <dsp:spPr>
        <a:xfrm>
          <a:off x="3480628" y="1957641"/>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Bright &amp; Early</a:t>
          </a:r>
        </a:p>
      </dsp:txBody>
      <dsp:txXfrm>
        <a:off x="3480628" y="1957641"/>
        <a:ext cx="688562" cy="344281"/>
      </dsp:txXfrm>
    </dsp:sp>
    <dsp:sp modelId="{1327F9DB-5E42-4734-B3BB-7F846A312E5B}">
      <dsp:nvSpPr>
        <dsp:cNvPr id="0" name=""/>
        <dsp:cNvSpPr/>
      </dsp:nvSpPr>
      <dsp:spPr>
        <a:xfrm>
          <a:off x="3480628" y="2446520"/>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Bacardi mixers</a:t>
          </a:r>
        </a:p>
      </dsp:txBody>
      <dsp:txXfrm>
        <a:off x="3480628" y="2446520"/>
        <a:ext cx="688562" cy="344281"/>
      </dsp:txXfrm>
    </dsp:sp>
    <dsp:sp modelId="{C1576504-992C-425E-A2E3-8CD59DC4449A}">
      <dsp:nvSpPr>
        <dsp:cNvPr id="0" name=""/>
        <dsp:cNvSpPr/>
      </dsp:nvSpPr>
      <dsp:spPr>
        <a:xfrm>
          <a:off x="3480628" y="2935400"/>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Hi-C fruit drinks</a:t>
          </a:r>
        </a:p>
      </dsp:txBody>
      <dsp:txXfrm>
        <a:off x="3480628" y="2935400"/>
        <a:ext cx="688562" cy="344281"/>
      </dsp:txXfrm>
    </dsp:sp>
    <dsp:sp modelId="{2725B5BC-AAEA-4402-9197-38F4ABDC4D18}">
      <dsp:nvSpPr>
        <dsp:cNvPr id="0" name=""/>
        <dsp:cNvSpPr/>
      </dsp:nvSpPr>
      <dsp:spPr>
        <a:xfrm>
          <a:off x="4141648" y="491003"/>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Minuman</a:t>
          </a:r>
          <a:r>
            <a:rPr lang="en-US" sz="800" kern="1200" dirty="0"/>
            <a:t> </a:t>
          </a:r>
          <a:r>
            <a:rPr lang="en-US" sz="800" kern="1200" dirty="0" err="1"/>
            <a:t>Ringan</a:t>
          </a:r>
          <a:endParaRPr lang="en-US" sz="800" kern="1200" dirty="0"/>
        </a:p>
      </dsp:txBody>
      <dsp:txXfrm>
        <a:off x="4141648" y="491003"/>
        <a:ext cx="688562" cy="344281"/>
      </dsp:txXfrm>
    </dsp:sp>
    <dsp:sp modelId="{0B32D5EB-25AD-4AAE-945C-732586E9E08E}">
      <dsp:nvSpPr>
        <dsp:cNvPr id="0" name=""/>
        <dsp:cNvSpPr/>
      </dsp:nvSpPr>
      <dsp:spPr>
        <a:xfrm>
          <a:off x="4313789" y="979882"/>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Coca Cola</a:t>
          </a:r>
        </a:p>
      </dsp:txBody>
      <dsp:txXfrm>
        <a:off x="4313789" y="979882"/>
        <a:ext cx="688562" cy="344281"/>
      </dsp:txXfrm>
    </dsp:sp>
    <dsp:sp modelId="{96B59BA4-0EB7-4900-BA46-29913BD36C4A}">
      <dsp:nvSpPr>
        <dsp:cNvPr id="0" name=""/>
        <dsp:cNvSpPr/>
      </dsp:nvSpPr>
      <dsp:spPr>
        <a:xfrm>
          <a:off x="4313789" y="1468761"/>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Coca Cola Classic</a:t>
          </a:r>
        </a:p>
      </dsp:txBody>
      <dsp:txXfrm>
        <a:off x="4313789" y="1468761"/>
        <a:ext cx="688562" cy="344281"/>
      </dsp:txXfrm>
    </dsp:sp>
    <dsp:sp modelId="{F72862D1-3673-4D0B-8658-6F0804C90C87}">
      <dsp:nvSpPr>
        <dsp:cNvPr id="0" name=""/>
        <dsp:cNvSpPr/>
      </dsp:nvSpPr>
      <dsp:spPr>
        <a:xfrm>
          <a:off x="4313789" y="1957641"/>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Cherry Coca Cola</a:t>
          </a:r>
        </a:p>
      </dsp:txBody>
      <dsp:txXfrm>
        <a:off x="4313789" y="1957641"/>
        <a:ext cx="688562" cy="344281"/>
      </dsp:txXfrm>
    </dsp:sp>
    <dsp:sp modelId="{88E426BF-B175-4996-AAAF-27F0B1CC6F9C}">
      <dsp:nvSpPr>
        <dsp:cNvPr id="0" name=""/>
        <dsp:cNvSpPr/>
      </dsp:nvSpPr>
      <dsp:spPr>
        <a:xfrm>
          <a:off x="4380304" y="2446520"/>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Sprite</a:t>
          </a:r>
        </a:p>
      </dsp:txBody>
      <dsp:txXfrm>
        <a:off x="4380304" y="2446520"/>
        <a:ext cx="688562" cy="344281"/>
      </dsp:txXfrm>
    </dsp:sp>
    <dsp:sp modelId="{EFBEADB0-2CD5-4B90-A9F5-BB76FF2BDEC4}">
      <dsp:nvSpPr>
        <dsp:cNvPr id="0" name=""/>
        <dsp:cNvSpPr/>
      </dsp:nvSpPr>
      <dsp:spPr>
        <a:xfrm>
          <a:off x="4332986" y="2868527"/>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TAB</a:t>
          </a:r>
        </a:p>
      </dsp:txBody>
      <dsp:txXfrm>
        <a:off x="4332986" y="2868527"/>
        <a:ext cx="688562" cy="344281"/>
      </dsp:txXfrm>
    </dsp:sp>
    <dsp:sp modelId="{14218104-B0B1-4708-9642-614C7625E912}">
      <dsp:nvSpPr>
        <dsp:cNvPr id="0" name=""/>
        <dsp:cNvSpPr/>
      </dsp:nvSpPr>
      <dsp:spPr>
        <a:xfrm>
          <a:off x="4332986" y="3346558"/>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Fanta</a:t>
          </a:r>
          <a:endParaRPr lang="en-US" sz="800" kern="1200" dirty="0"/>
        </a:p>
      </dsp:txBody>
      <dsp:txXfrm>
        <a:off x="4332986" y="3346558"/>
        <a:ext cx="688562" cy="344281"/>
      </dsp:txXfrm>
    </dsp:sp>
    <dsp:sp modelId="{AA50C077-FF61-44A4-ADF9-2ADD91E94FDA}">
      <dsp:nvSpPr>
        <dsp:cNvPr id="0" name=""/>
        <dsp:cNvSpPr/>
      </dsp:nvSpPr>
      <dsp:spPr>
        <a:xfrm>
          <a:off x="4332986" y="3835437"/>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Mello </a:t>
          </a:r>
          <a:r>
            <a:rPr lang="en-US" sz="800" kern="1200" dirty="0" err="1"/>
            <a:t>Yello</a:t>
          </a:r>
          <a:endParaRPr lang="en-US" sz="800" kern="1200" dirty="0"/>
        </a:p>
      </dsp:txBody>
      <dsp:txXfrm>
        <a:off x="4332986" y="3835437"/>
        <a:ext cx="688562" cy="344281"/>
      </dsp:txXfrm>
    </dsp:sp>
    <dsp:sp modelId="{D253FEC6-D4E2-4593-B80F-E60460F2818D}">
      <dsp:nvSpPr>
        <dsp:cNvPr id="0" name=""/>
        <dsp:cNvSpPr/>
      </dsp:nvSpPr>
      <dsp:spPr>
        <a:xfrm>
          <a:off x="4332986" y="4324317"/>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Fresca</a:t>
          </a:r>
          <a:endParaRPr lang="en-US" sz="800" kern="1200" dirty="0"/>
        </a:p>
      </dsp:txBody>
      <dsp:txXfrm>
        <a:off x="4332986" y="4324317"/>
        <a:ext cx="688562" cy="344281"/>
      </dsp:txXfrm>
    </dsp:sp>
    <dsp:sp modelId="{9F980BE8-AD02-4610-A1CD-39099CB73C33}">
      <dsp:nvSpPr>
        <dsp:cNvPr id="0" name=""/>
        <dsp:cNvSpPr/>
      </dsp:nvSpPr>
      <dsp:spPr>
        <a:xfrm>
          <a:off x="4332986" y="4813196"/>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Mr. </a:t>
          </a:r>
          <a:r>
            <a:rPr lang="en-US" sz="800" kern="1200" dirty="0" err="1"/>
            <a:t>Pibb</a:t>
          </a:r>
          <a:endParaRPr lang="en-US" sz="800" kern="1200" dirty="0"/>
        </a:p>
      </dsp:txBody>
      <dsp:txXfrm>
        <a:off x="4332986" y="4813196"/>
        <a:ext cx="688562" cy="344281"/>
      </dsp:txXfrm>
    </dsp:sp>
    <dsp:sp modelId="{E818808E-77E7-4D5F-9374-580A73CEF1B0}">
      <dsp:nvSpPr>
        <dsp:cNvPr id="0" name=""/>
        <dsp:cNvSpPr/>
      </dsp:nvSpPr>
      <dsp:spPr>
        <a:xfrm>
          <a:off x="4332986" y="5258672"/>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Hi-C</a:t>
          </a:r>
        </a:p>
      </dsp:txBody>
      <dsp:txXfrm>
        <a:off x="4332986" y="5258672"/>
        <a:ext cx="688562" cy="344281"/>
      </dsp:txXfrm>
    </dsp:sp>
    <dsp:sp modelId="{0C04DA31-93A6-4FE8-AA5C-2F94A1906B87}">
      <dsp:nvSpPr>
        <dsp:cNvPr id="0" name=""/>
        <dsp:cNvSpPr/>
      </dsp:nvSpPr>
      <dsp:spPr>
        <a:xfrm>
          <a:off x="4332986" y="5747552"/>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Diet Soft Drink</a:t>
          </a:r>
        </a:p>
      </dsp:txBody>
      <dsp:txXfrm>
        <a:off x="4332986" y="5747552"/>
        <a:ext cx="688562" cy="344281"/>
      </dsp:txXfrm>
    </dsp:sp>
    <dsp:sp modelId="{91B4A472-F541-4766-9B15-8B2DB2BE9B42}">
      <dsp:nvSpPr>
        <dsp:cNvPr id="0" name=""/>
        <dsp:cNvSpPr/>
      </dsp:nvSpPr>
      <dsp:spPr>
        <a:xfrm>
          <a:off x="5209374" y="478381"/>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Hiburan</a:t>
          </a:r>
          <a:r>
            <a:rPr lang="en-US" sz="800" kern="1200" dirty="0"/>
            <a:t> Film</a:t>
          </a:r>
        </a:p>
      </dsp:txBody>
      <dsp:txXfrm>
        <a:off x="5209374" y="478381"/>
        <a:ext cx="688562" cy="344281"/>
      </dsp:txXfrm>
    </dsp:sp>
    <dsp:sp modelId="{62B7D18F-1122-4D09-975D-6CCB6AEFAE9C}">
      <dsp:nvSpPr>
        <dsp:cNvPr id="0" name=""/>
        <dsp:cNvSpPr/>
      </dsp:nvSpPr>
      <dsp:spPr>
        <a:xfrm>
          <a:off x="5209374" y="956409"/>
          <a:ext cx="688562" cy="34428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Columbia Pictures</a:t>
          </a:r>
        </a:p>
      </dsp:txBody>
      <dsp:txXfrm>
        <a:off x="5209374" y="956409"/>
        <a:ext cx="688562" cy="3442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3343-4CD8-744A-89B4-A4C26F0A41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5305BC-F60F-D74F-B943-B2D618743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EE1552-9C91-7243-9299-2E9A4D02FD3C}"/>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5" name="Footer Placeholder 4">
            <a:extLst>
              <a:ext uri="{FF2B5EF4-FFF2-40B4-BE49-F238E27FC236}">
                <a16:creationId xmlns:a16="http://schemas.microsoft.com/office/drawing/2014/main" id="{2481965C-B3DC-8F4E-915E-BDB0DCB94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04D587-10FA-7F42-B7EE-A321C039D8A9}"/>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103157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974E-004F-C343-93AC-8650021E3A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25EEEB-A424-114E-8284-7A548A97CA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97CB6-0AEE-8A4B-8DB6-5759B1938669}"/>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5" name="Footer Placeholder 4">
            <a:extLst>
              <a:ext uri="{FF2B5EF4-FFF2-40B4-BE49-F238E27FC236}">
                <a16:creationId xmlns:a16="http://schemas.microsoft.com/office/drawing/2014/main" id="{36DE2889-BB30-D04E-8B60-31F9EC17C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23826-5F6F-B449-8626-B6F071962456}"/>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3017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5E5814-254D-B24A-BFAB-C26ED563AD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263AE-6905-2142-9337-7439A9B0E5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B3850-CF54-F745-84AD-114498F6CA3C}"/>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5" name="Footer Placeholder 4">
            <a:extLst>
              <a:ext uri="{FF2B5EF4-FFF2-40B4-BE49-F238E27FC236}">
                <a16:creationId xmlns:a16="http://schemas.microsoft.com/office/drawing/2014/main" id="{82E484D4-D352-CC41-BD79-BFA129173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6C449-3DC6-DE4E-9167-75D0CD226671}"/>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256428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CE8A2-6539-884D-AD3D-B218246DBB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A7C5E0-1B33-E64F-81CE-AA75344650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46C6F-9AB4-084A-B8FE-3625F2C36F53}"/>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5" name="Footer Placeholder 4">
            <a:extLst>
              <a:ext uri="{FF2B5EF4-FFF2-40B4-BE49-F238E27FC236}">
                <a16:creationId xmlns:a16="http://schemas.microsoft.com/office/drawing/2014/main" id="{ADAE922A-31FC-D547-A21F-3A6BBC281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51F1C-80A8-6F4D-BB53-300168C225AD}"/>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127396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6E03-59D3-9947-A811-AF6862F7C3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8ACDBC-D507-7940-89F5-F2DD543C47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36E74A-97B9-E444-BF41-7B125533744F}"/>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5" name="Footer Placeholder 4">
            <a:extLst>
              <a:ext uri="{FF2B5EF4-FFF2-40B4-BE49-F238E27FC236}">
                <a16:creationId xmlns:a16="http://schemas.microsoft.com/office/drawing/2014/main" id="{5DBE7FD6-86EA-8C47-885C-10C700F69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238A0-47FB-A24D-947E-0C767B112DF5}"/>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228017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DD06-8EE6-6144-B3E3-6F185D6F40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92E6F1-FAA2-B147-9598-B08602BB6A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4FD5AD-9F38-5549-BD75-F90DF3341D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C04FAE-8AC7-FA41-8E97-2E8B5214EEE1}"/>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6" name="Footer Placeholder 5">
            <a:extLst>
              <a:ext uri="{FF2B5EF4-FFF2-40B4-BE49-F238E27FC236}">
                <a16:creationId xmlns:a16="http://schemas.microsoft.com/office/drawing/2014/main" id="{562D9621-9AD0-A341-93C8-07183EA4F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73134-E6E0-A44E-8EAB-8E34465A1B01}"/>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119861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6317-7E14-804D-AB2E-5287D87D89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851150-2922-EF44-B29C-493A63930E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57FF94-F832-FF4D-88D2-4A201D3410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0B3B7F-FEB3-AF4D-B7C1-946F67BBE0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760FEA-05DC-8E43-A0BB-5CDB23158E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04B71A-1362-9749-B49A-974E26D1E766}"/>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8" name="Footer Placeholder 7">
            <a:extLst>
              <a:ext uri="{FF2B5EF4-FFF2-40B4-BE49-F238E27FC236}">
                <a16:creationId xmlns:a16="http://schemas.microsoft.com/office/drawing/2014/main" id="{682C5773-6C36-BE49-8CDD-C956A2A305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95A6AB-96DF-2247-A4CB-D1FBC10C5A7B}"/>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145972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1B34F-5E4E-E14D-9605-91E18E785D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3ED5BE-6125-6A4D-AB86-A8E0642C0FBC}"/>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4" name="Footer Placeholder 3">
            <a:extLst>
              <a:ext uri="{FF2B5EF4-FFF2-40B4-BE49-F238E27FC236}">
                <a16:creationId xmlns:a16="http://schemas.microsoft.com/office/drawing/2014/main" id="{2F0DDFA0-3F9E-C84F-8C77-338360D992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6F8723-CE47-0449-BC43-383C114599D1}"/>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200154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0516CE-93B3-204A-99A6-17907A995663}"/>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3" name="Footer Placeholder 2">
            <a:extLst>
              <a:ext uri="{FF2B5EF4-FFF2-40B4-BE49-F238E27FC236}">
                <a16:creationId xmlns:a16="http://schemas.microsoft.com/office/drawing/2014/main" id="{088E87A2-C0F8-5740-9A9C-7742AC7237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2336CF-7961-944C-8CE4-A2BC9645B229}"/>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251388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2FF3D-A8B3-F845-8964-BED07311EC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93D0F3-818C-1541-BA9A-C6369E0365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5A94A2-8E6E-9F4B-B57C-D5771193E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418282-4289-6040-ABED-8858C1603CB7}"/>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6" name="Footer Placeholder 5">
            <a:extLst>
              <a:ext uri="{FF2B5EF4-FFF2-40B4-BE49-F238E27FC236}">
                <a16:creationId xmlns:a16="http://schemas.microsoft.com/office/drawing/2014/main" id="{FEF9C7B7-2D2A-334C-A922-5988AB653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E516C8-9E02-F54B-BC29-328A79CCA2C7}"/>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330932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8B83-9201-D945-9BA4-46CA3ACAE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790DFE-853E-5A4A-A955-2E05910787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283178-2F16-AA44-8838-AFF85E4B0C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46D03A-D850-6F43-AE32-9BE09099B7EE}"/>
              </a:ext>
            </a:extLst>
          </p:cNvPr>
          <p:cNvSpPr>
            <a:spLocks noGrp="1"/>
          </p:cNvSpPr>
          <p:nvPr>
            <p:ph type="dt" sz="half" idx="10"/>
          </p:nvPr>
        </p:nvSpPr>
        <p:spPr/>
        <p:txBody>
          <a:bodyPr/>
          <a:lstStyle/>
          <a:p>
            <a:fld id="{A82507E4-F3FA-1044-9E97-668409550749}" type="datetimeFigureOut">
              <a:rPr lang="en-US" smtClean="0"/>
              <a:t>4/5/19</a:t>
            </a:fld>
            <a:endParaRPr lang="en-US"/>
          </a:p>
        </p:txBody>
      </p:sp>
      <p:sp>
        <p:nvSpPr>
          <p:cNvPr id="6" name="Footer Placeholder 5">
            <a:extLst>
              <a:ext uri="{FF2B5EF4-FFF2-40B4-BE49-F238E27FC236}">
                <a16:creationId xmlns:a16="http://schemas.microsoft.com/office/drawing/2014/main" id="{61E10893-6DC4-E449-90A0-539AB770A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A66BF0-B3D8-4E4E-8010-7295E057D4FF}"/>
              </a:ext>
            </a:extLst>
          </p:cNvPr>
          <p:cNvSpPr>
            <a:spLocks noGrp="1"/>
          </p:cNvSpPr>
          <p:nvPr>
            <p:ph type="sldNum" sz="quarter" idx="12"/>
          </p:nvPr>
        </p:nvSpPr>
        <p:spPr/>
        <p:txBody>
          <a:bodyPr/>
          <a:lstStyle/>
          <a:p>
            <a:fld id="{43EEEB0D-2B9F-8742-A6B9-69A90B799BE0}" type="slidenum">
              <a:rPr lang="en-US" smtClean="0"/>
              <a:t>‹#›</a:t>
            </a:fld>
            <a:endParaRPr lang="en-US"/>
          </a:p>
        </p:txBody>
      </p:sp>
    </p:spTree>
    <p:extLst>
      <p:ext uri="{BB962C8B-B14F-4D97-AF65-F5344CB8AC3E}">
        <p14:creationId xmlns:p14="http://schemas.microsoft.com/office/powerpoint/2010/main" val="142261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D12C10-B27F-7040-BD5E-3858FBCF91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18F625-AF3E-2F4B-B09D-6C2DC9F5D1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91F75-3365-5F47-80BF-7D30B5D79B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507E4-F3FA-1044-9E97-668409550749}" type="datetimeFigureOut">
              <a:rPr lang="en-US" smtClean="0"/>
              <a:t>4/5/19</a:t>
            </a:fld>
            <a:endParaRPr lang="en-US"/>
          </a:p>
        </p:txBody>
      </p:sp>
      <p:sp>
        <p:nvSpPr>
          <p:cNvPr id="5" name="Footer Placeholder 4">
            <a:extLst>
              <a:ext uri="{FF2B5EF4-FFF2-40B4-BE49-F238E27FC236}">
                <a16:creationId xmlns:a16="http://schemas.microsoft.com/office/drawing/2014/main" id="{AA2E3D01-2525-E440-B7ED-C565B04A8C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64239B-A3F6-0B4C-BD5A-7FC8669D1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EEB0D-2B9F-8742-A6B9-69A90B799BE0}" type="slidenum">
              <a:rPr lang="en-US" smtClean="0"/>
              <a:t>‹#›</a:t>
            </a:fld>
            <a:endParaRPr lang="en-US"/>
          </a:p>
        </p:txBody>
      </p:sp>
    </p:spTree>
    <p:extLst>
      <p:ext uri="{BB962C8B-B14F-4D97-AF65-F5344CB8AC3E}">
        <p14:creationId xmlns:p14="http://schemas.microsoft.com/office/powerpoint/2010/main" val="2838802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trategic_management#cite_note-Ghemawat1-5" TargetMode="External"/><Relationship Id="rId2" Type="http://schemas.openxmlformats.org/officeDocument/2006/relationships/hyperlink" Target="https://en.wikipedia.org/wiki/Kenneth_R._Andrew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7145F40F-2870-D247-96BF-2D4E6D0BD203}"/>
              </a:ext>
            </a:extLst>
          </p:cNvPr>
          <p:cNvSpPr>
            <a:spLocks noGrp="1"/>
          </p:cNvSpPr>
          <p:nvPr>
            <p:ph type="ctrTitle"/>
          </p:nvPr>
        </p:nvSpPr>
        <p:spPr>
          <a:xfrm>
            <a:off x="804484" y="1191796"/>
            <a:ext cx="10021446" cy="2976344"/>
          </a:xfrm>
        </p:spPr>
        <p:txBody>
          <a:bodyPr anchor="ctr">
            <a:normAutofit/>
          </a:bodyPr>
          <a:lstStyle/>
          <a:p>
            <a:pPr algn="l"/>
            <a:r>
              <a:rPr lang="en-US" sz="6600">
                <a:solidFill>
                  <a:srgbClr val="FFFFFF"/>
                </a:solidFill>
              </a:rPr>
              <a:t>Manajemen Strategi</a:t>
            </a:r>
          </a:p>
        </p:txBody>
      </p:sp>
      <p:sp>
        <p:nvSpPr>
          <p:cNvPr id="3" name="Subtitle 2">
            <a:extLst>
              <a:ext uri="{FF2B5EF4-FFF2-40B4-BE49-F238E27FC236}">
                <a16:creationId xmlns:a16="http://schemas.microsoft.com/office/drawing/2014/main" id="{FA761356-DB5B-754A-B9A9-C27FB647002B}"/>
              </a:ext>
            </a:extLst>
          </p:cNvPr>
          <p:cNvSpPr>
            <a:spLocks noGrp="1"/>
          </p:cNvSpPr>
          <p:nvPr>
            <p:ph type="subTitle" idx="1"/>
          </p:nvPr>
        </p:nvSpPr>
        <p:spPr>
          <a:xfrm>
            <a:off x="804788" y="5114441"/>
            <a:ext cx="9416898" cy="1379349"/>
          </a:xfrm>
        </p:spPr>
        <p:txBody>
          <a:bodyPr anchor="t">
            <a:normAutofit/>
          </a:bodyPr>
          <a:lstStyle/>
          <a:p>
            <a:pPr algn="l"/>
            <a:r>
              <a:rPr lang="en-US" dirty="0">
                <a:solidFill>
                  <a:srgbClr val="000000"/>
                </a:solidFill>
              </a:rPr>
              <a:t>Rabin Ibnu Zainal</a:t>
            </a:r>
          </a:p>
          <a:p>
            <a:pPr algn="l"/>
            <a:r>
              <a:rPr lang="en-US" sz="1400" dirty="0">
                <a:solidFill>
                  <a:srgbClr val="000000"/>
                </a:solidFill>
              </a:rPr>
              <a:t>SE (</a:t>
            </a:r>
            <a:r>
              <a:rPr lang="en-US" sz="1400" dirty="0" err="1">
                <a:solidFill>
                  <a:srgbClr val="000000"/>
                </a:solidFill>
              </a:rPr>
              <a:t>Ekonomi</a:t>
            </a:r>
            <a:r>
              <a:rPr lang="en-US" sz="1400" dirty="0">
                <a:solidFill>
                  <a:srgbClr val="000000"/>
                </a:solidFill>
              </a:rPr>
              <a:t> Pembangunan, </a:t>
            </a:r>
            <a:r>
              <a:rPr lang="en-US" sz="1400" dirty="0" err="1">
                <a:solidFill>
                  <a:srgbClr val="000000"/>
                </a:solidFill>
              </a:rPr>
              <a:t>Unsri</a:t>
            </a:r>
            <a:r>
              <a:rPr lang="en-US" sz="1400" dirty="0">
                <a:solidFill>
                  <a:srgbClr val="000000"/>
                </a:solidFill>
              </a:rPr>
              <a:t>)</a:t>
            </a:r>
          </a:p>
          <a:p>
            <a:pPr algn="l"/>
            <a:r>
              <a:rPr lang="en-US" sz="1400" dirty="0">
                <a:solidFill>
                  <a:srgbClr val="000000"/>
                </a:solidFill>
              </a:rPr>
              <a:t>MSc (Social Development, </a:t>
            </a:r>
            <a:r>
              <a:rPr lang="en-US" sz="1400" dirty="0" err="1">
                <a:solidFill>
                  <a:srgbClr val="000000"/>
                </a:solidFill>
              </a:rPr>
              <a:t>Ateneo</a:t>
            </a:r>
            <a:r>
              <a:rPr lang="en-US" sz="1400" dirty="0">
                <a:solidFill>
                  <a:srgbClr val="000000"/>
                </a:solidFill>
              </a:rPr>
              <a:t> de Manila </a:t>
            </a:r>
            <a:r>
              <a:rPr lang="en-US" sz="1400" dirty="0" err="1">
                <a:solidFill>
                  <a:srgbClr val="000000"/>
                </a:solidFill>
              </a:rPr>
              <a:t>Univ</a:t>
            </a:r>
            <a:r>
              <a:rPr lang="en-US" sz="1400" dirty="0">
                <a:solidFill>
                  <a:srgbClr val="000000"/>
                </a:solidFill>
              </a:rPr>
              <a:t>)</a:t>
            </a:r>
          </a:p>
          <a:p>
            <a:pPr algn="l"/>
            <a:r>
              <a:rPr lang="en-US" sz="1400" dirty="0">
                <a:solidFill>
                  <a:srgbClr val="000000"/>
                </a:solidFill>
              </a:rPr>
              <a:t>PhD (Management, RMIT University)</a:t>
            </a:r>
          </a:p>
        </p:txBody>
      </p:sp>
    </p:spTree>
    <p:extLst>
      <p:ext uri="{BB962C8B-B14F-4D97-AF65-F5344CB8AC3E}">
        <p14:creationId xmlns:p14="http://schemas.microsoft.com/office/powerpoint/2010/main" val="122024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F940D-5104-BD42-B234-3969D87B8509}"/>
              </a:ext>
            </a:extLst>
          </p:cNvPr>
          <p:cNvSpPr>
            <a:spLocks noGrp="1"/>
          </p:cNvSpPr>
          <p:nvPr>
            <p:ph type="title"/>
          </p:nvPr>
        </p:nvSpPr>
        <p:spPr/>
        <p:txBody>
          <a:bodyPr/>
          <a:lstStyle/>
          <a:p>
            <a:r>
              <a:rPr lang="en-US" dirty="0"/>
              <a:t>The History</a:t>
            </a:r>
          </a:p>
        </p:txBody>
      </p:sp>
      <p:sp>
        <p:nvSpPr>
          <p:cNvPr id="3" name="Content Placeholder 2">
            <a:extLst>
              <a:ext uri="{FF2B5EF4-FFF2-40B4-BE49-F238E27FC236}">
                <a16:creationId xmlns:a16="http://schemas.microsoft.com/office/drawing/2014/main" id="{D22E91C7-A1D6-914D-8411-2F3BEBDE72D2}"/>
              </a:ext>
            </a:extLst>
          </p:cNvPr>
          <p:cNvSpPr>
            <a:spLocks noGrp="1"/>
          </p:cNvSpPr>
          <p:nvPr>
            <p:ph idx="1"/>
          </p:nvPr>
        </p:nvSpPr>
        <p:spPr/>
        <p:txBody>
          <a:bodyPr>
            <a:normAutofit lnSpcReduction="10000"/>
          </a:bodyPr>
          <a:lstStyle/>
          <a:p>
            <a:r>
              <a:rPr lang="en-US" dirty="0" err="1"/>
              <a:t>Dimulai</a:t>
            </a:r>
            <a:r>
              <a:rPr lang="en-US" dirty="0"/>
              <a:t> </a:t>
            </a:r>
            <a:r>
              <a:rPr lang="en-US" dirty="0" err="1"/>
              <a:t>tahun</a:t>
            </a:r>
            <a:r>
              <a:rPr lang="en-US" dirty="0"/>
              <a:t> 1950-1960 --&gt; Setelah </a:t>
            </a:r>
            <a:r>
              <a:rPr lang="en-US" dirty="0" err="1"/>
              <a:t>Perang</a:t>
            </a:r>
            <a:r>
              <a:rPr lang="en-US" dirty="0"/>
              <a:t> Dunia II.  </a:t>
            </a:r>
            <a:r>
              <a:rPr lang="en-US" dirty="0" err="1"/>
              <a:t>Penggunaan</a:t>
            </a:r>
            <a:r>
              <a:rPr lang="en-US" dirty="0"/>
              <a:t> kata “STRATEGI” </a:t>
            </a:r>
            <a:r>
              <a:rPr lang="en-US" dirty="0" err="1"/>
              <a:t>diambil</a:t>
            </a:r>
            <a:r>
              <a:rPr lang="en-US" dirty="0"/>
              <a:t> </a:t>
            </a:r>
            <a:r>
              <a:rPr lang="en-US" dirty="0" err="1"/>
              <a:t>dari</a:t>
            </a:r>
            <a:r>
              <a:rPr lang="en-US" dirty="0"/>
              <a:t> </a:t>
            </a:r>
            <a:r>
              <a:rPr lang="en-US" dirty="0" err="1"/>
              <a:t>istilah</a:t>
            </a:r>
            <a:r>
              <a:rPr lang="en-US" dirty="0"/>
              <a:t> </a:t>
            </a:r>
            <a:r>
              <a:rPr lang="en-US" dirty="0" err="1"/>
              <a:t>perang</a:t>
            </a:r>
            <a:r>
              <a:rPr lang="en-US" dirty="0"/>
              <a:t>.</a:t>
            </a:r>
          </a:p>
          <a:p>
            <a:pPr marL="0" indent="0">
              <a:buNone/>
            </a:pPr>
            <a:endParaRPr lang="en-US" dirty="0"/>
          </a:p>
          <a:p>
            <a:r>
              <a:rPr lang="en-US" dirty="0"/>
              <a:t>Peter Drucker (1954) – The Practice of Management</a:t>
            </a:r>
          </a:p>
          <a:p>
            <a:pPr lvl="1"/>
            <a:endParaRPr lang="en-US" dirty="0"/>
          </a:p>
          <a:p>
            <a:pPr marL="457200" lvl="1" indent="0">
              <a:buNone/>
            </a:pPr>
            <a:r>
              <a:rPr lang="en-AU" dirty="0"/>
              <a:t>... the first responsibility of top management is to ask the question 'what is our business?' and to make sure it is carefully studied and correctly answered." </a:t>
            </a:r>
          </a:p>
          <a:p>
            <a:pPr marL="457200" lvl="1" indent="0">
              <a:buNone/>
            </a:pPr>
            <a:endParaRPr lang="en-AU" dirty="0"/>
          </a:p>
          <a:p>
            <a:pPr marL="457200" lvl="1" indent="0">
              <a:buNone/>
            </a:pPr>
            <a:r>
              <a:rPr lang="en-AU" dirty="0"/>
              <a:t>The answer was determined by the customer.  Eight areas where objectives should be set, such as market standing, innovation, productivity, physical and financial resources, worker performance and attitude, profitability, manager performance and development, and public responsibility</a:t>
            </a:r>
            <a:endParaRPr lang="en-US" dirty="0"/>
          </a:p>
        </p:txBody>
      </p:sp>
    </p:spTree>
    <p:extLst>
      <p:ext uri="{BB962C8B-B14F-4D97-AF65-F5344CB8AC3E}">
        <p14:creationId xmlns:p14="http://schemas.microsoft.com/office/powerpoint/2010/main" val="45353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1B358-F04E-1041-BBF2-D8B9B2649F86}"/>
              </a:ext>
            </a:extLst>
          </p:cNvPr>
          <p:cNvSpPr>
            <a:spLocks noGrp="1"/>
          </p:cNvSpPr>
          <p:nvPr>
            <p:ph type="title"/>
          </p:nvPr>
        </p:nvSpPr>
        <p:spPr>
          <a:xfrm>
            <a:off x="171773" y="0"/>
            <a:ext cx="10515600" cy="1325563"/>
          </a:xfrm>
        </p:spPr>
        <p:txBody>
          <a:bodyPr/>
          <a:lstStyle/>
          <a:p>
            <a:r>
              <a:rPr lang="en-US" dirty="0"/>
              <a:t>The History</a:t>
            </a:r>
          </a:p>
        </p:txBody>
      </p:sp>
      <p:sp>
        <p:nvSpPr>
          <p:cNvPr id="3" name="Content Placeholder 2">
            <a:extLst>
              <a:ext uri="{FF2B5EF4-FFF2-40B4-BE49-F238E27FC236}">
                <a16:creationId xmlns:a16="http://schemas.microsoft.com/office/drawing/2014/main" id="{9E7CD591-043F-7545-BFED-4A404EBC5EAB}"/>
              </a:ext>
            </a:extLst>
          </p:cNvPr>
          <p:cNvSpPr>
            <a:spLocks noGrp="1"/>
          </p:cNvSpPr>
          <p:nvPr>
            <p:ph idx="1"/>
          </p:nvPr>
        </p:nvSpPr>
        <p:spPr>
          <a:xfrm>
            <a:off x="357752" y="1146875"/>
            <a:ext cx="11405462" cy="5486400"/>
          </a:xfrm>
        </p:spPr>
        <p:txBody>
          <a:bodyPr>
            <a:normAutofit fontScale="70000" lnSpcReduction="20000"/>
          </a:bodyPr>
          <a:lstStyle/>
          <a:p>
            <a:r>
              <a:rPr lang="en-US" dirty="0"/>
              <a:t>Philip </a:t>
            </a:r>
            <a:r>
              <a:rPr lang="en-US" dirty="0" err="1"/>
              <a:t>Selznik</a:t>
            </a:r>
            <a:r>
              <a:rPr lang="en-US" dirty="0"/>
              <a:t> (1957)</a:t>
            </a:r>
          </a:p>
          <a:p>
            <a:pPr marL="457200" lvl="1" indent="0">
              <a:buNone/>
            </a:pPr>
            <a:r>
              <a:rPr lang="en-AU" dirty="0"/>
              <a:t>”Distinctive Competence" </a:t>
            </a:r>
            <a:r>
              <a:rPr lang="en-AU" dirty="0" err="1"/>
              <a:t>untuk</a:t>
            </a:r>
            <a:r>
              <a:rPr lang="en-AU" dirty="0"/>
              <a:t> </a:t>
            </a:r>
            <a:r>
              <a:rPr lang="en-AU" dirty="0" err="1"/>
              <a:t>menunjukkan</a:t>
            </a:r>
            <a:r>
              <a:rPr lang="en-AU" dirty="0"/>
              <a:t> </a:t>
            </a:r>
            <a:r>
              <a:rPr lang="en-AU" dirty="0" err="1"/>
              <a:t>bagaimana</a:t>
            </a:r>
            <a:r>
              <a:rPr lang="en-AU" dirty="0"/>
              <a:t> “Navy” </a:t>
            </a:r>
            <a:r>
              <a:rPr lang="en-AU" dirty="0" err="1"/>
              <a:t>membedakan</a:t>
            </a:r>
            <a:r>
              <a:rPr lang="en-AU" dirty="0"/>
              <a:t> </a:t>
            </a:r>
            <a:r>
              <a:rPr lang="en-AU" dirty="0" err="1"/>
              <a:t>diri</a:t>
            </a:r>
            <a:r>
              <a:rPr lang="en-AU" dirty="0"/>
              <a:t> </a:t>
            </a:r>
            <a:r>
              <a:rPr lang="en-AU" dirty="0" err="1"/>
              <a:t>dengan</a:t>
            </a:r>
            <a:r>
              <a:rPr lang="en-AU" dirty="0"/>
              <a:t> </a:t>
            </a:r>
            <a:r>
              <a:rPr lang="en-AU" dirty="0" err="1"/>
              <a:t>angkatan</a:t>
            </a:r>
            <a:r>
              <a:rPr lang="en-AU" dirty="0"/>
              <a:t> lain. </a:t>
            </a:r>
            <a:r>
              <a:rPr lang="en-AU" dirty="0" err="1">
                <a:sym typeface="Wingdings" pitchFamily="2" charset="2"/>
              </a:rPr>
              <a:t>Bisnis</a:t>
            </a:r>
            <a:r>
              <a:rPr lang="en-AU" dirty="0">
                <a:sym typeface="Wingdings" pitchFamily="2" charset="2"/>
              </a:rPr>
              <a:t>  Internal vs </a:t>
            </a:r>
            <a:r>
              <a:rPr lang="en-AU" dirty="0" err="1">
                <a:sym typeface="Wingdings" pitchFamily="2" charset="2"/>
              </a:rPr>
              <a:t>Eksternal</a:t>
            </a:r>
            <a:endParaRPr lang="en-AU" dirty="0"/>
          </a:p>
          <a:p>
            <a:pPr marL="457200" lvl="1" indent="0">
              <a:buNone/>
            </a:pPr>
            <a:endParaRPr lang="en-AU" dirty="0"/>
          </a:p>
          <a:p>
            <a:r>
              <a:rPr lang="en-AU" dirty="0"/>
              <a:t>Kenneth Andrews (1963)</a:t>
            </a:r>
          </a:p>
          <a:p>
            <a:pPr marL="457200" lvl="1" indent="0">
              <a:buNone/>
            </a:pPr>
            <a:r>
              <a:rPr lang="en-AU" dirty="0" err="1"/>
              <a:t>Mengembangkan</a:t>
            </a:r>
            <a:r>
              <a:rPr lang="en-AU" dirty="0"/>
              <a:t> </a:t>
            </a:r>
            <a:r>
              <a:rPr lang="en-AU" dirty="0" err="1"/>
              <a:t>konsep</a:t>
            </a:r>
            <a:r>
              <a:rPr lang="en-AU" dirty="0"/>
              <a:t> </a:t>
            </a:r>
            <a:r>
              <a:rPr lang="en-AU" dirty="0" err="1"/>
              <a:t>Selznik</a:t>
            </a:r>
            <a:r>
              <a:rPr lang="en-AU" dirty="0"/>
              <a:t> </a:t>
            </a:r>
            <a:r>
              <a:rPr lang="en-AU" dirty="0">
                <a:sym typeface="Wingdings" pitchFamily="2" charset="2"/>
              </a:rPr>
              <a:t> SWOT Analysis</a:t>
            </a:r>
          </a:p>
          <a:p>
            <a:pPr marL="0" indent="0">
              <a:buNone/>
            </a:pPr>
            <a:endParaRPr lang="en-AU" dirty="0">
              <a:sym typeface="Wingdings" pitchFamily="2" charset="2"/>
            </a:endParaRPr>
          </a:p>
          <a:p>
            <a:r>
              <a:rPr lang="en-AU" dirty="0">
                <a:sym typeface="Wingdings" pitchFamily="2" charset="2"/>
              </a:rPr>
              <a:t>Alfred Chandler (1962)</a:t>
            </a:r>
          </a:p>
          <a:p>
            <a:pPr marL="457200" lvl="1" indent="0">
              <a:buNone/>
            </a:pPr>
            <a:r>
              <a:rPr lang="en-AU" dirty="0">
                <a:sym typeface="Wingdings" pitchFamily="2" charset="2"/>
              </a:rPr>
              <a:t>”Structure Follows Strategy”  </a:t>
            </a:r>
            <a:r>
              <a:rPr lang="en-AU" dirty="0" err="1">
                <a:sym typeface="Wingdings" pitchFamily="2" charset="2"/>
              </a:rPr>
              <a:t>Koordinasi</a:t>
            </a:r>
            <a:r>
              <a:rPr lang="en-AU" dirty="0">
                <a:sym typeface="Wingdings" pitchFamily="2" charset="2"/>
              </a:rPr>
              <a:t> </a:t>
            </a:r>
            <a:r>
              <a:rPr lang="en-AU" dirty="0" err="1">
                <a:sym typeface="Wingdings" pitchFamily="2" charset="2"/>
              </a:rPr>
              <a:t>struktur</a:t>
            </a:r>
            <a:r>
              <a:rPr lang="en-AU" dirty="0">
                <a:sym typeface="Wingdings" pitchFamily="2" charset="2"/>
              </a:rPr>
              <a:t> </a:t>
            </a:r>
            <a:r>
              <a:rPr lang="en-AU" dirty="0" err="1">
                <a:sym typeface="Wingdings" pitchFamily="2" charset="2"/>
              </a:rPr>
              <a:t>manajemen</a:t>
            </a:r>
            <a:r>
              <a:rPr lang="en-AU" dirty="0">
                <a:sym typeface="Wingdings" pitchFamily="2" charset="2"/>
              </a:rPr>
              <a:t> </a:t>
            </a:r>
            <a:r>
              <a:rPr lang="en-AU" dirty="0" err="1">
                <a:sym typeface="Wingdings" pitchFamily="2" charset="2"/>
              </a:rPr>
              <a:t>dibawah</a:t>
            </a:r>
            <a:r>
              <a:rPr lang="en-AU" dirty="0">
                <a:sym typeface="Wingdings" pitchFamily="2" charset="2"/>
              </a:rPr>
              <a:t> </a:t>
            </a:r>
            <a:r>
              <a:rPr lang="en-AU" dirty="0" err="1">
                <a:sym typeface="Wingdings" pitchFamily="2" charset="2"/>
              </a:rPr>
              <a:t>strategi</a:t>
            </a:r>
            <a:r>
              <a:rPr lang="en-AU" dirty="0">
                <a:sym typeface="Wingdings" pitchFamily="2" charset="2"/>
              </a:rPr>
              <a:t>.</a:t>
            </a:r>
          </a:p>
          <a:p>
            <a:pPr marL="457200" lvl="1" indent="0">
              <a:buNone/>
            </a:pPr>
            <a:endParaRPr lang="en-AU" dirty="0">
              <a:sym typeface="Wingdings" pitchFamily="2" charset="2"/>
            </a:endParaRPr>
          </a:p>
          <a:p>
            <a:r>
              <a:rPr lang="en-AU" dirty="0">
                <a:sym typeface="Wingdings" pitchFamily="2" charset="2"/>
              </a:rPr>
              <a:t>Igor Ansoff (1965)</a:t>
            </a:r>
          </a:p>
          <a:p>
            <a:pPr marL="457200" lvl="1" indent="0">
              <a:buNone/>
            </a:pPr>
            <a:r>
              <a:rPr lang="en-AU" dirty="0"/>
              <a:t>“gap analysis” to clarify the gap between the current reality and the goals</a:t>
            </a:r>
          </a:p>
          <a:p>
            <a:pPr marL="0" indent="0">
              <a:buNone/>
            </a:pPr>
            <a:endParaRPr lang="en-AU" dirty="0"/>
          </a:p>
          <a:p>
            <a:r>
              <a:rPr lang="en-AU" dirty="0">
                <a:sym typeface="Wingdings" pitchFamily="2" charset="2"/>
              </a:rPr>
              <a:t>Bruce Henderson – Boston Consulting Group (1968)</a:t>
            </a:r>
          </a:p>
          <a:p>
            <a:pPr marL="457200" lvl="1" indent="0">
              <a:buNone/>
            </a:pPr>
            <a:r>
              <a:rPr lang="en-AU" dirty="0">
                <a:sym typeface="Wingdings" pitchFamily="2" charset="2"/>
              </a:rPr>
              <a:t>“Experience Curve”  U</a:t>
            </a:r>
            <a:r>
              <a:rPr lang="en-AU" dirty="0"/>
              <a:t>nit production costs decline by 20–30% every time cumulative production doubles</a:t>
            </a:r>
            <a:endParaRPr lang="en-AU" dirty="0">
              <a:sym typeface="Wingdings" pitchFamily="2" charset="2"/>
            </a:endParaRPr>
          </a:p>
          <a:p>
            <a:pPr marL="457200" lvl="1" indent="0">
              <a:buNone/>
            </a:pPr>
            <a:endParaRPr lang="en-AU" dirty="0">
              <a:sym typeface="Wingdings" pitchFamily="2" charset="2"/>
            </a:endParaRPr>
          </a:p>
          <a:p>
            <a:r>
              <a:rPr lang="en-AU" dirty="0">
                <a:sym typeface="Wingdings" pitchFamily="2" charset="2"/>
              </a:rPr>
              <a:t>Porter (1980)</a:t>
            </a:r>
          </a:p>
          <a:p>
            <a:pPr marL="457200" lvl="1" indent="0">
              <a:buNone/>
            </a:pPr>
            <a:r>
              <a:rPr lang="en-AU" dirty="0"/>
              <a:t>Strategy Paradigm </a:t>
            </a:r>
            <a:r>
              <a:rPr lang="en-AU" dirty="0">
                <a:sym typeface="Wingdings" pitchFamily="2" charset="2"/>
              </a:rPr>
              <a:t> Lower Cost vs Differentiation</a:t>
            </a:r>
          </a:p>
          <a:p>
            <a:pPr marL="457200" lvl="1" indent="0">
              <a:buNone/>
            </a:pPr>
            <a:r>
              <a:rPr lang="en-AU" dirty="0">
                <a:sym typeface="Wingdings" pitchFamily="2" charset="2"/>
              </a:rPr>
              <a:t>1985  Value Chain</a:t>
            </a:r>
            <a:endParaRPr lang="en-AU" dirty="0"/>
          </a:p>
        </p:txBody>
      </p:sp>
    </p:spTree>
    <p:extLst>
      <p:ext uri="{BB962C8B-B14F-4D97-AF65-F5344CB8AC3E}">
        <p14:creationId xmlns:p14="http://schemas.microsoft.com/office/powerpoint/2010/main" val="26694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966DC-AEDC-AC4C-9C8E-E84D499409DC}"/>
              </a:ext>
            </a:extLst>
          </p:cNvPr>
          <p:cNvSpPr>
            <a:spLocks noGrp="1"/>
          </p:cNvSpPr>
          <p:nvPr>
            <p:ph idx="1"/>
          </p:nvPr>
        </p:nvSpPr>
        <p:spPr>
          <a:xfrm>
            <a:off x="648930" y="794084"/>
            <a:ext cx="5127029" cy="5429735"/>
          </a:xfrm>
        </p:spPr>
        <p:txBody>
          <a:bodyPr>
            <a:noAutofit/>
          </a:bodyPr>
          <a:lstStyle/>
          <a:p>
            <a:pPr marL="0" indent="0">
              <a:buNone/>
            </a:pPr>
            <a:r>
              <a:rPr lang="en-AU" sz="2400" dirty="0"/>
              <a:t>By the 1960s, the capstone business policy course at the Harvard Business School included the concept of matching the distinctive competence of a company (its internal strengths and weaknesses) with its environment (external opportunities and threats) in the context of its objectives. This framework came to be known by the acronym SWOT and was "a major step forward in bringing explicitly competitive thinking to bear on questions of strategy". </a:t>
            </a:r>
            <a:r>
              <a:rPr lang="en-AU" sz="2400" dirty="0">
                <a:hlinkClick r:id="rId2" tooltip="Kenneth R. Andrews"/>
              </a:rPr>
              <a:t>Kenneth R. Andrews</a:t>
            </a:r>
            <a:r>
              <a:rPr lang="en-AU" sz="2400" dirty="0"/>
              <a:t> helped popularize the framework via a 1963 conference and it remains commonly used in practice.</a:t>
            </a:r>
            <a:r>
              <a:rPr lang="en-AU" sz="2400" baseline="30000" dirty="0">
                <a:hlinkClick r:id="rId3"/>
              </a:rPr>
              <a:t>[5]</a:t>
            </a:r>
            <a:endParaRPr lang="en-US" sz="2400" dirty="0"/>
          </a:p>
        </p:txBody>
      </p:sp>
      <p:pic>
        <p:nvPicPr>
          <p:cNvPr id="1026" name="Picture 2" descr="https://upload.wikimedia.org/wikipedia/commons/thumb/0/0b/SWOT_en.svg/800px-SWOT_en.svg.png">
            <a:extLst>
              <a:ext uri="{FF2B5EF4-FFF2-40B4-BE49-F238E27FC236}">
                <a16:creationId xmlns:a16="http://schemas.microsoft.com/office/drawing/2014/main" id="{D7CAA100-6326-0F46-BADA-8220650307F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6"/>
          <a:stretch/>
        </p:blipFill>
        <p:spPr bwMode="auto">
          <a:xfrm>
            <a:off x="6090612" y="10"/>
            <a:ext cx="6101387"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9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65E64-FAE0-404D-BFF6-623B41A8BC10}"/>
              </a:ext>
            </a:extLst>
          </p:cNvPr>
          <p:cNvSpPr>
            <a:spLocks noGrp="1"/>
          </p:cNvSpPr>
          <p:nvPr>
            <p:ph type="title"/>
          </p:nvPr>
        </p:nvSpPr>
        <p:spPr/>
        <p:txBody>
          <a:bodyPr/>
          <a:lstStyle/>
          <a:p>
            <a:r>
              <a:rPr lang="en-US" dirty="0"/>
              <a:t>Distinctive Competence </a:t>
            </a:r>
            <a:r>
              <a:rPr lang="en-US" dirty="0">
                <a:sym typeface="Wingdings" pitchFamily="2" charset="2"/>
              </a:rPr>
              <a:t> Strategy Paradigm </a:t>
            </a:r>
            <a:endParaRPr lang="en-US" dirty="0"/>
          </a:p>
        </p:txBody>
      </p:sp>
      <p:sp>
        <p:nvSpPr>
          <p:cNvPr id="3" name="Content Placeholder 2">
            <a:extLst>
              <a:ext uri="{FF2B5EF4-FFF2-40B4-BE49-F238E27FC236}">
                <a16:creationId xmlns:a16="http://schemas.microsoft.com/office/drawing/2014/main" id="{CB3A0575-5D7C-2E47-AA1F-F8ACA06E9C88}"/>
              </a:ext>
            </a:extLst>
          </p:cNvPr>
          <p:cNvSpPr>
            <a:spLocks noGrp="1"/>
          </p:cNvSpPr>
          <p:nvPr>
            <p:ph idx="1"/>
          </p:nvPr>
        </p:nvSpPr>
        <p:spPr/>
        <p:txBody>
          <a:bodyPr/>
          <a:lstStyle/>
          <a:p>
            <a:r>
              <a:rPr lang="en-US" dirty="0" err="1"/>
              <a:t>Contoh</a:t>
            </a:r>
            <a:r>
              <a:rPr lang="en-US" dirty="0"/>
              <a:t> Perusahaan Coca Cola</a:t>
            </a:r>
          </a:p>
        </p:txBody>
      </p:sp>
    </p:spTree>
    <p:extLst>
      <p:ext uri="{BB962C8B-B14F-4D97-AF65-F5344CB8AC3E}">
        <p14:creationId xmlns:p14="http://schemas.microsoft.com/office/powerpoint/2010/main" val="418146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5C8AAF7-078A-1244-8A4F-02FC2BA647E1}"/>
              </a:ext>
            </a:extLst>
          </p:cNvPr>
          <p:cNvSpPr>
            <a:spLocks noGrp="1"/>
          </p:cNvSpPr>
          <p:nvPr>
            <p:ph type="title"/>
          </p:nvPr>
        </p:nvSpPr>
        <p:spPr/>
        <p:txBody>
          <a:bodyPr rtlCol="0">
            <a:normAutofit/>
          </a:bodyPr>
          <a:lstStyle/>
          <a:p>
            <a:pPr>
              <a:defRPr/>
            </a:pPr>
            <a:r>
              <a:rPr lang="en-US" sz="2800" b="1" dirty="0"/>
              <a:t>Coca Cola (1960) </a:t>
            </a:r>
            <a:r>
              <a:rPr lang="en-US" sz="2800" b="1" dirty="0" err="1"/>
              <a:t>mengembangkan</a:t>
            </a:r>
            <a:r>
              <a:rPr lang="en-US" sz="2800" b="1" dirty="0"/>
              <a:t> </a:t>
            </a:r>
            <a:r>
              <a:rPr lang="en-US" sz="2800" b="1" dirty="0" err="1"/>
              <a:t>selain</a:t>
            </a:r>
            <a:r>
              <a:rPr lang="en-US" sz="2800" b="1" dirty="0"/>
              <a:t> </a:t>
            </a:r>
            <a:r>
              <a:rPr lang="en-US" sz="2800" b="1" dirty="0" err="1"/>
              <a:t>minuman</a:t>
            </a:r>
            <a:r>
              <a:rPr lang="en-US" sz="2800" b="1" dirty="0"/>
              <a:t> </a:t>
            </a:r>
            <a:r>
              <a:rPr lang="en-US" sz="2800" b="1" dirty="0" err="1"/>
              <a:t>ringan</a:t>
            </a:r>
            <a:br>
              <a:rPr lang="en-US" sz="2800" b="1" dirty="0"/>
            </a:br>
            <a:endParaRPr lang="en-US" sz="2800" b="1" dirty="0"/>
          </a:p>
        </p:txBody>
      </p:sp>
      <p:graphicFrame>
        <p:nvGraphicFramePr>
          <p:cNvPr id="4" name="Diagram 3">
            <a:extLst>
              <a:ext uri="{FF2B5EF4-FFF2-40B4-BE49-F238E27FC236}">
                <a16:creationId xmlns:a16="http://schemas.microsoft.com/office/drawing/2014/main" id="{4D1C57B4-4B6B-AB4E-B93B-FAFA2B11910E}"/>
              </a:ext>
            </a:extLst>
          </p:cNvPr>
          <p:cNvGraphicFramePr/>
          <p:nvPr/>
        </p:nvGraphicFramePr>
        <p:xfrm>
          <a:off x="1524000" y="1142984"/>
          <a:ext cx="914400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073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5778AA6-E29E-2744-AB66-12F2729B7545}"/>
              </a:ext>
            </a:extLst>
          </p:cNvPr>
          <p:cNvSpPr>
            <a:spLocks noGrp="1"/>
          </p:cNvSpPr>
          <p:nvPr>
            <p:ph type="title"/>
          </p:nvPr>
        </p:nvSpPr>
        <p:spPr>
          <a:xfrm>
            <a:off x="0" y="0"/>
            <a:ext cx="10515600" cy="1325563"/>
          </a:xfrm>
        </p:spPr>
        <p:txBody>
          <a:bodyPr rtlCol="0">
            <a:normAutofit/>
          </a:bodyPr>
          <a:lstStyle/>
          <a:p>
            <a:pPr algn="r">
              <a:defRPr/>
            </a:pPr>
            <a:r>
              <a:rPr lang="en-US" sz="2800" dirty="0"/>
              <a:t>Coca Cola (1983) </a:t>
            </a:r>
            <a:r>
              <a:rPr lang="en-US" sz="2800" dirty="0" err="1"/>
              <a:t>mengembangkan</a:t>
            </a:r>
            <a:r>
              <a:rPr lang="en-US" sz="2800" dirty="0"/>
              <a:t> </a:t>
            </a:r>
            <a:r>
              <a:rPr lang="en-US" sz="2800" dirty="0" err="1"/>
              <a:t>selain</a:t>
            </a:r>
            <a:r>
              <a:rPr lang="en-US" sz="2800" dirty="0"/>
              <a:t> </a:t>
            </a:r>
            <a:r>
              <a:rPr lang="en-US" sz="2800" dirty="0" err="1"/>
              <a:t>minuman</a:t>
            </a:r>
            <a:r>
              <a:rPr lang="en-US" sz="2800" dirty="0"/>
              <a:t> </a:t>
            </a:r>
            <a:r>
              <a:rPr lang="en-US" sz="2800" dirty="0" err="1"/>
              <a:t>ringan</a:t>
            </a:r>
            <a:br>
              <a:rPr lang="en-US" sz="2800" dirty="0"/>
            </a:br>
            <a:endParaRPr lang="en-US" sz="2800" dirty="0"/>
          </a:p>
        </p:txBody>
      </p:sp>
      <p:graphicFrame>
        <p:nvGraphicFramePr>
          <p:cNvPr id="4" name="Diagram 3">
            <a:extLst>
              <a:ext uri="{FF2B5EF4-FFF2-40B4-BE49-F238E27FC236}">
                <a16:creationId xmlns:a16="http://schemas.microsoft.com/office/drawing/2014/main" id="{4A9E3521-C64B-DD44-9E43-B8EFF20902A4}"/>
              </a:ext>
            </a:extLst>
          </p:cNvPr>
          <p:cNvGraphicFramePr/>
          <p:nvPr>
            <p:extLst>
              <p:ext uri="{D42A27DB-BD31-4B8C-83A1-F6EECF244321}">
                <p14:modId xmlns:p14="http://schemas.microsoft.com/office/powerpoint/2010/main" val="2274642414"/>
              </p:ext>
            </p:extLst>
          </p:nvPr>
        </p:nvGraphicFramePr>
        <p:xfrm>
          <a:off x="1523999" y="785794"/>
          <a:ext cx="10130725"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23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DF82886-42CE-A54D-A41F-55472A9C1891}"/>
              </a:ext>
            </a:extLst>
          </p:cNvPr>
          <p:cNvSpPr>
            <a:spLocks noGrp="1"/>
          </p:cNvSpPr>
          <p:nvPr>
            <p:ph type="title"/>
          </p:nvPr>
        </p:nvSpPr>
        <p:spPr>
          <a:xfrm>
            <a:off x="1981200" y="-71438"/>
            <a:ext cx="8229600" cy="1143001"/>
          </a:xfrm>
        </p:spPr>
        <p:txBody>
          <a:bodyPr rtlCol="0">
            <a:normAutofit fontScale="90000"/>
          </a:bodyPr>
          <a:lstStyle/>
          <a:p>
            <a:pPr algn="r">
              <a:defRPr/>
            </a:pPr>
            <a:r>
              <a:rPr lang="en-US" sz="2800" b="1" dirty="0"/>
              <a:t>Coca Cola (1994) </a:t>
            </a:r>
            <a:r>
              <a:rPr lang="en-US" sz="2800" b="1" dirty="0" err="1"/>
              <a:t>mengembangkan</a:t>
            </a:r>
            <a:r>
              <a:rPr lang="en-US" sz="2800" b="1" dirty="0"/>
              <a:t> </a:t>
            </a:r>
            <a:r>
              <a:rPr lang="en-US" sz="2800" b="1" dirty="0" err="1"/>
              <a:t>selain</a:t>
            </a:r>
            <a:r>
              <a:rPr lang="en-US" sz="2800" b="1" dirty="0"/>
              <a:t> </a:t>
            </a:r>
            <a:r>
              <a:rPr lang="en-US" sz="2800" b="1" dirty="0" err="1"/>
              <a:t>minuman</a:t>
            </a:r>
            <a:r>
              <a:rPr lang="en-US" sz="2800" b="1" dirty="0"/>
              <a:t> </a:t>
            </a:r>
            <a:r>
              <a:rPr lang="en-US" sz="2800" b="1" dirty="0" err="1"/>
              <a:t>ringan</a:t>
            </a:r>
            <a:br>
              <a:rPr lang="en-US" sz="2800" b="1" dirty="0"/>
            </a:br>
            <a:endParaRPr lang="en-US" sz="2800" b="1" dirty="0"/>
          </a:p>
        </p:txBody>
      </p:sp>
      <p:graphicFrame>
        <p:nvGraphicFramePr>
          <p:cNvPr id="4" name="Diagram 3">
            <a:extLst>
              <a:ext uri="{FF2B5EF4-FFF2-40B4-BE49-F238E27FC236}">
                <a16:creationId xmlns:a16="http://schemas.microsoft.com/office/drawing/2014/main" id="{1BD21857-6DBD-134E-A7F6-9DFF55D913AF}"/>
              </a:ext>
            </a:extLst>
          </p:cNvPr>
          <p:cNvGraphicFramePr/>
          <p:nvPr/>
        </p:nvGraphicFramePr>
        <p:xfrm>
          <a:off x="1524000" y="642918"/>
          <a:ext cx="9144000" cy="6215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649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F73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57993E-A0BB-4543-A16F-0BBB54C96D31}"/>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dirty="0">
                <a:solidFill>
                  <a:srgbClr val="FFFFFF"/>
                </a:solidFill>
              </a:rPr>
              <a:t>Model </a:t>
            </a:r>
            <a:r>
              <a:rPr lang="en-US" sz="3600" dirty="0" err="1">
                <a:solidFill>
                  <a:srgbClr val="FFFFFF"/>
                </a:solidFill>
              </a:rPr>
              <a:t>Manajemen</a:t>
            </a:r>
            <a:r>
              <a:rPr lang="en-US" sz="3600" dirty="0">
                <a:solidFill>
                  <a:srgbClr val="FFFFFF"/>
                </a:solidFill>
              </a:rPr>
              <a:t> </a:t>
            </a:r>
            <a:r>
              <a:rPr lang="en-US" sz="3600" dirty="0" err="1">
                <a:solidFill>
                  <a:srgbClr val="FFFFFF"/>
                </a:solidFill>
              </a:rPr>
              <a:t>Strategik</a:t>
            </a:r>
            <a:endParaRPr lang="en-US" sz="3600" dirty="0">
              <a:solidFill>
                <a:srgbClr val="FFFFFF"/>
              </a:solidFill>
            </a:endParaRP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D82B291-AC8E-E54E-B001-7558DBFC960F}"/>
              </a:ext>
            </a:extLst>
          </p:cNvPr>
          <p:cNvPicPr>
            <a:picLocks noChangeAspect="1"/>
          </p:cNvPicPr>
          <p:nvPr/>
        </p:nvPicPr>
        <p:blipFill rotWithShape="1">
          <a:blip r:embed="rId2"/>
          <a:srcRect t="5903" b="4894"/>
          <a:stretch/>
        </p:blipFill>
        <p:spPr>
          <a:xfrm>
            <a:off x="976251" y="942538"/>
            <a:ext cx="7163222" cy="4808332"/>
          </a:xfrm>
          <a:prstGeom prst="rect">
            <a:avLst/>
          </a:prstGeom>
          <a:effectLst/>
        </p:spPr>
      </p:pic>
    </p:spTree>
    <p:extLst>
      <p:ext uri="{BB962C8B-B14F-4D97-AF65-F5344CB8AC3E}">
        <p14:creationId xmlns:p14="http://schemas.microsoft.com/office/powerpoint/2010/main" val="1357759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TotalTime>
  <Words>522</Words>
  <Application>Microsoft Macintosh PowerPoint</Application>
  <PresentationFormat>Widescreen</PresentationFormat>
  <Paragraphs>101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Manajemen Strategi</vt:lpstr>
      <vt:lpstr>The History</vt:lpstr>
      <vt:lpstr>The History</vt:lpstr>
      <vt:lpstr>PowerPoint Presentation</vt:lpstr>
      <vt:lpstr>Distinctive Competence  Strategy Paradigm </vt:lpstr>
      <vt:lpstr>Coca Cola (1960) mengembangkan selain minuman ringan </vt:lpstr>
      <vt:lpstr>Coca Cola (1983) mengembangkan selain minuman ringan </vt:lpstr>
      <vt:lpstr>Coca Cola (1994) mengembangkan selain minuman ringan </vt:lpstr>
      <vt:lpstr>Model Manajemen Strategik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Strategi</dc:title>
  <dc:creator>rabin ibnu zainal</dc:creator>
  <cp:lastModifiedBy>rabin ibnu zainal</cp:lastModifiedBy>
  <cp:revision>6</cp:revision>
  <dcterms:created xsi:type="dcterms:W3CDTF">2019-04-05T15:15:57Z</dcterms:created>
  <dcterms:modified xsi:type="dcterms:W3CDTF">2019-04-07T09:23:13Z</dcterms:modified>
</cp:coreProperties>
</file>