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B4791E-9882-462F-A2B8-1B224727626B}" type="doc">
      <dgm:prSet loTypeId="urn:microsoft.com/office/officeart/2005/8/layout/orgChart1" loCatId="hierarchy" qsTypeId="urn:microsoft.com/office/officeart/2005/8/quickstyle/simple1" qsCatId="simple" csTypeId="urn:microsoft.com/office/officeart/2005/8/colors/accent1_2" csCatId="accent1"/>
      <dgm:spPr/>
    </dgm:pt>
    <dgm:pt modelId="{503F2770-EBAB-4A5F-A3C6-D69CD9BF3B3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Presiden Direktur</a:t>
          </a:r>
          <a:endParaRPr kumimoji="0" lang="en-US" b="0" i="0" u="none" strike="noStrike" cap="none" normalizeH="0" baseline="0" smtClean="0">
            <a:ln>
              <a:noFill/>
            </a:ln>
            <a:solidFill>
              <a:schemeClr val="tx1"/>
            </a:solidFill>
            <a:effectLst/>
            <a:latin typeface="Arial" charset="0"/>
            <a:cs typeface="Arial" charset="0"/>
          </a:endParaRPr>
        </a:p>
      </dgm:t>
    </dgm:pt>
    <dgm:pt modelId="{53E9D896-2E95-47D9-B4DE-BDEE25D34351}" type="parTrans" cxnId="{94F380ED-B3D6-4972-926D-AC204189C6BD}">
      <dgm:prSet/>
      <dgm:spPr/>
    </dgm:pt>
    <dgm:pt modelId="{79E13723-CE05-4B93-9A09-28BA03333E1A}" type="sibTrans" cxnId="{94F380ED-B3D6-4972-926D-AC204189C6BD}">
      <dgm:prSet/>
      <dgm:spPr/>
    </dgm:pt>
    <dgm:pt modelId="{F0849B9F-FDE6-43FA-A8CC-B050774B774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Direktur Administrasi</a:t>
          </a:r>
          <a:endParaRPr kumimoji="0" lang="en-US" b="0" i="0" u="none" strike="noStrike" cap="none" normalizeH="0" baseline="0" smtClean="0">
            <a:ln>
              <a:noFill/>
            </a:ln>
            <a:solidFill>
              <a:schemeClr val="tx1"/>
            </a:solidFill>
            <a:effectLst/>
            <a:latin typeface="Arial" charset="0"/>
            <a:cs typeface="Arial" charset="0"/>
          </a:endParaRPr>
        </a:p>
      </dgm:t>
    </dgm:pt>
    <dgm:pt modelId="{B36FB60D-B4AC-4085-B4D9-883624FF5455}" type="parTrans" cxnId="{440AC157-BD29-48BC-836E-0051C50038E6}">
      <dgm:prSet/>
      <dgm:spPr/>
    </dgm:pt>
    <dgm:pt modelId="{1899D8F6-6800-48DC-89B0-1D37A87CB5CE}" type="sibTrans" cxnId="{440AC157-BD29-48BC-836E-0051C50038E6}">
      <dgm:prSet/>
      <dgm:spPr/>
    </dgm:pt>
    <dgm:pt modelId="{34922EB6-9EC3-403A-8B84-33722C189ED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Manajer Administrasi</a:t>
          </a:r>
          <a:endParaRPr kumimoji="0" lang="en-US" b="0" i="0" u="none" strike="noStrike" cap="none" normalizeH="0" baseline="0" smtClean="0">
            <a:ln>
              <a:noFill/>
            </a:ln>
            <a:solidFill>
              <a:schemeClr val="tx1"/>
            </a:solidFill>
            <a:effectLst/>
            <a:latin typeface="Arial" charset="0"/>
            <a:cs typeface="Arial" charset="0"/>
          </a:endParaRPr>
        </a:p>
      </dgm:t>
    </dgm:pt>
    <dgm:pt modelId="{A14D5F9C-F97F-44C5-933F-577E20ADA3DD}" type="parTrans" cxnId="{AC90FCB6-2216-40EE-9660-18CF097AAB2F}">
      <dgm:prSet/>
      <dgm:spPr/>
    </dgm:pt>
    <dgm:pt modelId="{8F27DC20-A1CF-41DB-8000-C045B9AD0F62}" type="sibTrans" cxnId="{AC90FCB6-2216-40EE-9660-18CF097AAB2F}">
      <dgm:prSet/>
      <dgm:spPr/>
    </dgm:pt>
    <dgm:pt modelId="{617BFF49-807C-41E7-8339-0AA6E31719B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Staf Administrasi</a:t>
          </a:r>
          <a:endParaRPr kumimoji="0" lang="en-US" b="0" i="0" u="none" strike="noStrike" cap="none" normalizeH="0" baseline="0" smtClean="0">
            <a:ln>
              <a:noFill/>
            </a:ln>
            <a:solidFill>
              <a:schemeClr val="tx1"/>
            </a:solidFill>
            <a:effectLst/>
            <a:latin typeface="Arial" charset="0"/>
            <a:cs typeface="Arial" charset="0"/>
          </a:endParaRPr>
        </a:p>
      </dgm:t>
    </dgm:pt>
    <dgm:pt modelId="{6FBC41E4-3CE7-44FF-A09B-B8E644EA045A}" type="parTrans" cxnId="{0DA5CE64-A804-4F21-B4EE-2BFAA7796588}">
      <dgm:prSet/>
      <dgm:spPr/>
    </dgm:pt>
    <dgm:pt modelId="{6C7189F7-CAFD-4F25-940A-542351D591BA}" type="sibTrans" cxnId="{0DA5CE64-A804-4F21-B4EE-2BFAA7796588}">
      <dgm:prSet/>
      <dgm:spPr/>
    </dgm:pt>
    <dgm:pt modelId="{1C2A162E-E9A0-4702-B64F-D4EEEE9B8D6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Direktur Marketing</a:t>
          </a:r>
          <a:endParaRPr kumimoji="0" lang="en-US" b="0" i="0" u="none" strike="noStrike" cap="none" normalizeH="0" baseline="0" smtClean="0">
            <a:ln>
              <a:noFill/>
            </a:ln>
            <a:solidFill>
              <a:schemeClr val="tx1"/>
            </a:solidFill>
            <a:effectLst/>
            <a:latin typeface="Arial" charset="0"/>
            <a:cs typeface="Arial" charset="0"/>
          </a:endParaRPr>
        </a:p>
      </dgm:t>
    </dgm:pt>
    <dgm:pt modelId="{7683D410-63F5-4C7E-87B7-A872C75B9C1C}" type="parTrans" cxnId="{309B1BCA-C669-4BE4-9C70-C9A510D069D6}">
      <dgm:prSet/>
      <dgm:spPr/>
    </dgm:pt>
    <dgm:pt modelId="{5FC18FA9-B839-451C-9365-796088EFFB58}" type="sibTrans" cxnId="{309B1BCA-C669-4BE4-9C70-C9A510D069D6}">
      <dgm:prSet/>
      <dgm:spPr/>
    </dgm:pt>
    <dgm:pt modelId="{2A428EF3-F1B4-462C-95E3-DDC41D7F009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Manajer Marketing</a:t>
          </a:r>
          <a:endParaRPr kumimoji="0" lang="en-US" b="0" i="0" u="none" strike="noStrike" cap="none" normalizeH="0" baseline="0" smtClean="0">
            <a:ln>
              <a:noFill/>
            </a:ln>
            <a:solidFill>
              <a:schemeClr val="tx1"/>
            </a:solidFill>
            <a:effectLst/>
            <a:latin typeface="Arial" charset="0"/>
            <a:cs typeface="Arial" charset="0"/>
          </a:endParaRPr>
        </a:p>
      </dgm:t>
    </dgm:pt>
    <dgm:pt modelId="{FC55D9AB-9495-43CC-9EE3-C9BFED3CC697}" type="parTrans" cxnId="{9448668B-17CB-404B-B897-67A8CFC4108D}">
      <dgm:prSet/>
      <dgm:spPr/>
    </dgm:pt>
    <dgm:pt modelId="{4E05E565-07C0-4396-A2F4-11C23DE64C42}" type="sibTrans" cxnId="{9448668B-17CB-404B-B897-67A8CFC4108D}">
      <dgm:prSet/>
      <dgm:spPr/>
    </dgm:pt>
    <dgm:pt modelId="{1866FABE-7C43-4B17-B5BD-AC7A052E68F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Staf Marketing</a:t>
          </a:r>
          <a:endParaRPr kumimoji="0" lang="en-US" b="0" i="0" u="none" strike="noStrike" cap="none" normalizeH="0" baseline="0" smtClean="0">
            <a:ln>
              <a:noFill/>
            </a:ln>
            <a:solidFill>
              <a:schemeClr val="tx1"/>
            </a:solidFill>
            <a:effectLst/>
            <a:latin typeface="Arial" charset="0"/>
            <a:cs typeface="Arial" charset="0"/>
          </a:endParaRPr>
        </a:p>
      </dgm:t>
    </dgm:pt>
    <dgm:pt modelId="{3CBA06C3-5BCD-4E99-BE67-A8BA5284B5C8}" type="parTrans" cxnId="{BDD601B1-4E7A-44D1-B5DD-194DC679E577}">
      <dgm:prSet/>
      <dgm:spPr/>
    </dgm:pt>
    <dgm:pt modelId="{F27371D3-F3A2-4E49-A5CD-A7EC4943F18E}" type="sibTrans" cxnId="{BDD601B1-4E7A-44D1-B5DD-194DC679E577}">
      <dgm:prSet/>
      <dgm:spPr/>
    </dgm:pt>
    <dgm:pt modelId="{B285500C-DD06-4158-A730-9C72D5B7BB2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Direktur Teknis</a:t>
          </a:r>
          <a:endParaRPr kumimoji="0" lang="en-US" b="0" i="0" u="none" strike="noStrike" cap="none" normalizeH="0" baseline="0" smtClean="0">
            <a:ln>
              <a:noFill/>
            </a:ln>
            <a:solidFill>
              <a:schemeClr val="tx1"/>
            </a:solidFill>
            <a:effectLst/>
            <a:latin typeface="Arial" charset="0"/>
            <a:cs typeface="Arial" charset="0"/>
          </a:endParaRPr>
        </a:p>
      </dgm:t>
    </dgm:pt>
    <dgm:pt modelId="{63F3CC54-0EA3-477F-9C2B-208555E2A2C2}" type="parTrans" cxnId="{D7EFEC12-C24D-4DAD-9752-58BCC4D541A4}">
      <dgm:prSet/>
      <dgm:spPr/>
    </dgm:pt>
    <dgm:pt modelId="{BAE30508-51C2-471C-B494-4BD0B439F98C}" type="sibTrans" cxnId="{D7EFEC12-C24D-4DAD-9752-58BCC4D541A4}">
      <dgm:prSet/>
      <dgm:spPr/>
    </dgm:pt>
    <dgm:pt modelId="{77BB627E-F54D-4BCA-B6FA-37CD3C40097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Manajer Teknis</a:t>
          </a:r>
          <a:endParaRPr kumimoji="0" lang="en-US" b="0" i="0" u="none" strike="noStrike" cap="none" normalizeH="0" baseline="0" smtClean="0">
            <a:ln>
              <a:noFill/>
            </a:ln>
            <a:solidFill>
              <a:schemeClr val="tx1"/>
            </a:solidFill>
            <a:effectLst/>
            <a:latin typeface="Arial" charset="0"/>
            <a:cs typeface="Arial" charset="0"/>
          </a:endParaRPr>
        </a:p>
      </dgm:t>
    </dgm:pt>
    <dgm:pt modelId="{87AB70CB-EB07-4B43-8F0B-345E2855F368}" type="parTrans" cxnId="{FECF8A71-EA2C-44FA-92A1-C92475675821}">
      <dgm:prSet/>
      <dgm:spPr/>
    </dgm:pt>
    <dgm:pt modelId="{8E89BBE4-2ED1-4FA6-B30B-35129E8A4FBC}" type="sibTrans" cxnId="{FECF8A71-EA2C-44FA-92A1-C92475675821}">
      <dgm:prSet/>
      <dgm:spPr/>
    </dgm:pt>
    <dgm:pt modelId="{D8BC0844-8CD0-42D7-A4DE-B56604D091B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smtClean="0">
              <a:ln>
                <a:noFill/>
              </a:ln>
              <a:solidFill>
                <a:schemeClr val="tx1"/>
              </a:solidFill>
              <a:effectLst/>
              <a:latin typeface="Arial" charset="0"/>
              <a:cs typeface="Arial" charset="0"/>
            </a:rPr>
            <a:t>Staf Teknis</a:t>
          </a:r>
          <a:endParaRPr kumimoji="0" lang="en-US" b="0" i="0" u="none" strike="noStrike" cap="none" normalizeH="0" baseline="0" smtClean="0">
            <a:ln>
              <a:noFill/>
            </a:ln>
            <a:solidFill>
              <a:schemeClr val="tx1"/>
            </a:solidFill>
            <a:effectLst/>
            <a:latin typeface="Arial" charset="0"/>
            <a:cs typeface="Arial" charset="0"/>
          </a:endParaRPr>
        </a:p>
      </dgm:t>
    </dgm:pt>
    <dgm:pt modelId="{00D325C4-B7EE-420C-A7D3-0572F9128E59}" type="parTrans" cxnId="{1F3B65A3-EDC4-4D0A-BD54-F06510554BE6}">
      <dgm:prSet/>
      <dgm:spPr/>
    </dgm:pt>
    <dgm:pt modelId="{D64811B4-A5F5-4524-9397-169E34760EFF}" type="sibTrans" cxnId="{1F3B65A3-EDC4-4D0A-BD54-F06510554BE6}">
      <dgm:prSet/>
      <dgm:spPr/>
    </dgm:pt>
    <dgm:pt modelId="{ADE310C7-80B0-462B-98BF-3E9A3BA61B51}" type="pres">
      <dgm:prSet presAssocID="{36B4791E-9882-462F-A2B8-1B224727626B}" presName="hierChild1" presStyleCnt="0">
        <dgm:presLayoutVars>
          <dgm:orgChart val="1"/>
          <dgm:chPref val="1"/>
          <dgm:dir/>
          <dgm:animOne val="branch"/>
          <dgm:animLvl val="lvl"/>
          <dgm:resizeHandles/>
        </dgm:presLayoutVars>
      </dgm:prSet>
      <dgm:spPr/>
    </dgm:pt>
    <dgm:pt modelId="{2C61ECCE-6644-4CCA-8862-60D9A2C4BDE3}" type="pres">
      <dgm:prSet presAssocID="{503F2770-EBAB-4A5F-A3C6-D69CD9BF3B3F}" presName="hierRoot1" presStyleCnt="0">
        <dgm:presLayoutVars>
          <dgm:hierBranch/>
        </dgm:presLayoutVars>
      </dgm:prSet>
      <dgm:spPr/>
    </dgm:pt>
    <dgm:pt modelId="{D60526CF-9814-4E19-A46B-5E9CEC50D270}" type="pres">
      <dgm:prSet presAssocID="{503F2770-EBAB-4A5F-A3C6-D69CD9BF3B3F}" presName="rootComposite1" presStyleCnt="0"/>
      <dgm:spPr/>
    </dgm:pt>
    <dgm:pt modelId="{7E6AFA26-F0E0-4C2B-A1A9-C85B8382370F}" type="pres">
      <dgm:prSet presAssocID="{503F2770-EBAB-4A5F-A3C6-D69CD9BF3B3F}" presName="rootText1" presStyleLbl="node0" presStyleIdx="0" presStyleCnt="1">
        <dgm:presLayoutVars>
          <dgm:chPref val="3"/>
        </dgm:presLayoutVars>
      </dgm:prSet>
      <dgm:spPr/>
    </dgm:pt>
    <dgm:pt modelId="{E084519D-6991-4EC6-9810-774EDEA2A30D}" type="pres">
      <dgm:prSet presAssocID="{503F2770-EBAB-4A5F-A3C6-D69CD9BF3B3F}" presName="rootConnector1" presStyleLbl="node1" presStyleIdx="0" presStyleCnt="0"/>
      <dgm:spPr/>
    </dgm:pt>
    <dgm:pt modelId="{A79F9C31-2768-4F78-B2A7-B8A13F0581FF}" type="pres">
      <dgm:prSet presAssocID="{503F2770-EBAB-4A5F-A3C6-D69CD9BF3B3F}" presName="hierChild2" presStyleCnt="0"/>
      <dgm:spPr/>
    </dgm:pt>
    <dgm:pt modelId="{A7A74A3C-D486-4019-BC45-ADCD9AECE2BB}" type="pres">
      <dgm:prSet presAssocID="{B36FB60D-B4AC-4085-B4D9-883624FF5455}" presName="Name35" presStyleLbl="parChTrans1D2" presStyleIdx="0" presStyleCnt="3"/>
      <dgm:spPr/>
    </dgm:pt>
    <dgm:pt modelId="{C15D42FA-C972-4B23-AB9E-BB50C45E5872}" type="pres">
      <dgm:prSet presAssocID="{F0849B9F-FDE6-43FA-A8CC-B050774B774D}" presName="hierRoot2" presStyleCnt="0">
        <dgm:presLayoutVars>
          <dgm:hierBranch/>
        </dgm:presLayoutVars>
      </dgm:prSet>
      <dgm:spPr/>
    </dgm:pt>
    <dgm:pt modelId="{B182E13A-AF1A-46B2-9805-E8A916E92541}" type="pres">
      <dgm:prSet presAssocID="{F0849B9F-FDE6-43FA-A8CC-B050774B774D}" presName="rootComposite" presStyleCnt="0"/>
      <dgm:spPr/>
    </dgm:pt>
    <dgm:pt modelId="{10D52861-A335-4D0E-9910-846DA002E0B4}" type="pres">
      <dgm:prSet presAssocID="{F0849B9F-FDE6-43FA-A8CC-B050774B774D}" presName="rootText" presStyleLbl="node2" presStyleIdx="0" presStyleCnt="3">
        <dgm:presLayoutVars>
          <dgm:chPref val="3"/>
        </dgm:presLayoutVars>
      </dgm:prSet>
      <dgm:spPr/>
    </dgm:pt>
    <dgm:pt modelId="{09999B06-B10F-4702-810B-9DEB550549CA}" type="pres">
      <dgm:prSet presAssocID="{F0849B9F-FDE6-43FA-A8CC-B050774B774D}" presName="rootConnector" presStyleLbl="node2" presStyleIdx="0" presStyleCnt="3"/>
      <dgm:spPr/>
    </dgm:pt>
    <dgm:pt modelId="{3A7F8018-AFE1-4FBD-B3F9-E9B00F832BA7}" type="pres">
      <dgm:prSet presAssocID="{F0849B9F-FDE6-43FA-A8CC-B050774B774D}" presName="hierChild4" presStyleCnt="0"/>
      <dgm:spPr/>
    </dgm:pt>
    <dgm:pt modelId="{60620102-CF5F-4098-BB5C-C53BEF9FCECC}" type="pres">
      <dgm:prSet presAssocID="{A14D5F9C-F97F-44C5-933F-577E20ADA3DD}" presName="Name35" presStyleLbl="parChTrans1D3" presStyleIdx="0" presStyleCnt="3"/>
      <dgm:spPr/>
    </dgm:pt>
    <dgm:pt modelId="{E3206B93-1F27-4AB9-AAE6-14BBA56CC468}" type="pres">
      <dgm:prSet presAssocID="{34922EB6-9EC3-403A-8B84-33722C189ED6}" presName="hierRoot2" presStyleCnt="0">
        <dgm:presLayoutVars>
          <dgm:hierBranch val="r"/>
        </dgm:presLayoutVars>
      </dgm:prSet>
      <dgm:spPr/>
    </dgm:pt>
    <dgm:pt modelId="{925E9919-0F9F-4B06-97FA-A0368FE2919F}" type="pres">
      <dgm:prSet presAssocID="{34922EB6-9EC3-403A-8B84-33722C189ED6}" presName="rootComposite" presStyleCnt="0"/>
      <dgm:spPr/>
    </dgm:pt>
    <dgm:pt modelId="{217606FB-2B9A-45A7-A32D-29E8D110C00A}" type="pres">
      <dgm:prSet presAssocID="{34922EB6-9EC3-403A-8B84-33722C189ED6}" presName="rootText" presStyleLbl="node3" presStyleIdx="0" presStyleCnt="3">
        <dgm:presLayoutVars>
          <dgm:chPref val="3"/>
        </dgm:presLayoutVars>
      </dgm:prSet>
      <dgm:spPr/>
    </dgm:pt>
    <dgm:pt modelId="{1A59322D-69DD-438B-8539-754489E9E239}" type="pres">
      <dgm:prSet presAssocID="{34922EB6-9EC3-403A-8B84-33722C189ED6}" presName="rootConnector" presStyleLbl="node3" presStyleIdx="0" presStyleCnt="3"/>
      <dgm:spPr/>
    </dgm:pt>
    <dgm:pt modelId="{60FD982A-7CBD-4339-9ADA-ED5AB16E2FBD}" type="pres">
      <dgm:prSet presAssocID="{34922EB6-9EC3-403A-8B84-33722C189ED6}" presName="hierChild4" presStyleCnt="0"/>
      <dgm:spPr/>
    </dgm:pt>
    <dgm:pt modelId="{2F3CA0D9-EDD4-4AB7-BAA4-B65173C9A348}" type="pres">
      <dgm:prSet presAssocID="{6FBC41E4-3CE7-44FF-A09B-B8E644EA045A}" presName="Name50" presStyleLbl="parChTrans1D4" presStyleIdx="0" presStyleCnt="3"/>
      <dgm:spPr/>
    </dgm:pt>
    <dgm:pt modelId="{6A28848A-62B8-49A1-97C3-297C9D368495}" type="pres">
      <dgm:prSet presAssocID="{617BFF49-807C-41E7-8339-0AA6E31719BE}" presName="hierRoot2" presStyleCnt="0">
        <dgm:presLayoutVars>
          <dgm:hierBranch val="r"/>
        </dgm:presLayoutVars>
      </dgm:prSet>
      <dgm:spPr/>
    </dgm:pt>
    <dgm:pt modelId="{C3C1642D-CA95-4511-9220-DB0CCB88493A}" type="pres">
      <dgm:prSet presAssocID="{617BFF49-807C-41E7-8339-0AA6E31719BE}" presName="rootComposite" presStyleCnt="0"/>
      <dgm:spPr/>
    </dgm:pt>
    <dgm:pt modelId="{094A9211-E622-49C9-A767-576CB11076B7}" type="pres">
      <dgm:prSet presAssocID="{617BFF49-807C-41E7-8339-0AA6E31719BE}" presName="rootText" presStyleLbl="node4" presStyleIdx="0" presStyleCnt="3">
        <dgm:presLayoutVars>
          <dgm:chPref val="3"/>
        </dgm:presLayoutVars>
      </dgm:prSet>
      <dgm:spPr/>
    </dgm:pt>
    <dgm:pt modelId="{9FA17EBD-851D-4FA7-9ED8-E84B96A220FE}" type="pres">
      <dgm:prSet presAssocID="{617BFF49-807C-41E7-8339-0AA6E31719BE}" presName="rootConnector" presStyleLbl="node4" presStyleIdx="0" presStyleCnt="3"/>
      <dgm:spPr/>
    </dgm:pt>
    <dgm:pt modelId="{8A3F4136-499B-4CC3-9249-07CAC0EDE419}" type="pres">
      <dgm:prSet presAssocID="{617BFF49-807C-41E7-8339-0AA6E31719BE}" presName="hierChild4" presStyleCnt="0"/>
      <dgm:spPr/>
    </dgm:pt>
    <dgm:pt modelId="{02C435C3-DE86-4B1C-A0C5-A8F91D29B9B7}" type="pres">
      <dgm:prSet presAssocID="{617BFF49-807C-41E7-8339-0AA6E31719BE}" presName="hierChild5" presStyleCnt="0"/>
      <dgm:spPr/>
    </dgm:pt>
    <dgm:pt modelId="{CFC857E7-0BBA-48BD-A3CA-86CFD6944940}" type="pres">
      <dgm:prSet presAssocID="{34922EB6-9EC3-403A-8B84-33722C189ED6}" presName="hierChild5" presStyleCnt="0"/>
      <dgm:spPr/>
    </dgm:pt>
    <dgm:pt modelId="{39BBFF40-33A9-4CD5-ACEE-C5AF6936CE71}" type="pres">
      <dgm:prSet presAssocID="{F0849B9F-FDE6-43FA-A8CC-B050774B774D}" presName="hierChild5" presStyleCnt="0"/>
      <dgm:spPr/>
    </dgm:pt>
    <dgm:pt modelId="{21EB1E5D-6D85-4F4F-B725-AFD8F10AADA4}" type="pres">
      <dgm:prSet presAssocID="{7683D410-63F5-4C7E-87B7-A872C75B9C1C}" presName="Name35" presStyleLbl="parChTrans1D2" presStyleIdx="1" presStyleCnt="3"/>
      <dgm:spPr/>
    </dgm:pt>
    <dgm:pt modelId="{EA9A1FBF-CFB7-4033-8AC7-D27310B1E76D}" type="pres">
      <dgm:prSet presAssocID="{1C2A162E-E9A0-4702-B64F-D4EEEE9B8D64}" presName="hierRoot2" presStyleCnt="0">
        <dgm:presLayoutVars>
          <dgm:hierBranch/>
        </dgm:presLayoutVars>
      </dgm:prSet>
      <dgm:spPr/>
    </dgm:pt>
    <dgm:pt modelId="{90E72DCB-E8B8-4F5C-B5A8-A7139D64DAB9}" type="pres">
      <dgm:prSet presAssocID="{1C2A162E-E9A0-4702-B64F-D4EEEE9B8D64}" presName="rootComposite" presStyleCnt="0"/>
      <dgm:spPr/>
    </dgm:pt>
    <dgm:pt modelId="{3F7E2C1B-FFD7-4B70-A8E5-2316C674BB9D}" type="pres">
      <dgm:prSet presAssocID="{1C2A162E-E9A0-4702-B64F-D4EEEE9B8D64}" presName="rootText" presStyleLbl="node2" presStyleIdx="1" presStyleCnt="3">
        <dgm:presLayoutVars>
          <dgm:chPref val="3"/>
        </dgm:presLayoutVars>
      </dgm:prSet>
      <dgm:spPr/>
    </dgm:pt>
    <dgm:pt modelId="{EF6D1B8C-B58B-4948-8960-8EB1AE8D022E}" type="pres">
      <dgm:prSet presAssocID="{1C2A162E-E9A0-4702-B64F-D4EEEE9B8D64}" presName="rootConnector" presStyleLbl="node2" presStyleIdx="1" presStyleCnt="3"/>
      <dgm:spPr/>
    </dgm:pt>
    <dgm:pt modelId="{1C44ACB7-3744-48B1-9B6A-A3907BEF3690}" type="pres">
      <dgm:prSet presAssocID="{1C2A162E-E9A0-4702-B64F-D4EEEE9B8D64}" presName="hierChild4" presStyleCnt="0"/>
      <dgm:spPr/>
    </dgm:pt>
    <dgm:pt modelId="{2482C40C-3E7F-4936-B6F6-004CAFD8F2A6}" type="pres">
      <dgm:prSet presAssocID="{FC55D9AB-9495-43CC-9EE3-C9BFED3CC697}" presName="Name35" presStyleLbl="parChTrans1D3" presStyleIdx="1" presStyleCnt="3"/>
      <dgm:spPr/>
    </dgm:pt>
    <dgm:pt modelId="{7C2C13DC-744F-44A4-8C55-D21D6BB012C1}" type="pres">
      <dgm:prSet presAssocID="{2A428EF3-F1B4-462C-95E3-DDC41D7F0097}" presName="hierRoot2" presStyleCnt="0">
        <dgm:presLayoutVars>
          <dgm:hierBranch val="r"/>
        </dgm:presLayoutVars>
      </dgm:prSet>
      <dgm:spPr/>
    </dgm:pt>
    <dgm:pt modelId="{FCC592AC-6627-4CFE-BFD8-27D9854BE53C}" type="pres">
      <dgm:prSet presAssocID="{2A428EF3-F1B4-462C-95E3-DDC41D7F0097}" presName="rootComposite" presStyleCnt="0"/>
      <dgm:spPr/>
    </dgm:pt>
    <dgm:pt modelId="{004F3CD9-214B-4E71-9152-3DE249D7D4F9}" type="pres">
      <dgm:prSet presAssocID="{2A428EF3-F1B4-462C-95E3-DDC41D7F0097}" presName="rootText" presStyleLbl="node3" presStyleIdx="1" presStyleCnt="3">
        <dgm:presLayoutVars>
          <dgm:chPref val="3"/>
        </dgm:presLayoutVars>
      </dgm:prSet>
      <dgm:spPr/>
    </dgm:pt>
    <dgm:pt modelId="{01FC3877-C696-4E97-AEB1-521003573645}" type="pres">
      <dgm:prSet presAssocID="{2A428EF3-F1B4-462C-95E3-DDC41D7F0097}" presName="rootConnector" presStyleLbl="node3" presStyleIdx="1" presStyleCnt="3"/>
      <dgm:spPr/>
    </dgm:pt>
    <dgm:pt modelId="{DF4EDFF7-E365-4083-A87E-560793A39FD4}" type="pres">
      <dgm:prSet presAssocID="{2A428EF3-F1B4-462C-95E3-DDC41D7F0097}" presName="hierChild4" presStyleCnt="0"/>
      <dgm:spPr/>
    </dgm:pt>
    <dgm:pt modelId="{43735486-A4B3-43AB-9A2D-6144140D87A8}" type="pres">
      <dgm:prSet presAssocID="{3CBA06C3-5BCD-4E99-BE67-A8BA5284B5C8}" presName="Name50" presStyleLbl="parChTrans1D4" presStyleIdx="1" presStyleCnt="3"/>
      <dgm:spPr/>
    </dgm:pt>
    <dgm:pt modelId="{EEC06C89-CB65-43F5-9246-4D1AA9A16300}" type="pres">
      <dgm:prSet presAssocID="{1866FABE-7C43-4B17-B5BD-AC7A052E68F0}" presName="hierRoot2" presStyleCnt="0">
        <dgm:presLayoutVars>
          <dgm:hierBranch val="r"/>
        </dgm:presLayoutVars>
      </dgm:prSet>
      <dgm:spPr/>
    </dgm:pt>
    <dgm:pt modelId="{843D4938-FB40-4B97-BB1F-541F19AD60BC}" type="pres">
      <dgm:prSet presAssocID="{1866FABE-7C43-4B17-B5BD-AC7A052E68F0}" presName="rootComposite" presStyleCnt="0"/>
      <dgm:spPr/>
    </dgm:pt>
    <dgm:pt modelId="{9E037AFA-BA0A-4449-ADD3-43F76F3FBD10}" type="pres">
      <dgm:prSet presAssocID="{1866FABE-7C43-4B17-B5BD-AC7A052E68F0}" presName="rootText" presStyleLbl="node4" presStyleIdx="1" presStyleCnt="3">
        <dgm:presLayoutVars>
          <dgm:chPref val="3"/>
        </dgm:presLayoutVars>
      </dgm:prSet>
      <dgm:spPr/>
    </dgm:pt>
    <dgm:pt modelId="{0CE6B79E-F386-4638-A207-DAFDA56E2BA4}" type="pres">
      <dgm:prSet presAssocID="{1866FABE-7C43-4B17-B5BD-AC7A052E68F0}" presName="rootConnector" presStyleLbl="node4" presStyleIdx="1" presStyleCnt="3"/>
      <dgm:spPr/>
    </dgm:pt>
    <dgm:pt modelId="{0AA52C2D-40DE-473D-AB67-E63B8CD2BEA9}" type="pres">
      <dgm:prSet presAssocID="{1866FABE-7C43-4B17-B5BD-AC7A052E68F0}" presName="hierChild4" presStyleCnt="0"/>
      <dgm:spPr/>
    </dgm:pt>
    <dgm:pt modelId="{9F411743-DAB5-4458-BD92-8CF5BCC2AFE1}" type="pres">
      <dgm:prSet presAssocID="{1866FABE-7C43-4B17-B5BD-AC7A052E68F0}" presName="hierChild5" presStyleCnt="0"/>
      <dgm:spPr/>
    </dgm:pt>
    <dgm:pt modelId="{D7F04ECE-F330-4259-A4B8-A56D2850587F}" type="pres">
      <dgm:prSet presAssocID="{2A428EF3-F1B4-462C-95E3-DDC41D7F0097}" presName="hierChild5" presStyleCnt="0"/>
      <dgm:spPr/>
    </dgm:pt>
    <dgm:pt modelId="{9E9303F4-A639-44F1-AC5A-C5716BAE9EB4}" type="pres">
      <dgm:prSet presAssocID="{1C2A162E-E9A0-4702-B64F-D4EEEE9B8D64}" presName="hierChild5" presStyleCnt="0"/>
      <dgm:spPr/>
    </dgm:pt>
    <dgm:pt modelId="{C9AF19B0-E4CC-434B-BF7A-80CFDC3C474D}" type="pres">
      <dgm:prSet presAssocID="{63F3CC54-0EA3-477F-9C2B-208555E2A2C2}" presName="Name35" presStyleLbl="parChTrans1D2" presStyleIdx="2" presStyleCnt="3"/>
      <dgm:spPr/>
    </dgm:pt>
    <dgm:pt modelId="{835B9DE6-11D4-4338-ACBD-E8FA2DD95720}" type="pres">
      <dgm:prSet presAssocID="{B285500C-DD06-4158-A730-9C72D5B7BB28}" presName="hierRoot2" presStyleCnt="0">
        <dgm:presLayoutVars>
          <dgm:hierBranch/>
        </dgm:presLayoutVars>
      </dgm:prSet>
      <dgm:spPr/>
    </dgm:pt>
    <dgm:pt modelId="{652CC430-705F-4281-B436-AEBD701E1CE5}" type="pres">
      <dgm:prSet presAssocID="{B285500C-DD06-4158-A730-9C72D5B7BB28}" presName="rootComposite" presStyleCnt="0"/>
      <dgm:spPr/>
    </dgm:pt>
    <dgm:pt modelId="{DAD1C04A-C366-4951-8CD1-E25D88DCBF47}" type="pres">
      <dgm:prSet presAssocID="{B285500C-DD06-4158-A730-9C72D5B7BB28}" presName="rootText" presStyleLbl="node2" presStyleIdx="2" presStyleCnt="3">
        <dgm:presLayoutVars>
          <dgm:chPref val="3"/>
        </dgm:presLayoutVars>
      </dgm:prSet>
      <dgm:spPr/>
    </dgm:pt>
    <dgm:pt modelId="{5C5E979D-F6EC-42B5-B922-E4A8A5207E54}" type="pres">
      <dgm:prSet presAssocID="{B285500C-DD06-4158-A730-9C72D5B7BB28}" presName="rootConnector" presStyleLbl="node2" presStyleIdx="2" presStyleCnt="3"/>
      <dgm:spPr/>
    </dgm:pt>
    <dgm:pt modelId="{C4581B42-B744-4C64-879A-B34859B08815}" type="pres">
      <dgm:prSet presAssocID="{B285500C-DD06-4158-A730-9C72D5B7BB28}" presName="hierChild4" presStyleCnt="0"/>
      <dgm:spPr/>
    </dgm:pt>
    <dgm:pt modelId="{7C111CD3-72E5-4CF8-9274-1E7D7074AFAF}" type="pres">
      <dgm:prSet presAssocID="{87AB70CB-EB07-4B43-8F0B-345E2855F368}" presName="Name35" presStyleLbl="parChTrans1D3" presStyleIdx="2" presStyleCnt="3"/>
      <dgm:spPr/>
    </dgm:pt>
    <dgm:pt modelId="{7CE13389-6489-4FD9-A67D-3CA4A87662ED}" type="pres">
      <dgm:prSet presAssocID="{77BB627E-F54D-4BCA-B6FA-37CD3C400970}" presName="hierRoot2" presStyleCnt="0">
        <dgm:presLayoutVars>
          <dgm:hierBranch val="r"/>
        </dgm:presLayoutVars>
      </dgm:prSet>
      <dgm:spPr/>
    </dgm:pt>
    <dgm:pt modelId="{2C73B232-00D9-4D06-AE9C-0EEFAA701575}" type="pres">
      <dgm:prSet presAssocID="{77BB627E-F54D-4BCA-B6FA-37CD3C400970}" presName="rootComposite" presStyleCnt="0"/>
      <dgm:spPr/>
    </dgm:pt>
    <dgm:pt modelId="{BF6130FE-2311-4E0D-8DD4-CED82D8D6EA3}" type="pres">
      <dgm:prSet presAssocID="{77BB627E-F54D-4BCA-B6FA-37CD3C400970}" presName="rootText" presStyleLbl="node3" presStyleIdx="2" presStyleCnt="3">
        <dgm:presLayoutVars>
          <dgm:chPref val="3"/>
        </dgm:presLayoutVars>
      </dgm:prSet>
      <dgm:spPr/>
    </dgm:pt>
    <dgm:pt modelId="{3A862A33-1BEC-4226-A86C-3379DF9C2A1D}" type="pres">
      <dgm:prSet presAssocID="{77BB627E-F54D-4BCA-B6FA-37CD3C400970}" presName="rootConnector" presStyleLbl="node3" presStyleIdx="2" presStyleCnt="3"/>
      <dgm:spPr/>
    </dgm:pt>
    <dgm:pt modelId="{20E86F8B-E73C-44D6-8C74-9EC9E0277870}" type="pres">
      <dgm:prSet presAssocID="{77BB627E-F54D-4BCA-B6FA-37CD3C400970}" presName="hierChild4" presStyleCnt="0"/>
      <dgm:spPr/>
    </dgm:pt>
    <dgm:pt modelId="{F8F3CB98-64FC-42B5-84C7-5A2EFC3B4032}" type="pres">
      <dgm:prSet presAssocID="{00D325C4-B7EE-420C-A7D3-0572F9128E59}" presName="Name50" presStyleLbl="parChTrans1D4" presStyleIdx="2" presStyleCnt="3"/>
      <dgm:spPr/>
    </dgm:pt>
    <dgm:pt modelId="{9432A53F-2934-43DD-96FF-9D8206BA6536}" type="pres">
      <dgm:prSet presAssocID="{D8BC0844-8CD0-42D7-A4DE-B56604D091BB}" presName="hierRoot2" presStyleCnt="0">
        <dgm:presLayoutVars>
          <dgm:hierBranch val="r"/>
        </dgm:presLayoutVars>
      </dgm:prSet>
      <dgm:spPr/>
    </dgm:pt>
    <dgm:pt modelId="{03D51074-CE7E-4361-82FE-9D535AD24354}" type="pres">
      <dgm:prSet presAssocID="{D8BC0844-8CD0-42D7-A4DE-B56604D091BB}" presName="rootComposite" presStyleCnt="0"/>
      <dgm:spPr/>
    </dgm:pt>
    <dgm:pt modelId="{1C8AF20E-784B-4D11-AC5F-75F4A7C452AD}" type="pres">
      <dgm:prSet presAssocID="{D8BC0844-8CD0-42D7-A4DE-B56604D091BB}" presName="rootText" presStyleLbl="node4" presStyleIdx="2" presStyleCnt="3">
        <dgm:presLayoutVars>
          <dgm:chPref val="3"/>
        </dgm:presLayoutVars>
      </dgm:prSet>
      <dgm:spPr/>
    </dgm:pt>
    <dgm:pt modelId="{0BF9F54B-4122-4B69-9647-594B8D541DC2}" type="pres">
      <dgm:prSet presAssocID="{D8BC0844-8CD0-42D7-A4DE-B56604D091BB}" presName="rootConnector" presStyleLbl="node4" presStyleIdx="2" presStyleCnt="3"/>
      <dgm:spPr/>
    </dgm:pt>
    <dgm:pt modelId="{7E32268E-E2B0-4ED2-9181-9DFADC00AB0F}" type="pres">
      <dgm:prSet presAssocID="{D8BC0844-8CD0-42D7-A4DE-B56604D091BB}" presName="hierChild4" presStyleCnt="0"/>
      <dgm:spPr/>
    </dgm:pt>
    <dgm:pt modelId="{C49D1E9D-4EA4-44C3-9FD5-29CA21A161B2}" type="pres">
      <dgm:prSet presAssocID="{D8BC0844-8CD0-42D7-A4DE-B56604D091BB}" presName="hierChild5" presStyleCnt="0"/>
      <dgm:spPr/>
    </dgm:pt>
    <dgm:pt modelId="{824780D6-D2F3-4F76-8603-BCFB83214695}" type="pres">
      <dgm:prSet presAssocID="{77BB627E-F54D-4BCA-B6FA-37CD3C400970}" presName="hierChild5" presStyleCnt="0"/>
      <dgm:spPr/>
    </dgm:pt>
    <dgm:pt modelId="{F2DD828F-3C5F-412C-89B7-AF7797C1EEE3}" type="pres">
      <dgm:prSet presAssocID="{B285500C-DD06-4158-A730-9C72D5B7BB28}" presName="hierChild5" presStyleCnt="0"/>
      <dgm:spPr/>
    </dgm:pt>
    <dgm:pt modelId="{C7ADE8C4-30D8-4F1B-AC36-1AAE15551C72}" type="pres">
      <dgm:prSet presAssocID="{503F2770-EBAB-4A5F-A3C6-D69CD9BF3B3F}" presName="hierChild3" presStyleCnt="0"/>
      <dgm:spPr/>
    </dgm:pt>
  </dgm:ptLst>
  <dgm:cxnLst>
    <dgm:cxn modelId="{309B1BCA-C669-4BE4-9C70-C9A510D069D6}" srcId="{503F2770-EBAB-4A5F-A3C6-D69CD9BF3B3F}" destId="{1C2A162E-E9A0-4702-B64F-D4EEEE9B8D64}" srcOrd="1" destOrd="0" parTransId="{7683D410-63F5-4C7E-87B7-A872C75B9C1C}" sibTransId="{5FC18FA9-B839-451C-9365-796088EFFB58}"/>
    <dgm:cxn modelId="{BF4EBA3E-D5BE-4ECD-AD90-D45FBE4A7C30}" type="presOf" srcId="{B285500C-DD06-4158-A730-9C72D5B7BB28}" destId="{5C5E979D-F6EC-42B5-B922-E4A8A5207E54}" srcOrd="1" destOrd="0" presId="urn:microsoft.com/office/officeart/2005/8/layout/orgChart1"/>
    <dgm:cxn modelId="{31B0F965-C033-4EEE-BCB5-CD79D54A4927}" type="presOf" srcId="{77BB627E-F54D-4BCA-B6FA-37CD3C400970}" destId="{BF6130FE-2311-4E0D-8DD4-CED82D8D6EA3}" srcOrd="0" destOrd="0" presId="urn:microsoft.com/office/officeart/2005/8/layout/orgChart1"/>
    <dgm:cxn modelId="{AC90FCB6-2216-40EE-9660-18CF097AAB2F}" srcId="{F0849B9F-FDE6-43FA-A8CC-B050774B774D}" destId="{34922EB6-9EC3-403A-8B84-33722C189ED6}" srcOrd="0" destOrd="0" parTransId="{A14D5F9C-F97F-44C5-933F-577E20ADA3DD}" sibTransId="{8F27DC20-A1CF-41DB-8000-C045B9AD0F62}"/>
    <dgm:cxn modelId="{683E097D-83F8-489B-8E01-C469399B01EC}" type="presOf" srcId="{503F2770-EBAB-4A5F-A3C6-D69CD9BF3B3F}" destId="{7E6AFA26-F0E0-4C2B-A1A9-C85B8382370F}" srcOrd="0" destOrd="0" presId="urn:microsoft.com/office/officeart/2005/8/layout/orgChart1"/>
    <dgm:cxn modelId="{D7EFEC12-C24D-4DAD-9752-58BCC4D541A4}" srcId="{503F2770-EBAB-4A5F-A3C6-D69CD9BF3B3F}" destId="{B285500C-DD06-4158-A730-9C72D5B7BB28}" srcOrd="2" destOrd="0" parTransId="{63F3CC54-0EA3-477F-9C2B-208555E2A2C2}" sibTransId="{BAE30508-51C2-471C-B494-4BD0B439F98C}"/>
    <dgm:cxn modelId="{1F3B65A3-EDC4-4D0A-BD54-F06510554BE6}" srcId="{77BB627E-F54D-4BCA-B6FA-37CD3C400970}" destId="{D8BC0844-8CD0-42D7-A4DE-B56604D091BB}" srcOrd="0" destOrd="0" parTransId="{00D325C4-B7EE-420C-A7D3-0572F9128E59}" sibTransId="{D64811B4-A5F5-4524-9397-169E34760EFF}"/>
    <dgm:cxn modelId="{BDD601B1-4E7A-44D1-B5DD-194DC679E577}" srcId="{2A428EF3-F1B4-462C-95E3-DDC41D7F0097}" destId="{1866FABE-7C43-4B17-B5BD-AC7A052E68F0}" srcOrd="0" destOrd="0" parTransId="{3CBA06C3-5BCD-4E99-BE67-A8BA5284B5C8}" sibTransId="{F27371D3-F3A2-4E49-A5CD-A7EC4943F18E}"/>
    <dgm:cxn modelId="{413231CF-93EE-41F4-8193-BD435158DEC1}" type="presOf" srcId="{617BFF49-807C-41E7-8339-0AA6E31719BE}" destId="{9FA17EBD-851D-4FA7-9ED8-E84B96A220FE}" srcOrd="1" destOrd="0" presId="urn:microsoft.com/office/officeart/2005/8/layout/orgChart1"/>
    <dgm:cxn modelId="{C7621A9D-0CCD-4C61-8CA5-F25355A4F7B9}" type="presOf" srcId="{63F3CC54-0EA3-477F-9C2B-208555E2A2C2}" destId="{C9AF19B0-E4CC-434B-BF7A-80CFDC3C474D}" srcOrd="0" destOrd="0" presId="urn:microsoft.com/office/officeart/2005/8/layout/orgChart1"/>
    <dgm:cxn modelId="{30794C5C-466F-407B-80BB-E223391E2AF8}" type="presOf" srcId="{B36FB60D-B4AC-4085-B4D9-883624FF5455}" destId="{A7A74A3C-D486-4019-BC45-ADCD9AECE2BB}" srcOrd="0" destOrd="0" presId="urn:microsoft.com/office/officeart/2005/8/layout/orgChart1"/>
    <dgm:cxn modelId="{440AC157-BD29-48BC-836E-0051C50038E6}" srcId="{503F2770-EBAB-4A5F-A3C6-D69CD9BF3B3F}" destId="{F0849B9F-FDE6-43FA-A8CC-B050774B774D}" srcOrd="0" destOrd="0" parTransId="{B36FB60D-B4AC-4085-B4D9-883624FF5455}" sibTransId="{1899D8F6-6800-48DC-89B0-1D37A87CB5CE}"/>
    <dgm:cxn modelId="{A259D4FB-FC60-4309-968A-8B2BC9BA6310}" type="presOf" srcId="{B285500C-DD06-4158-A730-9C72D5B7BB28}" destId="{DAD1C04A-C366-4951-8CD1-E25D88DCBF47}" srcOrd="0" destOrd="0" presId="urn:microsoft.com/office/officeart/2005/8/layout/orgChart1"/>
    <dgm:cxn modelId="{D92011FC-14EB-488D-AA6C-1614F6822203}" type="presOf" srcId="{F0849B9F-FDE6-43FA-A8CC-B050774B774D}" destId="{10D52861-A335-4D0E-9910-846DA002E0B4}" srcOrd="0" destOrd="0" presId="urn:microsoft.com/office/officeart/2005/8/layout/orgChart1"/>
    <dgm:cxn modelId="{D613B634-9E53-497D-97DE-BE4740D76823}" type="presOf" srcId="{F0849B9F-FDE6-43FA-A8CC-B050774B774D}" destId="{09999B06-B10F-4702-810B-9DEB550549CA}" srcOrd="1" destOrd="0" presId="urn:microsoft.com/office/officeart/2005/8/layout/orgChart1"/>
    <dgm:cxn modelId="{FECF8A71-EA2C-44FA-92A1-C92475675821}" srcId="{B285500C-DD06-4158-A730-9C72D5B7BB28}" destId="{77BB627E-F54D-4BCA-B6FA-37CD3C400970}" srcOrd="0" destOrd="0" parTransId="{87AB70CB-EB07-4B43-8F0B-345E2855F368}" sibTransId="{8E89BBE4-2ED1-4FA6-B30B-35129E8A4FBC}"/>
    <dgm:cxn modelId="{FBD1A168-77E3-4B9D-8961-2CDD62AB4323}" type="presOf" srcId="{7683D410-63F5-4C7E-87B7-A872C75B9C1C}" destId="{21EB1E5D-6D85-4F4F-B725-AFD8F10AADA4}" srcOrd="0" destOrd="0" presId="urn:microsoft.com/office/officeart/2005/8/layout/orgChart1"/>
    <dgm:cxn modelId="{F93F3A7F-9A6F-4568-B7C0-98E1D6FC17BA}" type="presOf" srcId="{1866FABE-7C43-4B17-B5BD-AC7A052E68F0}" destId="{9E037AFA-BA0A-4449-ADD3-43F76F3FBD10}" srcOrd="0" destOrd="0" presId="urn:microsoft.com/office/officeart/2005/8/layout/orgChart1"/>
    <dgm:cxn modelId="{63EC9A25-8637-4203-BB58-2E1F47C14E3A}" type="presOf" srcId="{1866FABE-7C43-4B17-B5BD-AC7A052E68F0}" destId="{0CE6B79E-F386-4638-A207-DAFDA56E2BA4}" srcOrd="1" destOrd="0" presId="urn:microsoft.com/office/officeart/2005/8/layout/orgChart1"/>
    <dgm:cxn modelId="{B65236C2-DDB0-4C5F-83E3-33E670435A5E}" type="presOf" srcId="{503F2770-EBAB-4A5F-A3C6-D69CD9BF3B3F}" destId="{E084519D-6991-4EC6-9810-774EDEA2A30D}" srcOrd="1" destOrd="0" presId="urn:microsoft.com/office/officeart/2005/8/layout/orgChart1"/>
    <dgm:cxn modelId="{0DA5CE64-A804-4F21-B4EE-2BFAA7796588}" srcId="{34922EB6-9EC3-403A-8B84-33722C189ED6}" destId="{617BFF49-807C-41E7-8339-0AA6E31719BE}" srcOrd="0" destOrd="0" parTransId="{6FBC41E4-3CE7-44FF-A09B-B8E644EA045A}" sibTransId="{6C7189F7-CAFD-4F25-940A-542351D591BA}"/>
    <dgm:cxn modelId="{E03E06C2-0777-4F66-AA04-DF7854D3823A}" type="presOf" srcId="{87AB70CB-EB07-4B43-8F0B-345E2855F368}" destId="{7C111CD3-72E5-4CF8-9274-1E7D7074AFAF}" srcOrd="0" destOrd="0" presId="urn:microsoft.com/office/officeart/2005/8/layout/orgChart1"/>
    <dgm:cxn modelId="{CA6E23C9-E86E-43FC-86E6-32910E1211EA}" type="presOf" srcId="{617BFF49-807C-41E7-8339-0AA6E31719BE}" destId="{094A9211-E622-49C9-A767-576CB11076B7}" srcOrd="0" destOrd="0" presId="urn:microsoft.com/office/officeart/2005/8/layout/orgChart1"/>
    <dgm:cxn modelId="{E905A616-071B-410F-8BDF-F216622A5663}" type="presOf" srcId="{34922EB6-9EC3-403A-8B84-33722C189ED6}" destId="{1A59322D-69DD-438B-8539-754489E9E239}" srcOrd="1" destOrd="0" presId="urn:microsoft.com/office/officeart/2005/8/layout/orgChart1"/>
    <dgm:cxn modelId="{A78C377A-3BA6-4EFC-A9DB-625F09CE9A11}" type="presOf" srcId="{D8BC0844-8CD0-42D7-A4DE-B56604D091BB}" destId="{0BF9F54B-4122-4B69-9647-594B8D541DC2}" srcOrd="1" destOrd="0" presId="urn:microsoft.com/office/officeart/2005/8/layout/orgChart1"/>
    <dgm:cxn modelId="{4339651D-E3CB-4E4A-9808-5DDB34B764B1}" type="presOf" srcId="{A14D5F9C-F97F-44C5-933F-577E20ADA3DD}" destId="{60620102-CF5F-4098-BB5C-C53BEF9FCECC}" srcOrd="0" destOrd="0" presId="urn:microsoft.com/office/officeart/2005/8/layout/orgChart1"/>
    <dgm:cxn modelId="{E85CE192-77F6-4C01-9340-8096F2CC1398}" type="presOf" srcId="{00D325C4-B7EE-420C-A7D3-0572F9128E59}" destId="{F8F3CB98-64FC-42B5-84C7-5A2EFC3B4032}" srcOrd="0" destOrd="0" presId="urn:microsoft.com/office/officeart/2005/8/layout/orgChart1"/>
    <dgm:cxn modelId="{67AEC77A-B734-4E91-8E9F-7024D6C54B3B}" type="presOf" srcId="{1C2A162E-E9A0-4702-B64F-D4EEEE9B8D64}" destId="{3F7E2C1B-FFD7-4B70-A8E5-2316C674BB9D}" srcOrd="0" destOrd="0" presId="urn:microsoft.com/office/officeart/2005/8/layout/orgChart1"/>
    <dgm:cxn modelId="{3C0C0D19-E139-40B2-8B3E-A275445C40FB}" type="presOf" srcId="{36B4791E-9882-462F-A2B8-1B224727626B}" destId="{ADE310C7-80B0-462B-98BF-3E9A3BA61B51}" srcOrd="0" destOrd="0" presId="urn:microsoft.com/office/officeart/2005/8/layout/orgChart1"/>
    <dgm:cxn modelId="{5B48B765-B8A9-4787-9506-FF0408D0B90D}" type="presOf" srcId="{1C2A162E-E9A0-4702-B64F-D4EEEE9B8D64}" destId="{EF6D1B8C-B58B-4948-8960-8EB1AE8D022E}" srcOrd="1" destOrd="0" presId="urn:microsoft.com/office/officeart/2005/8/layout/orgChart1"/>
    <dgm:cxn modelId="{02DBA384-02AA-46D2-A992-1C0489DF2648}" type="presOf" srcId="{D8BC0844-8CD0-42D7-A4DE-B56604D091BB}" destId="{1C8AF20E-784B-4D11-AC5F-75F4A7C452AD}" srcOrd="0" destOrd="0" presId="urn:microsoft.com/office/officeart/2005/8/layout/orgChart1"/>
    <dgm:cxn modelId="{F6DDC333-3F8A-4688-BC0E-04AD92FF675D}" type="presOf" srcId="{6FBC41E4-3CE7-44FF-A09B-B8E644EA045A}" destId="{2F3CA0D9-EDD4-4AB7-BAA4-B65173C9A348}" srcOrd="0" destOrd="0" presId="urn:microsoft.com/office/officeart/2005/8/layout/orgChart1"/>
    <dgm:cxn modelId="{8F8990CE-36F0-49C8-AC00-AD9DBE51F37C}" type="presOf" srcId="{77BB627E-F54D-4BCA-B6FA-37CD3C400970}" destId="{3A862A33-1BEC-4226-A86C-3379DF9C2A1D}" srcOrd="1" destOrd="0" presId="urn:microsoft.com/office/officeart/2005/8/layout/orgChart1"/>
    <dgm:cxn modelId="{94F380ED-B3D6-4972-926D-AC204189C6BD}" srcId="{36B4791E-9882-462F-A2B8-1B224727626B}" destId="{503F2770-EBAB-4A5F-A3C6-D69CD9BF3B3F}" srcOrd="0" destOrd="0" parTransId="{53E9D896-2E95-47D9-B4DE-BDEE25D34351}" sibTransId="{79E13723-CE05-4B93-9A09-28BA03333E1A}"/>
    <dgm:cxn modelId="{F416FEE5-B118-4B25-AA42-242022FCA6C8}" type="presOf" srcId="{34922EB6-9EC3-403A-8B84-33722C189ED6}" destId="{217606FB-2B9A-45A7-A32D-29E8D110C00A}" srcOrd="0" destOrd="0" presId="urn:microsoft.com/office/officeart/2005/8/layout/orgChart1"/>
    <dgm:cxn modelId="{9448668B-17CB-404B-B897-67A8CFC4108D}" srcId="{1C2A162E-E9A0-4702-B64F-D4EEEE9B8D64}" destId="{2A428EF3-F1B4-462C-95E3-DDC41D7F0097}" srcOrd="0" destOrd="0" parTransId="{FC55D9AB-9495-43CC-9EE3-C9BFED3CC697}" sibTransId="{4E05E565-07C0-4396-A2F4-11C23DE64C42}"/>
    <dgm:cxn modelId="{B76CCFAC-968D-4372-AB54-038B76B83E8C}" type="presOf" srcId="{2A428EF3-F1B4-462C-95E3-DDC41D7F0097}" destId="{01FC3877-C696-4E97-AEB1-521003573645}" srcOrd="1" destOrd="0" presId="urn:microsoft.com/office/officeart/2005/8/layout/orgChart1"/>
    <dgm:cxn modelId="{7ADFFD86-E40D-43CC-9C5D-FD49A51EA18A}" type="presOf" srcId="{2A428EF3-F1B4-462C-95E3-DDC41D7F0097}" destId="{004F3CD9-214B-4E71-9152-3DE249D7D4F9}" srcOrd="0" destOrd="0" presId="urn:microsoft.com/office/officeart/2005/8/layout/orgChart1"/>
    <dgm:cxn modelId="{D5BDEF72-9D39-4EDD-BC09-BB56338A72C6}" type="presOf" srcId="{FC55D9AB-9495-43CC-9EE3-C9BFED3CC697}" destId="{2482C40C-3E7F-4936-B6F6-004CAFD8F2A6}" srcOrd="0" destOrd="0" presId="urn:microsoft.com/office/officeart/2005/8/layout/orgChart1"/>
    <dgm:cxn modelId="{EEC2C060-D1A8-4931-AC45-7A78C2CA8F61}" type="presOf" srcId="{3CBA06C3-5BCD-4E99-BE67-A8BA5284B5C8}" destId="{43735486-A4B3-43AB-9A2D-6144140D87A8}" srcOrd="0" destOrd="0" presId="urn:microsoft.com/office/officeart/2005/8/layout/orgChart1"/>
    <dgm:cxn modelId="{56B0AFF6-0E5C-4B71-8DDB-B65985DB7D40}" type="presParOf" srcId="{ADE310C7-80B0-462B-98BF-3E9A3BA61B51}" destId="{2C61ECCE-6644-4CCA-8862-60D9A2C4BDE3}" srcOrd="0" destOrd="0" presId="urn:microsoft.com/office/officeart/2005/8/layout/orgChart1"/>
    <dgm:cxn modelId="{F8CECFBA-52E1-4B2C-8A40-8C1DB8C34143}" type="presParOf" srcId="{2C61ECCE-6644-4CCA-8862-60D9A2C4BDE3}" destId="{D60526CF-9814-4E19-A46B-5E9CEC50D270}" srcOrd="0" destOrd="0" presId="urn:microsoft.com/office/officeart/2005/8/layout/orgChart1"/>
    <dgm:cxn modelId="{AE0BC0EA-D018-416A-AA26-3526EFADC3A6}" type="presParOf" srcId="{D60526CF-9814-4E19-A46B-5E9CEC50D270}" destId="{7E6AFA26-F0E0-4C2B-A1A9-C85B8382370F}" srcOrd="0" destOrd="0" presId="urn:microsoft.com/office/officeart/2005/8/layout/orgChart1"/>
    <dgm:cxn modelId="{D18BE0C5-7F40-4CD4-8711-3D1BFBADF3E3}" type="presParOf" srcId="{D60526CF-9814-4E19-A46B-5E9CEC50D270}" destId="{E084519D-6991-4EC6-9810-774EDEA2A30D}" srcOrd="1" destOrd="0" presId="urn:microsoft.com/office/officeart/2005/8/layout/orgChart1"/>
    <dgm:cxn modelId="{B134DC40-B073-40FC-BB00-8018CED100A8}" type="presParOf" srcId="{2C61ECCE-6644-4CCA-8862-60D9A2C4BDE3}" destId="{A79F9C31-2768-4F78-B2A7-B8A13F0581FF}" srcOrd="1" destOrd="0" presId="urn:microsoft.com/office/officeart/2005/8/layout/orgChart1"/>
    <dgm:cxn modelId="{13966BEC-C16D-47F2-8CD8-44A7EACE5D99}" type="presParOf" srcId="{A79F9C31-2768-4F78-B2A7-B8A13F0581FF}" destId="{A7A74A3C-D486-4019-BC45-ADCD9AECE2BB}" srcOrd="0" destOrd="0" presId="urn:microsoft.com/office/officeart/2005/8/layout/orgChart1"/>
    <dgm:cxn modelId="{0F25257B-0605-4376-A3BC-16FEC0815864}" type="presParOf" srcId="{A79F9C31-2768-4F78-B2A7-B8A13F0581FF}" destId="{C15D42FA-C972-4B23-AB9E-BB50C45E5872}" srcOrd="1" destOrd="0" presId="urn:microsoft.com/office/officeart/2005/8/layout/orgChart1"/>
    <dgm:cxn modelId="{32124B0D-84E6-455C-99D3-E2C4785F5774}" type="presParOf" srcId="{C15D42FA-C972-4B23-AB9E-BB50C45E5872}" destId="{B182E13A-AF1A-46B2-9805-E8A916E92541}" srcOrd="0" destOrd="0" presId="urn:microsoft.com/office/officeart/2005/8/layout/orgChart1"/>
    <dgm:cxn modelId="{13C44AB5-6D29-4B42-BB9F-2C7BC0735DA1}" type="presParOf" srcId="{B182E13A-AF1A-46B2-9805-E8A916E92541}" destId="{10D52861-A335-4D0E-9910-846DA002E0B4}" srcOrd="0" destOrd="0" presId="urn:microsoft.com/office/officeart/2005/8/layout/orgChart1"/>
    <dgm:cxn modelId="{5B8C54D5-8E7D-4E2E-9F06-62C1A7BD9077}" type="presParOf" srcId="{B182E13A-AF1A-46B2-9805-E8A916E92541}" destId="{09999B06-B10F-4702-810B-9DEB550549CA}" srcOrd="1" destOrd="0" presId="urn:microsoft.com/office/officeart/2005/8/layout/orgChart1"/>
    <dgm:cxn modelId="{33BB4DB6-3048-43FE-A13B-93F9C13E17A8}" type="presParOf" srcId="{C15D42FA-C972-4B23-AB9E-BB50C45E5872}" destId="{3A7F8018-AFE1-4FBD-B3F9-E9B00F832BA7}" srcOrd="1" destOrd="0" presId="urn:microsoft.com/office/officeart/2005/8/layout/orgChart1"/>
    <dgm:cxn modelId="{0EA452BD-5F58-4432-A032-CE9C29B9DC32}" type="presParOf" srcId="{3A7F8018-AFE1-4FBD-B3F9-E9B00F832BA7}" destId="{60620102-CF5F-4098-BB5C-C53BEF9FCECC}" srcOrd="0" destOrd="0" presId="urn:microsoft.com/office/officeart/2005/8/layout/orgChart1"/>
    <dgm:cxn modelId="{9C3070BA-425D-4AB0-8C68-1941F825BB99}" type="presParOf" srcId="{3A7F8018-AFE1-4FBD-B3F9-E9B00F832BA7}" destId="{E3206B93-1F27-4AB9-AAE6-14BBA56CC468}" srcOrd="1" destOrd="0" presId="urn:microsoft.com/office/officeart/2005/8/layout/orgChart1"/>
    <dgm:cxn modelId="{08D50E56-52EA-48DC-BA08-B23A5C05420A}" type="presParOf" srcId="{E3206B93-1F27-4AB9-AAE6-14BBA56CC468}" destId="{925E9919-0F9F-4B06-97FA-A0368FE2919F}" srcOrd="0" destOrd="0" presId="urn:microsoft.com/office/officeart/2005/8/layout/orgChart1"/>
    <dgm:cxn modelId="{ADBAF4C2-CF47-4079-AC22-85AC129ED720}" type="presParOf" srcId="{925E9919-0F9F-4B06-97FA-A0368FE2919F}" destId="{217606FB-2B9A-45A7-A32D-29E8D110C00A}" srcOrd="0" destOrd="0" presId="urn:microsoft.com/office/officeart/2005/8/layout/orgChart1"/>
    <dgm:cxn modelId="{2EFCDD34-CC96-4499-B5CD-B9046779B236}" type="presParOf" srcId="{925E9919-0F9F-4B06-97FA-A0368FE2919F}" destId="{1A59322D-69DD-438B-8539-754489E9E239}" srcOrd="1" destOrd="0" presId="urn:microsoft.com/office/officeart/2005/8/layout/orgChart1"/>
    <dgm:cxn modelId="{9CFE6B51-033D-4873-9FD8-5D0FE9D89576}" type="presParOf" srcId="{E3206B93-1F27-4AB9-AAE6-14BBA56CC468}" destId="{60FD982A-7CBD-4339-9ADA-ED5AB16E2FBD}" srcOrd="1" destOrd="0" presId="urn:microsoft.com/office/officeart/2005/8/layout/orgChart1"/>
    <dgm:cxn modelId="{6CA0126B-3EBB-49E3-82D2-A081410C63B0}" type="presParOf" srcId="{60FD982A-7CBD-4339-9ADA-ED5AB16E2FBD}" destId="{2F3CA0D9-EDD4-4AB7-BAA4-B65173C9A348}" srcOrd="0" destOrd="0" presId="urn:microsoft.com/office/officeart/2005/8/layout/orgChart1"/>
    <dgm:cxn modelId="{78915721-53FE-490F-9A26-9499D4574D77}" type="presParOf" srcId="{60FD982A-7CBD-4339-9ADA-ED5AB16E2FBD}" destId="{6A28848A-62B8-49A1-97C3-297C9D368495}" srcOrd="1" destOrd="0" presId="urn:microsoft.com/office/officeart/2005/8/layout/orgChart1"/>
    <dgm:cxn modelId="{1AFA3CED-ED29-42C6-9171-FD1504834466}" type="presParOf" srcId="{6A28848A-62B8-49A1-97C3-297C9D368495}" destId="{C3C1642D-CA95-4511-9220-DB0CCB88493A}" srcOrd="0" destOrd="0" presId="urn:microsoft.com/office/officeart/2005/8/layout/orgChart1"/>
    <dgm:cxn modelId="{42B0DA3D-541B-4DD1-B47A-2CCAD77471F1}" type="presParOf" srcId="{C3C1642D-CA95-4511-9220-DB0CCB88493A}" destId="{094A9211-E622-49C9-A767-576CB11076B7}" srcOrd="0" destOrd="0" presId="urn:microsoft.com/office/officeart/2005/8/layout/orgChart1"/>
    <dgm:cxn modelId="{35B5E5D6-A564-4211-9949-B927F125DC7C}" type="presParOf" srcId="{C3C1642D-CA95-4511-9220-DB0CCB88493A}" destId="{9FA17EBD-851D-4FA7-9ED8-E84B96A220FE}" srcOrd="1" destOrd="0" presId="urn:microsoft.com/office/officeart/2005/8/layout/orgChart1"/>
    <dgm:cxn modelId="{BDC87D2F-4051-46A3-BFE4-FB7042EA9B27}" type="presParOf" srcId="{6A28848A-62B8-49A1-97C3-297C9D368495}" destId="{8A3F4136-499B-4CC3-9249-07CAC0EDE419}" srcOrd="1" destOrd="0" presId="urn:microsoft.com/office/officeart/2005/8/layout/orgChart1"/>
    <dgm:cxn modelId="{AA9A19A9-FB0A-4C6F-B604-4E6FB577C229}" type="presParOf" srcId="{6A28848A-62B8-49A1-97C3-297C9D368495}" destId="{02C435C3-DE86-4B1C-A0C5-A8F91D29B9B7}" srcOrd="2" destOrd="0" presId="urn:microsoft.com/office/officeart/2005/8/layout/orgChart1"/>
    <dgm:cxn modelId="{045189B7-559E-4A37-A5D7-BB0FD389EC09}" type="presParOf" srcId="{E3206B93-1F27-4AB9-AAE6-14BBA56CC468}" destId="{CFC857E7-0BBA-48BD-A3CA-86CFD6944940}" srcOrd="2" destOrd="0" presId="urn:microsoft.com/office/officeart/2005/8/layout/orgChart1"/>
    <dgm:cxn modelId="{60537859-0E81-460A-B6EC-685B5A220662}" type="presParOf" srcId="{C15D42FA-C972-4B23-AB9E-BB50C45E5872}" destId="{39BBFF40-33A9-4CD5-ACEE-C5AF6936CE71}" srcOrd="2" destOrd="0" presId="urn:microsoft.com/office/officeart/2005/8/layout/orgChart1"/>
    <dgm:cxn modelId="{B0B03151-6703-4BA3-9FAE-17CD236DAC11}" type="presParOf" srcId="{A79F9C31-2768-4F78-B2A7-B8A13F0581FF}" destId="{21EB1E5D-6D85-4F4F-B725-AFD8F10AADA4}" srcOrd="2" destOrd="0" presId="urn:microsoft.com/office/officeart/2005/8/layout/orgChart1"/>
    <dgm:cxn modelId="{E5D08CAC-1C5B-45BF-B161-E5C8A66CA0D0}" type="presParOf" srcId="{A79F9C31-2768-4F78-B2A7-B8A13F0581FF}" destId="{EA9A1FBF-CFB7-4033-8AC7-D27310B1E76D}" srcOrd="3" destOrd="0" presId="urn:microsoft.com/office/officeart/2005/8/layout/orgChart1"/>
    <dgm:cxn modelId="{D979397A-EE1A-41A7-81B5-0C9CB0B6EE44}" type="presParOf" srcId="{EA9A1FBF-CFB7-4033-8AC7-D27310B1E76D}" destId="{90E72DCB-E8B8-4F5C-B5A8-A7139D64DAB9}" srcOrd="0" destOrd="0" presId="urn:microsoft.com/office/officeart/2005/8/layout/orgChart1"/>
    <dgm:cxn modelId="{49545FD7-2676-4DA6-8C6C-DC6B5163473E}" type="presParOf" srcId="{90E72DCB-E8B8-4F5C-B5A8-A7139D64DAB9}" destId="{3F7E2C1B-FFD7-4B70-A8E5-2316C674BB9D}" srcOrd="0" destOrd="0" presId="urn:microsoft.com/office/officeart/2005/8/layout/orgChart1"/>
    <dgm:cxn modelId="{F89E3F64-65FE-4068-9E9B-61AF2E417096}" type="presParOf" srcId="{90E72DCB-E8B8-4F5C-B5A8-A7139D64DAB9}" destId="{EF6D1B8C-B58B-4948-8960-8EB1AE8D022E}" srcOrd="1" destOrd="0" presId="urn:microsoft.com/office/officeart/2005/8/layout/orgChart1"/>
    <dgm:cxn modelId="{28B6584C-9800-4454-A557-CB877FD2ED11}" type="presParOf" srcId="{EA9A1FBF-CFB7-4033-8AC7-D27310B1E76D}" destId="{1C44ACB7-3744-48B1-9B6A-A3907BEF3690}" srcOrd="1" destOrd="0" presId="urn:microsoft.com/office/officeart/2005/8/layout/orgChart1"/>
    <dgm:cxn modelId="{19EC2127-5D49-4F89-8D34-543971E6566F}" type="presParOf" srcId="{1C44ACB7-3744-48B1-9B6A-A3907BEF3690}" destId="{2482C40C-3E7F-4936-B6F6-004CAFD8F2A6}" srcOrd="0" destOrd="0" presId="urn:microsoft.com/office/officeart/2005/8/layout/orgChart1"/>
    <dgm:cxn modelId="{4837CE0B-C3C8-41D6-BA3B-BF7236685E9C}" type="presParOf" srcId="{1C44ACB7-3744-48B1-9B6A-A3907BEF3690}" destId="{7C2C13DC-744F-44A4-8C55-D21D6BB012C1}" srcOrd="1" destOrd="0" presId="urn:microsoft.com/office/officeart/2005/8/layout/orgChart1"/>
    <dgm:cxn modelId="{C4F76514-0992-4A5B-9169-4A5EA41A781C}" type="presParOf" srcId="{7C2C13DC-744F-44A4-8C55-D21D6BB012C1}" destId="{FCC592AC-6627-4CFE-BFD8-27D9854BE53C}" srcOrd="0" destOrd="0" presId="urn:microsoft.com/office/officeart/2005/8/layout/orgChart1"/>
    <dgm:cxn modelId="{49BDF1F4-2EC2-49A7-B6D7-18A966E5D83F}" type="presParOf" srcId="{FCC592AC-6627-4CFE-BFD8-27D9854BE53C}" destId="{004F3CD9-214B-4E71-9152-3DE249D7D4F9}" srcOrd="0" destOrd="0" presId="urn:microsoft.com/office/officeart/2005/8/layout/orgChart1"/>
    <dgm:cxn modelId="{456645EC-66B1-4417-BB92-331A3C06F48E}" type="presParOf" srcId="{FCC592AC-6627-4CFE-BFD8-27D9854BE53C}" destId="{01FC3877-C696-4E97-AEB1-521003573645}" srcOrd="1" destOrd="0" presId="urn:microsoft.com/office/officeart/2005/8/layout/orgChart1"/>
    <dgm:cxn modelId="{1DA3495C-8E5E-4FE5-9582-873D3214E31B}" type="presParOf" srcId="{7C2C13DC-744F-44A4-8C55-D21D6BB012C1}" destId="{DF4EDFF7-E365-4083-A87E-560793A39FD4}" srcOrd="1" destOrd="0" presId="urn:microsoft.com/office/officeart/2005/8/layout/orgChart1"/>
    <dgm:cxn modelId="{91C204F9-3E05-4351-981C-86DB6A8A3A51}" type="presParOf" srcId="{DF4EDFF7-E365-4083-A87E-560793A39FD4}" destId="{43735486-A4B3-43AB-9A2D-6144140D87A8}" srcOrd="0" destOrd="0" presId="urn:microsoft.com/office/officeart/2005/8/layout/orgChart1"/>
    <dgm:cxn modelId="{C9F5314D-7B2D-4A44-A85B-F9E3CAD8CFBD}" type="presParOf" srcId="{DF4EDFF7-E365-4083-A87E-560793A39FD4}" destId="{EEC06C89-CB65-43F5-9246-4D1AA9A16300}" srcOrd="1" destOrd="0" presId="urn:microsoft.com/office/officeart/2005/8/layout/orgChart1"/>
    <dgm:cxn modelId="{0586174A-67F7-4AAD-BB81-235EBF093291}" type="presParOf" srcId="{EEC06C89-CB65-43F5-9246-4D1AA9A16300}" destId="{843D4938-FB40-4B97-BB1F-541F19AD60BC}" srcOrd="0" destOrd="0" presId="urn:microsoft.com/office/officeart/2005/8/layout/orgChart1"/>
    <dgm:cxn modelId="{179FA1A8-1DC2-4C5C-8B82-450714112045}" type="presParOf" srcId="{843D4938-FB40-4B97-BB1F-541F19AD60BC}" destId="{9E037AFA-BA0A-4449-ADD3-43F76F3FBD10}" srcOrd="0" destOrd="0" presId="urn:microsoft.com/office/officeart/2005/8/layout/orgChart1"/>
    <dgm:cxn modelId="{E6B4027F-B86F-47BD-81BC-F05090319866}" type="presParOf" srcId="{843D4938-FB40-4B97-BB1F-541F19AD60BC}" destId="{0CE6B79E-F386-4638-A207-DAFDA56E2BA4}" srcOrd="1" destOrd="0" presId="urn:microsoft.com/office/officeart/2005/8/layout/orgChart1"/>
    <dgm:cxn modelId="{7D539130-9A17-4C57-84D7-6721ECC919D7}" type="presParOf" srcId="{EEC06C89-CB65-43F5-9246-4D1AA9A16300}" destId="{0AA52C2D-40DE-473D-AB67-E63B8CD2BEA9}" srcOrd="1" destOrd="0" presId="urn:microsoft.com/office/officeart/2005/8/layout/orgChart1"/>
    <dgm:cxn modelId="{ED34E588-FB82-41C6-9439-C8EF525DC8FD}" type="presParOf" srcId="{EEC06C89-CB65-43F5-9246-4D1AA9A16300}" destId="{9F411743-DAB5-4458-BD92-8CF5BCC2AFE1}" srcOrd="2" destOrd="0" presId="urn:microsoft.com/office/officeart/2005/8/layout/orgChart1"/>
    <dgm:cxn modelId="{8262CEE5-6C43-4B74-B702-603EC3DACCC1}" type="presParOf" srcId="{7C2C13DC-744F-44A4-8C55-D21D6BB012C1}" destId="{D7F04ECE-F330-4259-A4B8-A56D2850587F}" srcOrd="2" destOrd="0" presId="urn:microsoft.com/office/officeart/2005/8/layout/orgChart1"/>
    <dgm:cxn modelId="{F1F6F262-DDF4-4DDA-91D7-04E56C6920A8}" type="presParOf" srcId="{EA9A1FBF-CFB7-4033-8AC7-D27310B1E76D}" destId="{9E9303F4-A639-44F1-AC5A-C5716BAE9EB4}" srcOrd="2" destOrd="0" presId="urn:microsoft.com/office/officeart/2005/8/layout/orgChart1"/>
    <dgm:cxn modelId="{EEABF484-912D-41D5-AB32-04A8E8E57285}" type="presParOf" srcId="{A79F9C31-2768-4F78-B2A7-B8A13F0581FF}" destId="{C9AF19B0-E4CC-434B-BF7A-80CFDC3C474D}" srcOrd="4" destOrd="0" presId="urn:microsoft.com/office/officeart/2005/8/layout/orgChart1"/>
    <dgm:cxn modelId="{88EFD694-9C7F-48A2-8F29-A7F723EA1DCF}" type="presParOf" srcId="{A79F9C31-2768-4F78-B2A7-B8A13F0581FF}" destId="{835B9DE6-11D4-4338-ACBD-E8FA2DD95720}" srcOrd="5" destOrd="0" presId="urn:microsoft.com/office/officeart/2005/8/layout/orgChart1"/>
    <dgm:cxn modelId="{6282DFBB-D8FD-4E09-9B05-B1C1008DD1A3}" type="presParOf" srcId="{835B9DE6-11D4-4338-ACBD-E8FA2DD95720}" destId="{652CC430-705F-4281-B436-AEBD701E1CE5}" srcOrd="0" destOrd="0" presId="urn:microsoft.com/office/officeart/2005/8/layout/orgChart1"/>
    <dgm:cxn modelId="{47ECFF0F-FD8E-4562-9D60-936991C1B4DB}" type="presParOf" srcId="{652CC430-705F-4281-B436-AEBD701E1CE5}" destId="{DAD1C04A-C366-4951-8CD1-E25D88DCBF47}" srcOrd="0" destOrd="0" presId="urn:microsoft.com/office/officeart/2005/8/layout/orgChart1"/>
    <dgm:cxn modelId="{6F9DC642-D2ED-4863-801E-71E34413EB68}" type="presParOf" srcId="{652CC430-705F-4281-B436-AEBD701E1CE5}" destId="{5C5E979D-F6EC-42B5-B922-E4A8A5207E54}" srcOrd="1" destOrd="0" presId="urn:microsoft.com/office/officeart/2005/8/layout/orgChart1"/>
    <dgm:cxn modelId="{42DB0F9E-A87D-4161-B159-843CB53074F4}" type="presParOf" srcId="{835B9DE6-11D4-4338-ACBD-E8FA2DD95720}" destId="{C4581B42-B744-4C64-879A-B34859B08815}" srcOrd="1" destOrd="0" presId="urn:microsoft.com/office/officeart/2005/8/layout/orgChart1"/>
    <dgm:cxn modelId="{E321A54B-DD08-4F6C-8679-13893068B5D3}" type="presParOf" srcId="{C4581B42-B744-4C64-879A-B34859B08815}" destId="{7C111CD3-72E5-4CF8-9274-1E7D7074AFAF}" srcOrd="0" destOrd="0" presId="urn:microsoft.com/office/officeart/2005/8/layout/orgChart1"/>
    <dgm:cxn modelId="{36EE6AFB-44BB-4E13-A73C-DB58A5B85A6D}" type="presParOf" srcId="{C4581B42-B744-4C64-879A-B34859B08815}" destId="{7CE13389-6489-4FD9-A67D-3CA4A87662ED}" srcOrd="1" destOrd="0" presId="urn:microsoft.com/office/officeart/2005/8/layout/orgChart1"/>
    <dgm:cxn modelId="{4C323597-A89C-477D-B66C-779B380A1276}" type="presParOf" srcId="{7CE13389-6489-4FD9-A67D-3CA4A87662ED}" destId="{2C73B232-00D9-4D06-AE9C-0EEFAA701575}" srcOrd="0" destOrd="0" presId="urn:microsoft.com/office/officeart/2005/8/layout/orgChart1"/>
    <dgm:cxn modelId="{6E0E66E6-6424-4892-AC73-A106559EDA1B}" type="presParOf" srcId="{2C73B232-00D9-4D06-AE9C-0EEFAA701575}" destId="{BF6130FE-2311-4E0D-8DD4-CED82D8D6EA3}" srcOrd="0" destOrd="0" presId="urn:microsoft.com/office/officeart/2005/8/layout/orgChart1"/>
    <dgm:cxn modelId="{C39C5A87-90EA-48EA-B470-A9F932F9B262}" type="presParOf" srcId="{2C73B232-00D9-4D06-AE9C-0EEFAA701575}" destId="{3A862A33-1BEC-4226-A86C-3379DF9C2A1D}" srcOrd="1" destOrd="0" presId="urn:microsoft.com/office/officeart/2005/8/layout/orgChart1"/>
    <dgm:cxn modelId="{1D60C562-4672-4D62-8E8A-78ABCB702559}" type="presParOf" srcId="{7CE13389-6489-4FD9-A67D-3CA4A87662ED}" destId="{20E86F8B-E73C-44D6-8C74-9EC9E0277870}" srcOrd="1" destOrd="0" presId="urn:microsoft.com/office/officeart/2005/8/layout/orgChart1"/>
    <dgm:cxn modelId="{478163CE-559C-465C-9B89-FFCD683F9659}" type="presParOf" srcId="{20E86F8B-E73C-44D6-8C74-9EC9E0277870}" destId="{F8F3CB98-64FC-42B5-84C7-5A2EFC3B4032}" srcOrd="0" destOrd="0" presId="urn:microsoft.com/office/officeart/2005/8/layout/orgChart1"/>
    <dgm:cxn modelId="{7DF21ED5-9198-4FD5-8DC8-B85DA04CF2C8}" type="presParOf" srcId="{20E86F8B-E73C-44D6-8C74-9EC9E0277870}" destId="{9432A53F-2934-43DD-96FF-9D8206BA6536}" srcOrd="1" destOrd="0" presId="urn:microsoft.com/office/officeart/2005/8/layout/orgChart1"/>
    <dgm:cxn modelId="{5446C422-D7B9-4383-B0AD-3D0FD8221B58}" type="presParOf" srcId="{9432A53F-2934-43DD-96FF-9D8206BA6536}" destId="{03D51074-CE7E-4361-82FE-9D535AD24354}" srcOrd="0" destOrd="0" presId="urn:microsoft.com/office/officeart/2005/8/layout/orgChart1"/>
    <dgm:cxn modelId="{730AA140-E914-41EC-9C8E-2AE201A2EAD9}" type="presParOf" srcId="{03D51074-CE7E-4361-82FE-9D535AD24354}" destId="{1C8AF20E-784B-4D11-AC5F-75F4A7C452AD}" srcOrd="0" destOrd="0" presId="urn:microsoft.com/office/officeart/2005/8/layout/orgChart1"/>
    <dgm:cxn modelId="{0501E910-7AF7-407C-8FE1-43AA879AC331}" type="presParOf" srcId="{03D51074-CE7E-4361-82FE-9D535AD24354}" destId="{0BF9F54B-4122-4B69-9647-594B8D541DC2}" srcOrd="1" destOrd="0" presId="urn:microsoft.com/office/officeart/2005/8/layout/orgChart1"/>
    <dgm:cxn modelId="{C2D1796F-FD42-4149-89E3-53D0F00F06BD}" type="presParOf" srcId="{9432A53F-2934-43DD-96FF-9D8206BA6536}" destId="{7E32268E-E2B0-4ED2-9181-9DFADC00AB0F}" srcOrd="1" destOrd="0" presId="urn:microsoft.com/office/officeart/2005/8/layout/orgChart1"/>
    <dgm:cxn modelId="{06B2CE68-AB19-4E17-8D9B-E1E9D4BC9A95}" type="presParOf" srcId="{9432A53F-2934-43DD-96FF-9D8206BA6536}" destId="{C49D1E9D-4EA4-44C3-9FD5-29CA21A161B2}" srcOrd="2" destOrd="0" presId="urn:microsoft.com/office/officeart/2005/8/layout/orgChart1"/>
    <dgm:cxn modelId="{340EBB24-D45D-4FC5-AF17-F6B3773CA833}" type="presParOf" srcId="{7CE13389-6489-4FD9-A67D-3CA4A87662ED}" destId="{824780D6-D2F3-4F76-8603-BCFB83214695}" srcOrd="2" destOrd="0" presId="urn:microsoft.com/office/officeart/2005/8/layout/orgChart1"/>
    <dgm:cxn modelId="{EFE88568-0008-49CD-A399-A961A45D945E}" type="presParOf" srcId="{835B9DE6-11D4-4338-ACBD-E8FA2DD95720}" destId="{F2DD828F-3C5F-412C-89B7-AF7797C1EEE3}" srcOrd="2" destOrd="0" presId="urn:microsoft.com/office/officeart/2005/8/layout/orgChart1"/>
    <dgm:cxn modelId="{E7E11F6D-558A-4F3A-B385-7012E9C72334}" type="presParOf" srcId="{2C61ECCE-6644-4CCA-8862-60D9A2C4BDE3}" destId="{C7ADE8C4-30D8-4F1B-AC36-1AAE15551C7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4437CD-EA0F-4818-9516-DA6B7822572F}" type="datetimeFigureOut">
              <a:rPr lang="id-ID" smtClean="0"/>
              <a:t>11/11/2013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E117A8BC-7528-4575-B513-E277C0731C2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4437CD-EA0F-4818-9516-DA6B7822572F}" type="datetimeFigureOut">
              <a:rPr lang="id-ID" smtClean="0"/>
              <a:t>11/11/2013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4437CD-EA0F-4818-9516-DA6B7822572F}" type="datetimeFigureOut">
              <a:rPr lang="id-ID" smtClean="0"/>
              <a:t>11/11/2013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1625" y="1676400"/>
            <a:ext cx="8540750" cy="442277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9EFFD0-4238-446C-82DA-4824E5C254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4437CD-EA0F-4818-9516-DA6B7822572F}" type="datetimeFigureOut">
              <a:rPr lang="id-ID" smtClean="0"/>
              <a:t>11/11/2013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4437CD-EA0F-4818-9516-DA6B7822572F}" type="datetimeFigureOut">
              <a:rPr lang="id-ID" smtClean="0"/>
              <a:t>11/11/2013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17A8BC-7528-4575-B513-E277C0731C2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4437CD-EA0F-4818-9516-DA6B7822572F}" type="datetimeFigureOut">
              <a:rPr lang="id-ID" smtClean="0"/>
              <a:t>11/11/2013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4437CD-EA0F-4818-9516-DA6B7822572F}" type="datetimeFigureOut">
              <a:rPr lang="id-ID" smtClean="0"/>
              <a:t>11/11/2013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4437CD-EA0F-4818-9516-DA6B7822572F}" type="datetimeFigureOut">
              <a:rPr lang="id-ID" smtClean="0"/>
              <a:t>11/11/2013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437CD-EA0F-4818-9516-DA6B7822572F}" type="datetimeFigureOut">
              <a:rPr lang="id-ID" smtClean="0"/>
              <a:t>11/11/2013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4437CD-EA0F-4818-9516-DA6B7822572F}" type="datetimeFigureOut">
              <a:rPr lang="id-ID" smtClean="0"/>
              <a:t>11/11/2013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17A8BC-7528-4575-B513-E277C0731C2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4437CD-EA0F-4818-9516-DA6B7822572F}" type="datetimeFigureOut">
              <a:rPr lang="id-ID" smtClean="0"/>
              <a:t>11/11/2013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E117A8BC-7528-4575-B513-E277C0731C28}"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4437CD-EA0F-4818-9516-DA6B7822572F}" type="datetimeFigureOut">
              <a:rPr lang="id-ID" smtClean="0"/>
              <a:t>11/11/2013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17A8BC-7528-4575-B513-E277C0731C28}"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470025"/>
          </a:xfrm>
        </p:spPr>
        <p:txBody>
          <a:bodyPr/>
          <a:lstStyle/>
          <a:p>
            <a:r>
              <a:rPr lang="id-ID" dirty="0" smtClean="0"/>
              <a:t>PERTEMUAN KE-2</a:t>
            </a:r>
            <a:endParaRPr lang="id-ID" dirty="0"/>
          </a:p>
        </p:txBody>
      </p:sp>
      <p:sp>
        <p:nvSpPr>
          <p:cNvPr id="3" name="Subtitle 2"/>
          <p:cNvSpPr>
            <a:spLocks noGrp="1"/>
          </p:cNvSpPr>
          <p:nvPr>
            <p:ph type="subTitle" idx="1"/>
          </p:nvPr>
        </p:nvSpPr>
        <p:spPr>
          <a:xfrm>
            <a:off x="1371600" y="2714620"/>
            <a:ext cx="6400800" cy="2924180"/>
          </a:xfrm>
        </p:spPr>
        <p:txBody>
          <a:bodyPr>
            <a:normAutofit/>
          </a:bodyPr>
          <a:lstStyle/>
          <a:p>
            <a:r>
              <a:rPr lang="id-ID" sz="7200" dirty="0" smtClean="0"/>
              <a:t>ORGANISASI</a:t>
            </a:r>
            <a:endParaRPr lang="id-ID"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id-ID" sz="4000" smtClean="0"/>
              <a:t>Fungsi Bisnis dan Proses Bisnis (4)</a:t>
            </a:r>
            <a:endParaRPr lang="en-US" sz="4000" smtClean="0"/>
          </a:p>
        </p:txBody>
      </p:sp>
      <p:graphicFrame>
        <p:nvGraphicFramePr>
          <p:cNvPr id="68625" name="Group 17"/>
          <p:cNvGraphicFramePr>
            <a:graphicFrameLocks noGrp="1"/>
          </p:cNvGraphicFramePr>
          <p:nvPr>
            <p:ph type="tbl" idx="1"/>
          </p:nvPr>
        </p:nvGraphicFramePr>
        <p:xfrm>
          <a:off x="301625" y="1676400"/>
          <a:ext cx="8540750" cy="4422775"/>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728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Akuntansi</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Memelihara catatan/dokumen keuangan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Menyimpan, mengelola catatan atau dokumen keuangan seperti faktur, kuitansi, pengeluaran..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Membuat dokumen akuntansi</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Catatan: kadang-kadang fungsi keuangan dan akuntansi menjadi satu fungsi saja, karena identik</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eaLnBrk="1" hangingPunct="1">
              <a:defRPr/>
            </a:pPr>
            <a:r>
              <a:rPr lang="id-ID" sz="4000" smtClean="0"/>
              <a:t>Fungsi Bisnis dan Proses Bisnis (5)</a:t>
            </a:r>
            <a:endParaRPr lang="en-US" sz="4000" smtClean="0"/>
          </a:p>
        </p:txBody>
      </p:sp>
      <p:graphicFrame>
        <p:nvGraphicFramePr>
          <p:cNvPr id="69655" name="Group 23"/>
          <p:cNvGraphicFramePr>
            <a:graphicFrameLocks noGrp="1"/>
          </p:cNvGraphicFramePr>
          <p:nvPr>
            <p:ph type="tbl" idx="1"/>
          </p:nvPr>
        </p:nvGraphicFramePr>
        <p:xfrm>
          <a:off x="301625" y="1676400"/>
          <a:ext cx="8540750" cy="4422775"/>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728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Sumber Daya Manusia</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Mengelola SDM organisasi</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Menentukan kebutuhan SDM</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Rekruting, training, pengembangan, pemeliharaan SDM</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Menggaji pegawai</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Mencatat keuntungan/kelebihan SDM yang ada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Mencatat syarat pegawai disiplin dan tidak</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Memelihara dokumen/catatan pegawai</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id-ID" sz="4000" smtClean="0"/>
              <a:t>Fungsi Bisnis dan Proses Bisnis (6)</a:t>
            </a:r>
            <a:endParaRPr lang="en-US" sz="4000" smtClean="0"/>
          </a:p>
        </p:txBody>
      </p:sp>
      <p:graphicFrame>
        <p:nvGraphicFramePr>
          <p:cNvPr id="70673" name="Group 17"/>
          <p:cNvGraphicFramePr>
            <a:graphicFrameLocks noGrp="1"/>
          </p:cNvGraphicFramePr>
          <p:nvPr>
            <p:ph type="tbl" idx="1"/>
          </p:nvPr>
        </p:nvGraphicFramePr>
        <p:xfrm>
          <a:off x="301625" y="1676400"/>
          <a:ext cx="8540750" cy="4422775"/>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728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Penelitian dan Pengembangan/Riset</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Menemukan/merumuskan metode, konsep baru</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Melakukan penelitian terhadap metode baru yang lebih baik</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Menentukan bagaimana produk dibuat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Menentukan bagaimana proses produksi</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id-ID" sz="4000" smtClean="0"/>
              <a:t>Subproses yang terdapat di semua fungsi bisnis</a:t>
            </a:r>
            <a:endParaRPr lang="en-US" sz="4000" smtClean="0"/>
          </a:p>
        </p:txBody>
      </p:sp>
      <p:sp>
        <p:nvSpPr>
          <p:cNvPr id="71683" name="Rectangle 3"/>
          <p:cNvSpPr>
            <a:spLocks noGrp="1" noRot="1" noChangeArrowheads="1"/>
          </p:cNvSpPr>
          <p:nvPr>
            <p:ph idx="1"/>
          </p:nvPr>
        </p:nvSpPr>
        <p:spPr/>
        <p:txBody>
          <a:bodyPr/>
          <a:lstStyle/>
          <a:p>
            <a:pPr eaLnBrk="1" hangingPunct="1">
              <a:defRPr/>
            </a:pPr>
            <a:r>
              <a:rPr lang="id-ID" smtClean="0"/>
              <a:t>Komunikasi antar SDM</a:t>
            </a:r>
          </a:p>
          <a:p>
            <a:pPr eaLnBrk="1" hangingPunct="1">
              <a:defRPr/>
            </a:pPr>
            <a:r>
              <a:rPr lang="id-ID" smtClean="0"/>
              <a:t>Analisis Data</a:t>
            </a:r>
          </a:p>
          <a:p>
            <a:pPr eaLnBrk="1" hangingPunct="1">
              <a:defRPr/>
            </a:pPr>
            <a:r>
              <a:rPr lang="id-ID" smtClean="0"/>
              <a:t>Motivasi Pegawai</a:t>
            </a:r>
          </a:p>
          <a:p>
            <a:pPr eaLnBrk="1" hangingPunct="1">
              <a:defRPr/>
            </a:pPr>
            <a:r>
              <a:rPr lang="id-ID" smtClean="0"/>
              <a:t>Rencana Kerja akan Dikerjakan</a:t>
            </a:r>
          </a:p>
          <a:p>
            <a:pPr eaLnBrk="1" hangingPunct="1">
              <a:defRPr/>
            </a:pPr>
            <a:r>
              <a:rPr lang="id-ID" smtClean="0"/>
              <a:t>Mengikuti Tahapan Kerja</a:t>
            </a:r>
          </a:p>
          <a:p>
            <a:pPr eaLnBrk="1" hangingPunct="1">
              <a:defRPr/>
            </a:pPr>
            <a:r>
              <a:rPr lang="id-ID" smtClean="0"/>
              <a:t>Menyediakan Timbal Balik ke Pegawai</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r>
              <a:rPr lang="id-ID" smtClean="0"/>
              <a:t>Struktur Organisasi</a:t>
            </a:r>
            <a:endParaRPr lang="en-US" smtClean="0"/>
          </a:p>
        </p:txBody>
      </p:sp>
      <p:sp>
        <p:nvSpPr>
          <p:cNvPr id="72707" name="Rectangle 3"/>
          <p:cNvSpPr>
            <a:spLocks noGrp="1" noRot="1" noChangeArrowheads="1"/>
          </p:cNvSpPr>
          <p:nvPr>
            <p:ph idx="1"/>
          </p:nvPr>
        </p:nvSpPr>
        <p:spPr/>
        <p:txBody>
          <a:bodyPr/>
          <a:lstStyle/>
          <a:p>
            <a:pPr eaLnBrk="1" hangingPunct="1">
              <a:defRPr/>
            </a:pPr>
            <a:r>
              <a:rPr lang="id-ID" smtClean="0"/>
              <a:t>Struktur organisasi adalah spesifikasi pekerjaan yang harus dilakukan di dalam suatu organisasi dan cara-cara mengaitkan satu pekerjaan dengan lainnya</a:t>
            </a:r>
          </a:p>
          <a:p>
            <a:pPr eaLnBrk="1" hangingPunct="1">
              <a:defRPr/>
            </a:pPr>
            <a:r>
              <a:rPr lang="id-ID" smtClean="0"/>
              <a:t>Contoh:</a:t>
            </a:r>
          </a:p>
          <a:p>
            <a:pPr lvl="1" eaLnBrk="1" hangingPunct="1">
              <a:defRPr/>
            </a:pPr>
            <a:r>
              <a:rPr lang="id-ID" smtClean="0"/>
              <a:t>Mobil sebagai analogi organisasi dan semua mobil mempunyai mesin, empat ban, rem dan komponen struktur lainnya (sebagai analogi struktur organisasi)</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id-ID" smtClean="0"/>
              <a:t>Blok Struktur Organisasi</a:t>
            </a:r>
            <a:endParaRPr lang="en-US" smtClean="0"/>
          </a:p>
        </p:txBody>
      </p:sp>
      <p:sp>
        <p:nvSpPr>
          <p:cNvPr id="73731" name="Rectangle 3"/>
          <p:cNvSpPr>
            <a:spLocks noGrp="1" noRot="1" noChangeArrowheads="1"/>
          </p:cNvSpPr>
          <p:nvPr>
            <p:ph idx="1"/>
          </p:nvPr>
        </p:nvSpPr>
        <p:spPr/>
        <p:txBody>
          <a:bodyPr/>
          <a:lstStyle/>
          <a:p>
            <a:pPr eaLnBrk="1" hangingPunct="1">
              <a:defRPr/>
            </a:pPr>
            <a:r>
              <a:rPr lang="id-ID" sz="2800" smtClean="0"/>
              <a:t>Spesialisasi: menentukan siapa yang akan mengerjakan apa</a:t>
            </a:r>
          </a:p>
          <a:p>
            <a:pPr lvl="1" eaLnBrk="1" hangingPunct="1">
              <a:defRPr/>
            </a:pPr>
            <a:r>
              <a:rPr lang="id-ID" sz="2400" smtClean="0"/>
              <a:t>Proses mengidentifikasi pekerjaan-pekerjaan khusus yang harus diselesaikan dan menentukan orang-orang yang akan melakukannya</a:t>
            </a:r>
          </a:p>
          <a:p>
            <a:pPr eaLnBrk="1" hangingPunct="1">
              <a:defRPr/>
            </a:pPr>
            <a:r>
              <a:rPr lang="id-ID" sz="2800" smtClean="0"/>
              <a:t>Departemenisasi: menentukan bagaimana sebaiknya mengelompokkan orang-orang yang melaksanakan tugas tertentu</a:t>
            </a:r>
          </a:p>
          <a:p>
            <a:pPr lvl="1" eaLnBrk="1" hangingPunct="1">
              <a:defRPr/>
            </a:pPr>
            <a:r>
              <a:rPr lang="id-ID" sz="2400" smtClean="0"/>
              <a:t>Proses mengelompokkan pekerjaan ke dalam unit-unit yang masuk akal</a:t>
            </a: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hangingPunct="1">
              <a:defRPr/>
            </a:pPr>
            <a:r>
              <a:rPr lang="id-ID" smtClean="0"/>
              <a:t>Contoh Struktur Organisasi</a:t>
            </a:r>
            <a:endParaRPr lang="en-US" smtClean="0"/>
          </a:p>
        </p:txBody>
      </p:sp>
      <p:graphicFrame>
        <p:nvGraphicFramePr>
          <p:cNvPr id="2" name="Diagram 1"/>
          <p:cNvGraphicFramePr/>
          <p:nvPr/>
        </p:nvGraphicFramePr>
        <p:xfrm>
          <a:off x="200025" y="1533525"/>
          <a:ext cx="8585200" cy="450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id-ID" smtClean="0"/>
              <a:t>Tiga Bentuk Wewenang</a:t>
            </a:r>
            <a:endParaRPr lang="en-US" smtClean="0"/>
          </a:p>
        </p:txBody>
      </p:sp>
      <p:sp>
        <p:nvSpPr>
          <p:cNvPr id="77827" name="Rectangle 3"/>
          <p:cNvSpPr>
            <a:spLocks noGrp="1" noRot="1" noChangeArrowheads="1"/>
          </p:cNvSpPr>
          <p:nvPr>
            <p:ph idx="1"/>
          </p:nvPr>
        </p:nvSpPr>
        <p:spPr/>
        <p:txBody>
          <a:bodyPr/>
          <a:lstStyle/>
          <a:p>
            <a:pPr eaLnBrk="1" hangingPunct="1">
              <a:lnSpc>
                <a:spcPct val="80000"/>
              </a:lnSpc>
              <a:defRPr/>
            </a:pPr>
            <a:r>
              <a:rPr lang="id-ID" sz="2800" smtClean="0"/>
              <a:t>Wewenang Lini</a:t>
            </a:r>
          </a:p>
          <a:p>
            <a:pPr lvl="1" eaLnBrk="1" hangingPunct="1">
              <a:lnSpc>
                <a:spcPct val="80000"/>
              </a:lnSpc>
              <a:defRPr/>
            </a:pPr>
            <a:r>
              <a:rPr lang="id-ID" sz="2400" smtClean="0"/>
              <a:t>Struktur organisasi yang wewenang mengalir dalam suatu rantai komando dari pucuk pimpinan perusahaan ke bawahannya</a:t>
            </a:r>
          </a:p>
          <a:p>
            <a:pPr eaLnBrk="1" hangingPunct="1">
              <a:lnSpc>
                <a:spcPct val="80000"/>
              </a:lnSpc>
              <a:defRPr/>
            </a:pPr>
            <a:r>
              <a:rPr lang="id-ID" sz="2800" smtClean="0"/>
              <a:t>Wewenang Staf</a:t>
            </a:r>
          </a:p>
          <a:p>
            <a:pPr lvl="1" eaLnBrk="1" hangingPunct="1">
              <a:lnSpc>
                <a:spcPct val="80000"/>
              </a:lnSpc>
              <a:defRPr/>
            </a:pPr>
            <a:r>
              <a:rPr lang="id-ID" sz="2400" smtClean="0"/>
              <a:t>Wewenang yang didasarkan pada keahlian dan biasanya berupa tugas memberikan nasihat kepada manajer lini</a:t>
            </a:r>
          </a:p>
          <a:p>
            <a:pPr eaLnBrk="1" hangingPunct="1">
              <a:lnSpc>
                <a:spcPct val="80000"/>
              </a:lnSpc>
              <a:defRPr/>
            </a:pPr>
            <a:r>
              <a:rPr lang="id-ID" sz="2800" smtClean="0"/>
              <a:t>Wewenang Komite dan Kelompok</a:t>
            </a:r>
          </a:p>
          <a:p>
            <a:pPr lvl="1" eaLnBrk="1" hangingPunct="1">
              <a:lnSpc>
                <a:spcPct val="80000"/>
              </a:lnSpc>
              <a:defRPr/>
            </a:pPr>
            <a:r>
              <a:rPr lang="id-ID" sz="2400" smtClean="0"/>
              <a:t>Wewenang yang diberikan kepada komite atau kelompok kerja yang terlibat dalam operasional perusahaan sehari-hari</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id-ID" sz="4000" smtClean="0"/>
              <a:t>Proses Tiga Tahap dari Perkembangan Hirarki</a:t>
            </a:r>
            <a:endParaRPr lang="en-US" sz="4000" smtClean="0"/>
          </a:p>
        </p:txBody>
      </p:sp>
      <p:sp>
        <p:nvSpPr>
          <p:cNvPr id="76803" name="Rectangle 3"/>
          <p:cNvSpPr>
            <a:spLocks noGrp="1" noRot="1" noChangeArrowheads="1"/>
          </p:cNvSpPr>
          <p:nvPr>
            <p:ph idx="1"/>
          </p:nvPr>
        </p:nvSpPr>
        <p:spPr/>
        <p:txBody>
          <a:bodyPr/>
          <a:lstStyle/>
          <a:p>
            <a:pPr marL="609600" indent="-609600" eaLnBrk="1" hangingPunct="1">
              <a:buFont typeface="Wingdings" pitchFamily="2" charset="2"/>
              <a:buAutoNum type="arabicPeriod"/>
              <a:defRPr/>
            </a:pPr>
            <a:r>
              <a:rPr lang="id-ID" sz="2800" smtClean="0"/>
              <a:t>Menetapkan tugas-tugas: menentukan siapa yang dapat membuat keputusan dan membuat perincian bagaimana seharusnya tugas itu dilaksanakan</a:t>
            </a:r>
          </a:p>
          <a:p>
            <a:pPr marL="609600" indent="-609600" eaLnBrk="1" hangingPunct="1">
              <a:buFont typeface="Wingdings" pitchFamily="2" charset="2"/>
              <a:buAutoNum type="arabicPeriod"/>
              <a:defRPr/>
            </a:pPr>
            <a:r>
              <a:rPr lang="id-ID" sz="2800" smtClean="0"/>
              <a:t>Melakukan tugas-tugas: mengimplementasikan keputusan yang telah diambil</a:t>
            </a:r>
          </a:p>
          <a:p>
            <a:pPr marL="609600" indent="-609600" eaLnBrk="1" hangingPunct="1">
              <a:buFont typeface="Wingdings" pitchFamily="2" charset="2"/>
              <a:buAutoNum type="arabicPeriod"/>
              <a:defRPr/>
            </a:pPr>
            <a:r>
              <a:rPr lang="id-ID" sz="2800" smtClean="0"/>
              <a:t>Mendistribusikan wewenang: menentukan apakah organisasi akan menjadi tersentralisasi atau terdesentralisasi</a:t>
            </a: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id-ID" sz="4000" smtClean="0"/>
              <a:t>Bentuk-Bentuk Struktur Organisasi</a:t>
            </a:r>
            <a:endParaRPr lang="en-US" sz="4000" smtClean="0"/>
          </a:p>
        </p:txBody>
      </p:sp>
      <p:sp>
        <p:nvSpPr>
          <p:cNvPr id="79875" name="Rectangle 3"/>
          <p:cNvSpPr>
            <a:spLocks noGrp="1" noRot="1" noChangeArrowheads="1"/>
          </p:cNvSpPr>
          <p:nvPr>
            <p:ph idx="1"/>
          </p:nvPr>
        </p:nvSpPr>
        <p:spPr/>
        <p:txBody>
          <a:bodyPr/>
          <a:lstStyle/>
          <a:p>
            <a:pPr eaLnBrk="1" hangingPunct="1">
              <a:lnSpc>
                <a:spcPct val="90000"/>
              </a:lnSpc>
              <a:defRPr/>
            </a:pPr>
            <a:r>
              <a:rPr lang="id-ID" smtClean="0"/>
              <a:t>Organisasi Fungsional</a:t>
            </a:r>
          </a:p>
          <a:p>
            <a:pPr eaLnBrk="1" hangingPunct="1">
              <a:lnSpc>
                <a:spcPct val="90000"/>
              </a:lnSpc>
              <a:defRPr/>
            </a:pPr>
            <a:r>
              <a:rPr lang="id-ID" smtClean="0"/>
              <a:t>Organisasi Divisional</a:t>
            </a:r>
          </a:p>
          <a:p>
            <a:pPr eaLnBrk="1" hangingPunct="1">
              <a:lnSpc>
                <a:spcPct val="90000"/>
              </a:lnSpc>
              <a:defRPr/>
            </a:pPr>
            <a:r>
              <a:rPr lang="id-ID" smtClean="0"/>
              <a:t>Organisasi Matriks</a:t>
            </a:r>
          </a:p>
          <a:p>
            <a:pPr eaLnBrk="1" hangingPunct="1">
              <a:lnSpc>
                <a:spcPct val="90000"/>
              </a:lnSpc>
              <a:defRPr/>
            </a:pPr>
            <a:r>
              <a:rPr lang="id-ID" smtClean="0"/>
              <a:t>Organisasi Internasional</a:t>
            </a:r>
          </a:p>
          <a:p>
            <a:pPr eaLnBrk="1" hangingPunct="1">
              <a:lnSpc>
                <a:spcPct val="90000"/>
              </a:lnSpc>
              <a:defRPr/>
            </a:pPr>
            <a:r>
              <a:rPr lang="id-ID" smtClean="0"/>
              <a:t>Organisasi Tanpa Batas</a:t>
            </a:r>
          </a:p>
          <a:p>
            <a:pPr eaLnBrk="1" hangingPunct="1">
              <a:lnSpc>
                <a:spcPct val="90000"/>
              </a:lnSpc>
              <a:defRPr/>
            </a:pPr>
            <a:r>
              <a:rPr lang="id-ID" smtClean="0"/>
              <a:t>Organisasi Tim</a:t>
            </a:r>
          </a:p>
          <a:p>
            <a:pPr eaLnBrk="1" hangingPunct="1">
              <a:lnSpc>
                <a:spcPct val="90000"/>
              </a:lnSpc>
              <a:defRPr/>
            </a:pPr>
            <a:r>
              <a:rPr lang="id-ID" smtClean="0"/>
              <a:t>Organisasi Virtual</a:t>
            </a:r>
          </a:p>
          <a:p>
            <a:pPr eaLnBrk="1" hangingPunct="1">
              <a:lnSpc>
                <a:spcPct val="90000"/>
              </a:lnSpc>
              <a:defRPr/>
            </a:pPr>
            <a:r>
              <a:rPr lang="id-ID" smtClean="0"/>
              <a:t>Organisasi Pembelajaran</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id-ID" smtClean="0"/>
              <a:t>Organisasi</a:t>
            </a:r>
            <a:endParaRPr lang="en-US" smtClean="0"/>
          </a:p>
        </p:txBody>
      </p:sp>
      <p:sp>
        <p:nvSpPr>
          <p:cNvPr id="56323" name="Rectangle 3"/>
          <p:cNvSpPr>
            <a:spLocks noGrp="1" noRot="1" noChangeArrowheads="1"/>
          </p:cNvSpPr>
          <p:nvPr>
            <p:ph idx="1"/>
          </p:nvPr>
        </p:nvSpPr>
        <p:spPr/>
        <p:txBody>
          <a:bodyPr/>
          <a:lstStyle/>
          <a:p>
            <a:pPr eaLnBrk="1" hangingPunct="1">
              <a:lnSpc>
                <a:spcPct val="90000"/>
              </a:lnSpc>
              <a:defRPr/>
            </a:pPr>
            <a:r>
              <a:rPr lang="id-ID" smtClean="0"/>
              <a:t>Organisasi adalah struktur sosial, formal dan stabil dan mengambil sumber daya dari lingkungan dan mengolahnya menjadi output/produk</a:t>
            </a:r>
          </a:p>
          <a:p>
            <a:pPr eaLnBrk="1" hangingPunct="1">
              <a:lnSpc>
                <a:spcPct val="90000"/>
              </a:lnSpc>
              <a:defRPr/>
            </a:pPr>
            <a:r>
              <a:rPr lang="id-ID" smtClean="0"/>
              <a:t>Organisasi terdiri dari:</a:t>
            </a:r>
          </a:p>
          <a:p>
            <a:pPr lvl="1" eaLnBrk="1" hangingPunct="1">
              <a:lnSpc>
                <a:spcPct val="90000"/>
              </a:lnSpc>
              <a:defRPr/>
            </a:pPr>
            <a:r>
              <a:rPr lang="id-ID" smtClean="0"/>
              <a:t>Manusia</a:t>
            </a:r>
          </a:p>
          <a:p>
            <a:pPr lvl="1" eaLnBrk="1" hangingPunct="1">
              <a:lnSpc>
                <a:spcPct val="90000"/>
              </a:lnSpc>
              <a:defRPr/>
            </a:pPr>
            <a:r>
              <a:rPr lang="id-ID" smtClean="0"/>
              <a:t>Lingkungan luar</a:t>
            </a:r>
          </a:p>
          <a:p>
            <a:pPr lvl="1" eaLnBrk="1" hangingPunct="1">
              <a:lnSpc>
                <a:spcPct val="90000"/>
              </a:lnSpc>
              <a:defRPr/>
            </a:pPr>
            <a:r>
              <a:rPr lang="id-ID" smtClean="0"/>
              <a:t>Budaya</a:t>
            </a:r>
          </a:p>
          <a:p>
            <a:pPr lvl="1" eaLnBrk="1" hangingPunct="1">
              <a:lnSpc>
                <a:spcPct val="90000"/>
              </a:lnSpc>
              <a:defRPr/>
            </a:pPr>
            <a:r>
              <a:rPr lang="id-ID" smtClean="0"/>
              <a:t>Prosedur</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pPr eaLnBrk="1" hangingPunct="1">
              <a:defRPr/>
            </a:pPr>
            <a:r>
              <a:rPr lang="id-ID" smtClean="0"/>
              <a:t>Organisasi Fungsional</a:t>
            </a:r>
            <a:endParaRPr lang="en-US" smtClean="0"/>
          </a:p>
        </p:txBody>
      </p:sp>
      <p:sp>
        <p:nvSpPr>
          <p:cNvPr id="80899" name="Rectangle 3"/>
          <p:cNvSpPr>
            <a:spLocks noGrp="1" noRot="1" noChangeArrowheads="1"/>
          </p:cNvSpPr>
          <p:nvPr>
            <p:ph idx="1"/>
          </p:nvPr>
        </p:nvSpPr>
        <p:spPr/>
        <p:txBody>
          <a:bodyPr/>
          <a:lstStyle/>
          <a:p>
            <a:pPr eaLnBrk="1" hangingPunct="1">
              <a:defRPr/>
            </a:pPr>
            <a:r>
              <a:rPr lang="id-ID" smtClean="0"/>
              <a:t>Bentuk organisasi yang mana wewenang ditentukan oleh keterkaitan antara fungsi dan aktivitas kelompok</a:t>
            </a:r>
          </a:p>
          <a:p>
            <a:pPr lvl="1" eaLnBrk="1" hangingPunct="1">
              <a:defRPr/>
            </a:pPr>
            <a:r>
              <a:rPr lang="id-ID" smtClean="0"/>
              <a:t>Contoh: </a:t>
            </a:r>
            <a:r>
              <a:rPr lang="id-ID" smtClean="0">
                <a:solidFill>
                  <a:srgbClr val="FFFF00"/>
                </a:solidFill>
              </a:rPr>
              <a:t>www.garden.com</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r>
              <a:rPr lang="id-ID" smtClean="0"/>
              <a:t>Organisasi Divisional</a:t>
            </a:r>
            <a:endParaRPr lang="en-US" smtClean="0"/>
          </a:p>
        </p:txBody>
      </p:sp>
      <p:sp>
        <p:nvSpPr>
          <p:cNvPr id="81923" name="Rectangle 3"/>
          <p:cNvSpPr>
            <a:spLocks noGrp="1" noRot="1" noChangeArrowheads="1"/>
          </p:cNvSpPr>
          <p:nvPr>
            <p:ph idx="1"/>
          </p:nvPr>
        </p:nvSpPr>
        <p:spPr/>
        <p:txBody>
          <a:bodyPr/>
          <a:lstStyle/>
          <a:p>
            <a:pPr eaLnBrk="1" hangingPunct="1">
              <a:defRPr/>
            </a:pPr>
            <a:r>
              <a:rPr lang="id-ID" smtClean="0"/>
              <a:t>Struktur organisasi yang divisi-divisi korporasinya beroperasi sebagai bisnis yang relatif bersifat otonom di bawah naungan korporasi yang lebih besar</a:t>
            </a:r>
          </a:p>
          <a:p>
            <a:pPr lvl="1" eaLnBrk="1" hangingPunct="1">
              <a:defRPr/>
            </a:pPr>
            <a:r>
              <a:rPr lang="id-ID" smtClean="0"/>
              <a:t>Contoh: </a:t>
            </a:r>
            <a:r>
              <a:rPr lang="id-ID" smtClean="0">
                <a:solidFill>
                  <a:srgbClr val="FFFF00"/>
                </a:solidFill>
              </a:rPr>
              <a:t>www.heinz.com</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defRPr/>
            </a:pPr>
            <a:r>
              <a:rPr lang="id-ID" smtClean="0"/>
              <a:t>Organisasi Matriks</a:t>
            </a:r>
            <a:endParaRPr lang="en-US" smtClean="0"/>
          </a:p>
        </p:txBody>
      </p:sp>
      <p:sp>
        <p:nvSpPr>
          <p:cNvPr id="82947" name="Rectangle 3"/>
          <p:cNvSpPr>
            <a:spLocks noGrp="1" noRot="1" noChangeArrowheads="1"/>
          </p:cNvSpPr>
          <p:nvPr>
            <p:ph idx="1"/>
          </p:nvPr>
        </p:nvSpPr>
        <p:spPr/>
        <p:txBody>
          <a:bodyPr/>
          <a:lstStyle/>
          <a:p>
            <a:pPr eaLnBrk="1" hangingPunct="1">
              <a:defRPr/>
            </a:pPr>
            <a:r>
              <a:rPr lang="id-ID" smtClean="0"/>
              <a:t>Struktur organisasi yang dibentuk berdasarkan kelompok-kelompok dan anggota kelompok melapor kepada dua manajer atau lebih</a:t>
            </a:r>
          </a:p>
          <a:p>
            <a:pPr lvl="1" eaLnBrk="1" hangingPunct="1">
              <a:defRPr/>
            </a:pPr>
            <a:r>
              <a:rPr lang="id-ID" smtClean="0"/>
              <a:t>Contoh: </a:t>
            </a:r>
            <a:r>
              <a:rPr lang="id-ID" smtClean="0">
                <a:solidFill>
                  <a:srgbClr val="FFFF00"/>
                </a:solidFill>
              </a:rPr>
              <a:t>www.nasa.gov</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id-ID" smtClean="0"/>
              <a:t>Organisasi Internasional</a:t>
            </a:r>
            <a:endParaRPr lang="en-US" smtClean="0"/>
          </a:p>
        </p:txBody>
      </p:sp>
      <p:sp>
        <p:nvSpPr>
          <p:cNvPr id="83971" name="Rectangle 3"/>
          <p:cNvSpPr>
            <a:spLocks noGrp="1" noRot="1" noChangeArrowheads="1"/>
          </p:cNvSpPr>
          <p:nvPr>
            <p:ph idx="1"/>
          </p:nvPr>
        </p:nvSpPr>
        <p:spPr/>
        <p:txBody>
          <a:bodyPr/>
          <a:lstStyle/>
          <a:p>
            <a:pPr eaLnBrk="1" hangingPunct="1">
              <a:defRPr/>
            </a:pPr>
            <a:r>
              <a:rPr lang="id-ID" smtClean="0"/>
              <a:t>Pendekatan struktur organisasi yang dikembangkan untuk merespon kebutuhan memanufaktur, membeli, dan menjual di pasar global</a:t>
            </a:r>
          </a:p>
          <a:p>
            <a:pPr lvl="1" eaLnBrk="1" hangingPunct="1">
              <a:defRPr/>
            </a:pPr>
            <a:r>
              <a:rPr lang="id-ID" smtClean="0"/>
              <a:t>Contoh: </a:t>
            </a:r>
            <a:r>
              <a:rPr lang="id-ID" smtClean="0">
                <a:solidFill>
                  <a:srgbClr val="FFFF00"/>
                </a:solidFill>
              </a:rPr>
              <a:t>www.universalpictures.com</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id-ID" smtClean="0"/>
              <a:t>Organisasi Tanpa Batas</a:t>
            </a:r>
            <a:endParaRPr lang="en-US" smtClean="0"/>
          </a:p>
        </p:txBody>
      </p:sp>
      <p:sp>
        <p:nvSpPr>
          <p:cNvPr id="84995" name="Rectangle 3"/>
          <p:cNvSpPr>
            <a:spLocks noGrp="1" noRot="1" noChangeArrowheads="1"/>
          </p:cNvSpPr>
          <p:nvPr>
            <p:ph idx="1"/>
          </p:nvPr>
        </p:nvSpPr>
        <p:spPr/>
        <p:txBody>
          <a:bodyPr/>
          <a:lstStyle/>
          <a:p>
            <a:pPr eaLnBrk="1" hangingPunct="1">
              <a:defRPr/>
            </a:pPr>
            <a:r>
              <a:rPr lang="id-ID" smtClean="0"/>
              <a:t>Organisasi yang meminimalkan atau menghilangkan batasan-batasan dan struktur-struktur tradisional</a:t>
            </a:r>
          </a:p>
          <a:p>
            <a:pPr lvl="1" eaLnBrk="1" hangingPunct="1">
              <a:defRPr/>
            </a:pPr>
            <a:r>
              <a:rPr lang="id-ID" smtClean="0"/>
              <a:t>Contoh: </a:t>
            </a:r>
            <a:r>
              <a:rPr lang="id-ID" smtClean="0">
                <a:solidFill>
                  <a:srgbClr val="FFFF00"/>
                </a:solidFill>
              </a:rPr>
              <a:t>General Electric (GE)</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id-ID" smtClean="0"/>
              <a:t>Organisasi Tim</a:t>
            </a:r>
            <a:endParaRPr lang="en-US" smtClean="0"/>
          </a:p>
        </p:txBody>
      </p:sp>
      <p:sp>
        <p:nvSpPr>
          <p:cNvPr id="86019" name="Rectangle 3"/>
          <p:cNvSpPr>
            <a:spLocks noGrp="1" noRot="1" noChangeArrowheads="1"/>
          </p:cNvSpPr>
          <p:nvPr>
            <p:ph idx="1"/>
          </p:nvPr>
        </p:nvSpPr>
        <p:spPr/>
        <p:txBody>
          <a:bodyPr/>
          <a:lstStyle/>
          <a:p>
            <a:pPr eaLnBrk="1" hangingPunct="1">
              <a:defRPr/>
            </a:pPr>
            <a:r>
              <a:rPr lang="id-ID" smtClean="0"/>
              <a:t>Organisasi yang hampir sepenuhnya bergantung pada tim bertipe proyek, dengan sedikit atau tanpa hierarki fungsional mendasar</a:t>
            </a:r>
          </a:p>
          <a:p>
            <a:pPr lvl="1" eaLnBrk="1" hangingPunct="1">
              <a:defRPr/>
            </a:pPr>
            <a:r>
              <a:rPr lang="id-ID" smtClean="0"/>
              <a:t>Contoh: </a:t>
            </a:r>
            <a:r>
              <a:rPr lang="id-ID" smtClean="0">
                <a:solidFill>
                  <a:srgbClr val="FFFF00"/>
                </a:solidFill>
              </a:rPr>
              <a:t>www.apple.com</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id-ID" smtClean="0"/>
              <a:t>Organisasi Virtual</a:t>
            </a:r>
            <a:endParaRPr lang="en-US" smtClean="0"/>
          </a:p>
        </p:txBody>
      </p:sp>
      <p:sp>
        <p:nvSpPr>
          <p:cNvPr id="87043" name="Rectangle 3"/>
          <p:cNvSpPr>
            <a:spLocks noGrp="1" noRot="1" noChangeArrowheads="1"/>
          </p:cNvSpPr>
          <p:nvPr>
            <p:ph idx="1"/>
          </p:nvPr>
        </p:nvSpPr>
        <p:spPr/>
        <p:txBody>
          <a:bodyPr/>
          <a:lstStyle/>
          <a:p>
            <a:pPr eaLnBrk="1" hangingPunct="1">
              <a:defRPr/>
            </a:pPr>
            <a:r>
              <a:rPr lang="id-ID" smtClean="0"/>
              <a:t>Organisasi yang memiliki sedikit atau tanpa struktur formal</a:t>
            </a:r>
          </a:p>
          <a:p>
            <a:pPr lvl="1" eaLnBrk="1" hangingPunct="1">
              <a:defRPr/>
            </a:pPr>
            <a:r>
              <a:rPr lang="id-ID" smtClean="0"/>
              <a:t>Contoh: </a:t>
            </a:r>
            <a:r>
              <a:rPr lang="id-ID" smtClean="0">
                <a:solidFill>
                  <a:srgbClr val="FFFF00"/>
                </a:solidFill>
              </a:rPr>
              <a:t>Global Research Consortium (GRC)</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eaLnBrk="1" hangingPunct="1">
              <a:defRPr/>
            </a:pPr>
            <a:r>
              <a:rPr lang="id-ID" smtClean="0"/>
              <a:t>Organisasi Pembelajaran</a:t>
            </a:r>
            <a:endParaRPr lang="en-US" smtClean="0"/>
          </a:p>
        </p:txBody>
      </p:sp>
      <p:sp>
        <p:nvSpPr>
          <p:cNvPr id="88067" name="Rectangle 3"/>
          <p:cNvSpPr>
            <a:spLocks noGrp="1" noRot="1" noChangeArrowheads="1"/>
          </p:cNvSpPr>
          <p:nvPr>
            <p:ph idx="1"/>
          </p:nvPr>
        </p:nvSpPr>
        <p:spPr/>
        <p:txBody>
          <a:bodyPr/>
          <a:lstStyle/>
          <a:p>
            <a:pPr eaLnBrk="1" hangingPunct="1">
              <a:defRPr/>
            </a:pPr>
            <a:r>
              <a:rPr lang="id-ID" smtClean="0"/>
              <a:t>Organisasi yang bekerja untuk mengintegrasikan perbaikan pendidikan dan pengembangan karyawan secara berkesinambungan</a:t>
            </a:r>
          </a:p>
          <a:p>
            <a:pPr lvl="1" eaLnBrk="1" hangingPunct="1">
              <a:defRPr/>
            </a:pPr>
            <a:r>
              <a:rPr lang="id-ID" smtClean="0"/>
              <a:t>Contoh: </a:t>
            </a:r>
            <a:r>
              <a:rPr lang="id-ID" smtClean="0">
                <a:solidFill>
                  <a:srgbClr val="FFFF00"/>
                </a:solidFill>
              </a:rPr>
              <a:t>www.countonshell.com</a:t>
            </a:r>
            <a:endParaRPr lang="en-US" smtClean="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id-ID" smtClean="0"/>
              <a:t>Tugas</a:t>
            </a:r>
            <a:endParaRPr lang="en-US" smtClean="0"/>
          </a:p>
        </p:txBody>
      </p:sp>
      <p:sp>
        <p:nvSpPr>
          <p:cNvPr id="89091" name="Rectangle 3"/>
          <p:cNvSpPr>
            <a:spLocks noGrp="1" noRot="1" noChangeArrowheads="1"/>
          </p:cNvSpPr>
          <p:nvPr>
            <p:ph idx="1"/>
          </p:nvPr>
        </p:nvSpPr>
        <p:spPr/>
        <p:txBody>
          <a:bodyPr/>
          <a:lstStyle/>
          <a:p>
            <a:pPr eaLnBrk="1" hangingPunct="1">
              <a:lnSpc>
                <a:spcPct val="80000"/>
              </a:lnSpc>
              <a:defRPr/>
            </a:pPr>
            <a:r>
              <a:rPr lang="id-ID" sz="2400" smtClean="0"/>
              <a:t>Persyaratan awal: Pembentukan Kelompok Kerja (masing-masing 3 orang)</a:t>
            </a:r>
          </a:p>
          <a:p>
            <a:pPr eaLnBrk="1" hangingPunct="1">
              <a:lnSpc>
                <a:spcPct val="80000"/>
              </a:lnSpc>
              <a:defRPr/>
            </a:pPr>
            <a:r>
              <a:rPr lang="id-ID" sz="2400" smtClean="0"/>
              <a:t>Jelaskan mengenai detail dari bentuk-bentuk struktur organisasi di atas (Organisasi Fungsional, Organisasi Divisional, Organisasi Matriks, dll)</a:t>
            </a:r>
          </a:p>
          <a:p>
            <a:pPr eaLnBrk="1" hangingPunct="1">
              <a:lnSpc>
                <a:spcPct val="80000"/>
              </a:lnSpc>
              <a:defRPr/>
            </a:pPr>
            <a:r>
              <a:rPr lang="id-ID" sz="2400" smtClean="0"/>
              <a:t>Carilah contoh (minimal 5, di luar contoh yang ditampilkan pada kuliah ini) yang menerapkan masing-masing bentuk struktur organisasi di atas</a:t>
            </a:r>
          </a:p>
          <a:p>
            <a:pPr eaLnBrk="1" hangingPunct="1">
              <a:lnSpc>
                <a:spcPct val="80000"/>
              </a:lnSpc>
              <a:defRPr/>
            </a:pPr>
            <a:r>
              <a:rPr lang="id-ID" sz="2400" smtClean="0"/>
              <a:t>Carilah informasi mengenai bisnis yang merupakan contoh struktur organisasi yang ditampilkan pada kuliah ini</a:t>
            </a:r>
          </a:p>
          <a:p>
            <a:pPr eaLnBrk="1" hangingPunct="1">
              <a:lnSpc>
                <a:spcPct val="80000"/>
              </a:lnSpc>
              <a:defRPr/>
            </a:pPr>
            <a:r>
              <a:rPr lang="id-ID" sz="2400" smtClean="0"/>
              <a:t>Jangka waktu: 1 minggu</a:t>
            </a:r>
          </a:p>
          <a:p>
            <a:pPr eaLnBrk="1" hangingPunct="1">
              <a:lnSpc>
                <a:spcPct val="80000"/>
              </a:lnSpc>
              <a:defRPr/>
            </a:pPr>
            <a:r>
              <a:rPr lang="id-ID" sz="2400" smtClean="0"/>
              <a:t>Target: Presentasi Kelompok Kerja</a:t>
            </a:r>
          </a:p>
          <a:p>
            <a:pPr eaLnBrk="1" hangingPunct="1">
              <a:lnSpc>
                <a:spcPct val="80000"/>
              </a:lnSpc>
              <a:defRPr/>
            </a:pPr>
            <a:r>
              <a:rPr lang="id-ID" sz="2400" smtClean="0"/>
              <a:t>Waktu Presentasi: 15 menit untuk setiap kelompok</a:t>
            </a: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d-ID" sz="3600" smtClean="0"/>
              <a:t>Penjelasan Organisasi Fungsional</a:t>
            </a:r>
            <a:endParaRPr lang="en-US" sz="3600" smtClean="0"/>
          </a:p>
        </p:txBody>
      </p:sp>
      <p:sp>
        <p:nvSpPr>
          <p:cNvPr id="53251" name="Rectangle 3"/>
          <p:cNvSpPr>
            <a:spLocks noGrp="1" noChangeArrowheads="1"/>
          </p:cNvSpPr>
          <p:nvPr>
            <p:ph idx="1"/>
          </p:nvPr>
        </p:nvSpPr>
        <p:spPr/>
        <p:txBody>
          <a:bodyPr/>
          <a:lstStyle/>
          <a:p>
            <a:pPr eaLnBrk="1" hangingPunct="1">
              <a:lnSpc>
                <a:spcPct val="90000"/>
              </a:lnSpc>
            </a:pPr>
            <a:r>
              <a:rPr lang="id-ID" sz="2400" smtClean="0"/>
              <a:t>Merupakan pendekatan struktur organisasi yang digunakan oleh sebagian besar perusahaan berukuran kecil atau menengah. Organisasi seperti itu biasanya terbentuk di sekitar fungsi bisnis dasar (pemasaran, operasional, keuangan).</a:t>
            </a:r>
          </a:p>
          <a:p>
            <a:pPr eaLnBrk="1" hangingPunct="1">
              <a:lnSpc>
                <a:spcPct val="90000"/>
              </a:lnSpc>
            </a:pPr>
            <a:r>
              <a:rPr lang="id-ID" sz="2400" smtClean="0"/>
              <a:t>Dengan demikian, terdapat departemen pemasaran, departemen operasional, dan departemen keuangan.</a:t>
            </a:r>
          </a:p>
          <a:p>
            <a:pPr eaLnBrk="1" hangingPunct="1">
              <a:lnSpc>
                <a:spcPct val="90000"/>
              </a:lnSpc>
            </a:pPr>
            <a:r>
              <a:rPr lang="id-ID" sz="2400" smtClean="0"/>
              <a:t>Manfaat pendekatan itu mencakup spesialisasi di bidang-bidang fungsional dan timbulnya koordinasi yang lebih baik.</a:t>
            </a: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id-ID" sz="3600" smtClean="0"/>
              <a:t>Organisasi Berdasarkan Ukurannya (1)</a:t>
            </a:r>
            <a:endParaRPr lang="en-US" sz="3600" smtClean="0"/>
          </a:p>
        </p:txBody>
      </p:sp>
      <p:graphicFrame>
        <p:nvGraphicFramePr>
          <p:cNvPr id="57409" name="Group 65"/>
          <p:cNvGraphicFramePr>
            <a:graphicFrameLocks noGrp="1"/>
          </p:cNvGraphicFramePr>
          <p:nvPr>
            <p:ph type="tbl" idx="1"/>
          </p:nvPr>
        </p:nvGraphicFramePr>
        <p:xfrm>
          <a:off x="301625" y="1676400"/>
          <a:ext cx="8540750" cy="4285806"/>
        </p:xfrm>
        <a:graphic>
          <a:graphicData uri="http://schemas.openxmlformats.org/drawingml/2006/table">
            <a:tbl>
              <a:tblPr/>
              <a:tblGrid>
                <a:gridCol w="2846388"/>
                <a:gridCol w="2847975"/>
                <a:gridCol w="2846387"/>
              </a:tblGrid>
              <a:tr h="88423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Tipe Organisasi</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Penjelasan</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Contoh</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Kecil</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kecil-sedang</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Lingkungan Organisasi cepat berubah</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Struktur organisasi simple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Dipimpin seorang ketua/direktur/pimpinan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bisnis kecil, atau yang baru berdiri</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Birokrasi Mesin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besar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Lingkungan organisasi tidak cepat berubah</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Menghasilkan produk</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Manajemen dan pembuat keputusan terpusat</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sedang, menghasilkan produk</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id-ID" sz="3600" smtClean="0"/>
              <a:t>Penjelasan Organisasi Divisional</a:t>
            </a:r>
            <a:endParaRPr lang="en-US" sz="3600" smtClean="0"/>
          </a:p>
        </p:txBody>
      </p:sp>
      <p:sp>
        <p:nvSpPr>
          <p:cNvPr id="54275" name="Rectangle 3"/>
          <p:cNvSpPr>
            <a:spLocks noGrp="1" noChangeArrowheads="1"/>
          </p:cNvSpPr>
          <p:nvPr>
            <p:ph idx="1"/>
          </p:nvPr>
        </p:nvSpPr>
        <p:spPr/>
        <p:txBody>
          <a:bodyPr/>
          <a:lstStyle/>
          <a:p>
            <a:pPr eaLnBrk="1" hangingPunct="1">
              <a:lnSpc>
                <a:spcPct val="80000"/>
              </a:lnSpc>
            </a:pPr>
            <a:r>
              <a:rPr lang="id-ID" sz="2800" smtClean="0"/>
              <a:t>Heinz adalah perusahaan pengolah makanan terbesar di dunia, dikelola 7 divisi mengelola dan memasarkan produknya sendiri, sehingga masing-masing divisi nantinya dapat menjadi perusahaan yang berdiri sendiri di bawah naungan perusahaan yang lebih besar.</a:t>
            </a:r>
          </a:p>
          <a:p>
            <a:pPr eaLnBrk="1" hangingPunct="1">
              <a:lnSpc>
                <a:spcPct val="80000"/>
              </a:lnSpc>
            </a:pPr>
            <a:r>
              <a:rPr lang="id-ID" sz="2800" smtClean="0"/>
              <a:t>Divisi-divisi tersebut relatif bersifat otonom, maka perusahaan dapat mengambil tindakan tanpa menggangu operasi bisnis lainnya.</a:t>
            </a:r>
            <a:endParaRPr lang="en-US" sz="2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id-ID" sz="3600" smtClean="0"/>
              <a:t>Penjelasan Organisasi Matriks</a:t>
            </a:r>
            <a:endParaRPr lang="en-US" sz="3600" smtClean="0"/>
          </a:p>
        </p:txBody>
      </p:sp>
      <p:sp>
        <p:nvSpPr>
          <p:cNvPr id="55299" name="Rectangle 3"/>
          <p:cNvSpPr>
            <a:spLocks noGrp="1" noChangeArrowheads="1"/>
          </p:cNvSpPr>
          <p:nvPr>
            <p:ph idx="1"/>
          </p:nvPr>
        </p:nvSpPr>
        <p:spPr/>
        <p:txBody>
          <a:bodyPr/>
          <a:lstStyle/>
          <a:p>
            <a:pPr eaLnBrk="1" hangingPunct="1">
              <a:lnSpc>
                <a:spcPct val="80000"/>
              </a:lnSpc>
            </a:pPr>
            <a:r>
              <a:rPr lang="id-ID" sz="2800" smtClean="0"/>
              <a:t>Martha Steward memiliki tim ahli gaya hidup yang diorganisir menjadi beberapa kelompok seperti memasak, kerajinan tangan, pernikahan dan lain-lain.</a:t>
            </a:r>
          </a:p>
          <a:p>
            <a:pPr eaLnBrk="1" hangingPunct="1">
              <a:lnSpc>
                <a:spcPct val="80000"/>
              </a:lnSpc>
            </a:pPr>
            <a:r>
              <a:rPr lang="id-ID" sz="2800" smtClean="0"/>
              <a:t>Misalnya, seorang ahli yang mengurus pernikahan dapat menyumbangkan artikel pernikahan untuk majalah Martha Steward, menyumbang gagasan cerita untuk program televisi kabel Martha Steward, dan menyumbang artikel untuk web Martha Steward.</a:t>
            </a:r>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id-ID" sz="3600" smtClean="0"/>
              <a:t>Penjelasan Organisasi Internasional</a:t>
            </a:r>
            <a:endParaRPr lang="en-US" sz="3600" smtClean="0"/>
          </a:p>
        </p:txBody>
      </p:sp>
      <p:sp>
        <p:nvSpPr>
          <p:cNvPr id="56323" name="Rectangle 3"/>
          <p:cNvSpPr>
            <a:spLocks noGrp="1" noChangeArrowheads="1"/>
          </p:cNvSpPr>
          <p:nvPr>
            <p:ph idx="1"/>
          </p:nvPr>
        </p:nvSpPr>
        <p:spPr/>
        <p:txBody>
          <a:bodyPr/>
          <a:lstStyle/>
          <a:p>
            <a:pPr eaLnBrk="1" hangingPunct="1"/>
            <a:r>
              <a:rPr lang="id-ID" smtClean="0"/>
              <a:t>Pada saat Wal-Mart membuka toko pertamanya, dia menyusun tim proyek khusus guna menangani logistik. Dengan banyaknya toko yang dibuka di luar negeri, perusahaan tersebut menciptakan departemen internasional yang kecil untuk menangani ekspansi ke luar negeri.</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id-ID" sz="3600" smtClean="0"/>
              <a:t>Penjelasan Organisasi Tanpa Batas</a:t>
            </a:r>
            <a:endParaRPr lang="en-US" sz="3600" smtClean="0"/>
          </a:p>
        </p:txBody>
      </p:sp>
      <p:sp>
        <p:nvSpPr>
          <p:cNvPr id="57347" name="Rectangle 3"/>
          <p:cNvSpPr>
            <a:spLocks noGrp="1" noChangeArrowheads="1"/>
          </p:cNvSpPr>
          <p:nvPr>
            <p:ph idx="1"/>
          </p:nvPr>
        </p:nvSpPr>
        <p:spPr/>
        <p:txBody>
          <a:bodyPr/>
          <a:lstStyle/>
          <a:p>
            <a:pPr eaLnBrk="1" hangingPunct="1"/>
            <a:r>
              <a:rPr lang="id-ID" sz="2800" smtClean="0"/>
              <a:t>Struktur organisasi di General Electric, yang menyebabkan orang, gagasan, dan informasi dapat bergerak bebas ke berbagai bisnis dan kelompok bisnis, sesuai dengan konsep. Serupa halnya, sewaktu perusahaan bersekutu dengan pemasok mereka dalam cara-cara yang lebih efisien, maka batasan-batasan eksternal akan hilang.</a:t>
            </a:r>
            <a:endParaRPr lang="en-US" sz="28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id-ID" sz="3600" smtClean="0"/>
              <a:t>Penjelasan Organisasi Tim</a:t>
            </a:r>
            <a:endParaRPr lang="en-US" sz="3600" smtClean="0"/>
          </a:p>
        </p:txBody>
      </p:sp>
      <p:sp>
        <p:nvSpPr>
          <p:cNvPr id="58371" name="Rectangle 3"/>
          <p:cNvSpPr>
            <a:spLocks noGrp="1" noChangeArrowheads="1"/>
          </p:cNvSpPr>
          <p:nvPr>
            <p:ph idx="1"/>
          </p:nvPr>
        </p:nvSpPr>
        <p:spPr/>
        <p:txBody>
          <a:bodyPr/>
          <a:lstStyle/>
          <a:p>
            <a:pPr eaLnBrk="1" hangingPunct="1"/>
            <a:r>
              <a:rPr lang="id-ID" sz="2800" smtClean="0"/>
              <a:t>Apple Computer tidak mau mengembangkan organisasi terlalu besar karena tidak sesuai dengan fungsinya.</a:t>
            </a:r>
          </a:p>
          <a:p>
            <a:pPr eaLnBrk="1" hangingPunct="1"/>
            <a:r>
              <a:rPr lang="id-ID" sz="2800" smtClean="0"/>
              <a:t>Pada waktu suatu unit atau kelompok mulai terasa terlalu besar, Apple membagi menjadi beberapa unit yang lebih kecil. Dengan demikian organisasinya terdiri dari unit-unit yang keseluruhannya berukuran lebih kecil.</a:t>
            </a:r>
            <a:endParaRPr lang="en-US" sz="2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id-ID" sz="3600" smtClean="0"/>
              <a:t>Penjelasan Organisasi Virtual</a:t>
            </a:r>
            <a:endParaRPr lang="en-US" sz="3600" smtClean="0"/>
          </a:p>
        </p:txBody>
      </p:sp>
      <p:sp>
        <p:nvSpPr>
          <p:cNvPr id="59395" name="Rectangle 3"/>
          <p:cNvSpPr>
            <a:spLocks noGrp="1" noChangeArrowheads="1"/>
          </p:cNvSpPr>
          <p:nvPr>
            <p:ph idx="1"/>
          </p:nvPr>
        </p:nvSpPr>
        <p:spPr/>
        <p:txBody>
          <a:bodyPr/>
          <a:lstStyle/>
          <a:p>
            <a:pPr eaLnBrk="1" hangingPunct="1">
              <a:lnSpc>
                <a:spcPct val="80000"/>
              </a:lnSpc>
            </a:pPr>
            <a:r>
              <a:rPr lang="id-ID" sz="2800" smtClean="0"/>
              <a:t>Global Research Consortium (GRC) menawarkan layanan jasa penelitian dan konsultasi kepada perusahaan yang mengoperasikan bisnis di Asia. Sewaktu klien meminta berbagai macam jasa, tiga staf permanen GRC mensubkontrakkan pekerjaannya kepada selusinan konsultan dan peneliti yang telah bekerjasama dengan GRC.</a:t>
            </a:r>
          </a:p>
          <a:p>
            <a:pPr eaLnBrk="1" hangingPunct="1">
              <a:lnSpc>
                <a:spcPct val="80000"/>
              </a:lnSpc>
            </a:pPr>
            <a:r>
              <a:rPr lang="id-ID" sz="2800" smtClean="0"/>
              <a:t>Pada waktu proyek berubah, akan berubah juga dengan komposisi organisasinya.</a:t>
            </a:r>
            <a:endParaRPr 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id-ID" sz="3600" smtClean="0"/>
              <a:t>Penjelasan Organisasi Pembelajaran</a:t>
            </a:r>
            <a:endParaRPr lang="en-US" sz="3600" smtClean="0"/>
          </a:p>
        </p:txBody>
      </p:sp>
      <p:sp>
        <p:nvSpPr>
          <p:cNvPr id="60419" name="Rectangle 3"/>
          <p:cNvSpPr>
            <a:spLocks noGrp="1" noChangeArrowheads="1"/>
          </p:cNvSpPr>
          <p:nvPr>
            <p:ph idx="1"/>
          </p:nvPr>
        </p:nvSpPr>
        <p:spPr/>
        <p:txBody>
          <a:bodyPr/>
          <a:lstStyle/>
          <a:p>
            <a:pPr eaLnBrk="1" hangingPunct="1">
              <a:lnSpc>
                <a:spcPct val="80000"/>
              </a:lnSpc>
            </a:pPr>
            <a:r>
              <a:rPr lang="id-ID" sz="2400" smtClean="0"/>
              <a:t>Shell Oil Company memiliki Shell Learning Center, fasilitas itu memiliki fasilitas penginapan, restoran dan tempat-tempat rekreasi, seperti lapangan golf dan lapangan tenis.</a:t>
            </a:r>
          </a:p>
          <a:p>
            <a:pPr eaLnBrk="1" hangingPunct="1">
              <a:lnSpc>
                <a:spcPct val="80000"/>
              </a:lnSpc>
            </a:pPr>
            <a:r>
              <a:rPr lang="id-ID" sz="2400" smtClean="0"/>
              <a:t>Manajer di perusahaan tersebut berotasi di seluruh Center dan bertindak sebagai pengajar. Tugas mengajar dapat berlangsung antara beberapa hari sampai dengan beberapa bulan.</a:t>
            </a:r>
          </a:p>
          <a:p>
            <a:pPr eaLnBrk="1" hangingPunct="1">
              <a:lnSpc>
                <a:spcPct val="80000"/>
              </a:lnSpc>
            </a:pPr>
            <a:r>
              <a:rPr lang="id-ID" sz="2400" smtClean="0"/>
              <a:t>Pada saat yang bersamaan, seluruh karyawan Shell secara rutin menghadiri program pelatihan, seminar, dan aktivitas terkait lainnya.</a:t>
            </a:r>
            <a:endParaRPr lang="en-US"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id-ID" sz="3600" smtClean="0"/>
              <a:t>Apa yang perlu dilakukan?</a:t>
            </a:r>
            <a:endParaRPr lang="en-US" sz="3600" smtClean="0"/>
          </a:p>
        </p:txBody>
      </p:sp>
      <p:sp>
        <p:nvSpPr>
          <p:cNvPr id="61443" name="Rectangle 3"/>
          <p:cNvSpPr>
            <a:spLocks noGrp="1" noChangeArrowheads="1"/>
          </p:cNvSpPr>
          <p:nvPr>
            <p:ph idx="1"/>
          </p:nvPr>
        </p:nvSpPr>
        <p:spPr/>
        <p:txBody>
          <a:bodyPr/>
          <a:lstStyle/>
          <a:p>
            <a:pPr eaLnBrk="1" hangingPunct="1"/>
            <a:r>
              <a:rPr lang="id-ID" sz="2800" smtClean="0"/>
              <a:t>Kita takkan mungkin bisa melakukan perubahan proses bisnis yang lebih baik tanpa memahami proses bisnis yang sedang berjalan, strategi di dalamnya, dan problematika perjalanan proses bisnis tersebut.</a:t>
            </a:r>
          </a:p>
          <a:p>
            <a:pPr eaLnBrk="1" hangingPunct="1"/>
            <a:r>
              <a:rPr lang="id-ID" sz="2800" smtClean="0"/>
              <a:t>Berarti kita perlu memahami langkah-langkah dan prosedur yang ada pada organisasi yang menjalankan proses bisnis tersebut.</a:t>
            </a:r>
            <a:endParaRPr lang="en-US" sz="2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id-ID" sz="3600" smtClean="0"/>
              <a:t>Analisis Aktivitas</a:t>
            </a:r>
            <a:br>
              <a:rPr lang="id-ID" sz="3600" smtClean="0"/>
            </a:br>
            <a:r>
              <a:rPr lang="id-ID" sz="3600" smtClean="0"/>
              <a:t>Organisasi Wal-Mart ..</a:t>
            </a:r>
            <a:endParaRPr lang="en-US" sz="3600" smtClean="0"/>
          </a:p>
        </p:txBody>
      </p:sp>
      <p:sp>
        <p:nvSpPr>
          <p:cNvPr id="62467" name="Rectangle 3"/>
          <p:cNvSpPr>
            <a:spLocks noGrp="1" noChangeArrowheads="1"/>
          </p:cNvSpPr>
          <p:nvPr>
            <p:ph idx="1"/>
          </p:nvPr>
        </p:nvSpPr>
        <p:spPr/>
        <p:txBody>
          <a:bodyPr/>
          <a:lstStyle/>
          <a:p>
            <a:pPr eaLnBrk="1" hangingPunct="1">
              <a:lnSpc>
                <a:spcPct val="90000"/>
              </a:lnSpc>
            </a:pPr>
            <a:r>
              <a:rPr lang="id-ID" sz="2400" smtClean="0"/>
              <a:t>Pusat distribusi Wal-Mart berlokasi dekat dengan ratusan toko Wal-Mart yang dipasoknya, bukan dekat dengan perusahaan-perusahaan yang memasok pusat distribusi. Manajer distribusi memandang toko-toko Wal-Mart sebagai konsumen mereka: untuk lebih dapat melayani mereka, pusat-pusat distribusi ditempatkan sedemikian rupa sehingga truk-truk yang memuat barang-barang dapat mengalir secara cepat ke mereka. Untuk memberi transpor yang masuk maupun yang keluar, pusat-pusat distribusi mereka ditempatkan dengan jalan-jalan utama.</a:t>
            </a:r>
            <a:endParaRPr lang="en-US"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id-ID" sz="3600" smtClean="0"/>
              <a:t>Analisis Aktivitas</a:t>
            </a:r>
            <a:br>
              <a:rPr lang="id-ID" sz="3600" smtClean="0"/>
            </a:br>
            <a:r>
              <a:rPr lang="id-ID" sz="3600" smtClean="0"/>
              <a:t>Organisasi Wal-Mart ..</a:t>
            </a:r>
            <a:endParaRPr lang="en-US" sz="3600" smtClean="0"/>
          </a:p>
        </p:txBody>
      </p:sp>
      <p:sp>
        <p:nvSpPr>
          <p:cNvPr id="63491" name="Rectangle 3"/>
          <p:cNvSpPr>
            <a:spLocks noGrp="1" noChangeArrowheads="1"/>
          </p:cNvSpPr>
          <p:nvPr>
            <p:ph idx="1"/>
          </p:nvPr>
        </p:nvSpPr>
        <p:spPr/>
        <p:txBody>
          <a:bodyPr/>
          <a:lstStyle/>
          <a:p>
            <a:pPr eaLnBrk="1" hangingPunct="1">
              <a:lnSpc>
                <a:spcPct val="90000"/>
              </a:lnSpc>
            </a:pPr>
            <a:r>
              <a:rPr lang="id-ID" sz="2800" smtClean="0"/>
              <a:t>Sebaliknya, jasa kontak tinggi lebih terbatas: lokasi mereka harus dekat dengan konsumen, yang merupakan bagian dari sistem.</a:t>
            </a:r>
          </a:p>
          <a:p>
            <a:pPr eaLnBrk="1" hangingPunct="1">
              <a:lnSpc>
                <a:spcPct val="90000"/>
              </a:lnSpc>
            </a:pPr>
            <a:r>
              <a:rPr lang="id-ID" sz="2800" smtClean="0"/>
              <a:t>Apakah anda pernah memperhatikan, misalnya mengapa lokasi cabang-cabang beberapa bank yang berbeda berdekatan satu dengan lainnya? Pola ini akibat analisis cermat dari alur lalu-lintas, daerah bisnis dan sekolah, serta pola penghasilan para penghuni lokal.</a:t>
            </a: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id-ID" sz="3600" smtClean="0"/>
              <a:t>Organisasi Berdasarkan Ukurannya (2)</a:t>
            </a:r>
            <a:endParaRPr lang="en-US" sz="3600" smtClean="0"/>
          </a:p>
        </p:txBody>
      </p:sp>
      <p:graphicFrame>
        <p:nvGraphicFramePr>
          <p:cNvPr id="59424" name="Group 32"/>
          <p:cNvGraphicFramePr>
            <a:graphicFrameLocks noGrp="1"/>
          </p:cNvGraphicFramePr>
          <p:nvPr>
            <p:ph type="tbl" idx="1"/>
          </p:nvPr>
        </p:nvGraphicFramePr>
        <p:xfrm>
          <a:off x="301625" y="1676400"/>
          <a:ext cx="8540750" cy="4627182"/>
        </p:xfrm>
        <a:graphic>
          <a:graphicData uri="http://schemas.openxmlformats.org/drawingml/2006/table">
            <a:tbl>
              <a:tblPr/>
              <a:tblGrid>
                <a:gridCol w="2846388"/>
                <a:gridCol w="2847975"/>
                <a:gridCol w="2846387"/>
              </a:tblGrid>
              <a:tr h="88423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Tipe Organisasi</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Penjelasan</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Contoh</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Birokrasi Divisi</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multi divisi, setiap divisi menghasilkan produk sendiri/tertentu</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Kepemimpinan berdasarkan pimpinan departemen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Tidak terlalu terpusat</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besar, memiliki cabang perusahaan di mana-mana</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Birokrasi Profesional</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Organisasi berbasis ilmu pengetahuan, di mana jasa dan produk tergantung pada pengalaman dan ilmu pengetahuan profesional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Didominasi oleh pimpinan departemen di mana wewenang tidak terpusat</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Sekolah, perusahaan hukum, rumah sakit, perusahaan konsultan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id-ID" sz="3200" smtClean="0"/>
              <a:t>Analisis Aktivitas</a:t>
            </a:r>
            <a:br>
              <a:rPr lang="id-ID" sz="3200" smtClean="0"/>
            </a:br>
            <a:r>
              <a:rPr lang="id-ID" sz="3200" smtClean="0"/>
              <a:t>Jalur Makanan Cepat Saji dan Pola Lalu Lintas Padat</a:t>
            </a:r>
            <a:endParaRPr lang="en-US" sz="3200" smtClean="0"/>
          </a:p>
        </p:txBody>
      </p:sp>
      <p:sp>
        <p:nvSpPr>
          <p:cNvPr id="64515" name="Rectangle 3"/>
          <p:cNvSpPr>
            <a:spLocks noGrp="1" noChangeArrowheads="1"/>
          </p:cNvSpPr>
          <p:nvPr>
            <p:ph idx="1"/>
          </p:nvPr>
        </p:nvSpPr>
        <p:spPr/>
        <p:txBody>
          <a:bodyPr/>
          <a:lstStyle/>
          <a:p>
            <a:pPr eaLnBrk="1" hangingPunct="1">
              <a:lnSpc>
                <a:spcPct val="90000"/>
              </a:lnSpc>
            </a:pPr>
            <a:r>
              <a:rPr lang="id-ID" sz="2800" smtClean="0"/>
              <a:t>Restoran McDonald’s Simpang Dago melayani lebih banyak konsumen setiap harinya dibandingkan dengan restoran lainnya. Buka 24 jam, outlet ini menyajikan 5.000 makanan setiap harinya.</a:t>
            </a:r>
          </a:p>
          <a:p>
            <a:pPr eaLnBrk="1" hangingPunct="1">
              <a:lnSpc>
                <a:spcPct val="90000"/>
              </a:lnSpc>
            </a:pPr>
            <a:r>
              <a:rPr lang="id-ID" sz="2800" smtClean="0"/>
              <a:t>Restoran McDonald’s menerapkan: “Para karyawan yang tidak tersenyum ditempatkan di Dapur”. McDonald’s juga memiliki Drive Trough dan Delivery Service.</a:t>
            </a:r>
            <a:endParaRPr lang="en-US"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id-ID" sz="3600" smtClean="0"/>
              <a:t>Analisis Aktivitas</a:t>
            </a:r>
            <a:br>
              <a:rPr lang="id-ID" sz="3600" smtClean="0"/>
            </a:br>
            <a:r>
              <a:rPr lang="id-ID" sz="3600" smtClean="0"/>
              <a:t>Bioskop dll..</a:t>
            </a:r>
            <a:endParaRPr lang="en-US" sz="3600" smtClean="0"/>
          </a:p>
        </p:txBody>
      </p:sp>
      <p:sp>
        <p:nvSpPr>
          <p:cNvPr id="65539" name="Rectangle 3"/>
          <p:cNvSpPr>
            <a:spLocks noGrp="1" noChangeArrowheads="1"/>
          </p:cNvSpPr>
          <p:nvPr>
            <p:ph idx="1"/>
          </p:nvPr>
        </p:nvSpPr>
        <p:spPr/>
        <p:txBody>
          <a:bodyPr/>
          <a:lstStyle/>
          <a:p>
            <a:pPr eaLnBrk="1" hangingPunct="1">
              <a:lnSpc>
                <a:spcPct val="90000"/>
              </a:lnSpc>
            </a:pPr>
            <a:r>
              <a:rPr lang="id-ID" sz="2400" smtClean="0"/>
              <a:t>Harga No-Mat (Nonton Hemat) di Bioskop BIP adalah untuk menarik konsumen meramaikan Bioskop BIP pada hari Senin (sebelum No-Mat diterapkan, Bioskop BIP pada hari senin sangat sepi).</a:t>
            </a:r>
          </a:p>
          <a:p>
            <a:pPr eaLnBrk="1" hangingPunct="1">
              <a:lnSpc>
                <a:spcPct val="90000"/>
              </a:lnSpc>
            </a:pPr>
            <a:r>
              <a:rPr lang="id-ID" sz="2400" smtClean="0"/>
              <a:t>Tarif Akhir Minggu (dibuat mahal) di Hotel seringkali berlaku untuk para pebisnis yang sedang bepergian. Hal ini adalah untuk meningkatkan pemasukan dalam 1 minggu.</a:t>
            </a:r>
          </a:p>
          <a:p>
            <a:pPr eaLnBrk="1" hangingPunct="1">
              <a:lnSpc>
                <a:spcPct val="90000"/>
              </a:lnSpc>
            </a:pPr>
            <a:r>
              <a:rPr lang="id-ID" sz="2400" smtClean="0"/>
              <a:t>Tarif telepon jarak jauh pada malam hari dan akhir minggu dibuat murah agar konsumen tertarik untuk lebih konsumtif di area waktu tersebut.</a:t>
            </a:r>
            <a:endParaRPr lang="en-US" sz="2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defRPr/>
            </a:pPr>
            <a:r>
              <a:rPr lang="id-ID" smtClean="0"/>
              <a:t>Penilaian</a:t>
            </a:r>
            <a:endParaRPr lang="en-US" smtClean="0"/>
          </a:p>
        </p:txBody>
      </p:sp>
      <p:sp>
        <p:nvSpPr>
          <p:cNvPr id="54275" name="Rectangle 3"/>
          <p:cNvSpPr>
            <a:spLocks noGrp="1" noRot="1" noChangeArrowheads="1"/>
          </p:cNvSpPr>
          <p:nvPr>
            <p:ph idx="1"/>
          </p:nvPr>
        </p:nvSpPr>
        <p:spPr/>
        <p:txBody>
          <a:bodyPr/>
          <a:lstStyle/>
          <a:p>
            <a:pPr eaLnBrk="1" hangingPunct="1">
              <a:defRPr/>
            </a:pPr>
            <a:r>
              <a:rPr lang="id-ID" smtClean="0"/>
              <a:t>Kehadiran	: 5	%</a:t>
            </a:r>
          </a:p>
          <a:p>
            <a:pPr eaLnBrk="1" hangingPunct="1">
              <a:defRPr/>
            </a:pPr>
            <a:r>
              <a:rPr lang="id-ID" smtClean="0"/>
              <a:t>Kuis		: 10	%</a:t>
            </a:r>
          </a:p>
          <a:p>
            <a:pPr eaLnBrk="1" hangingPunct="1">
              <a:defRPr/>
            </a:pPr>
            <a:r>
              <a:rPr lang="id-ID" smtClean="0"/>
              <a:t>Presentasi	: 25	%</a:t>
            </a:r>
          </a:p>
          <a:p>
            <a:pPr eaLnBrk="1" hangingPunct="1">
              <a:defRPr/>
            </a:pPr>
            <a:r>
              <a:rPr lang="id-ID" smtClean="0"/>
              <a:t>UTS		: 25	%</a:t>
            </a:r>
          </a:p>
          <a:p>
            <a:pPr eaLnBrk="1" hangingPunct="1">
              <a:defRPr/>
            </a:pPr>
            <a:r>
              <a:rPr lang="id-ID" smtClean="0"/>
              <a:t>UAS		: 35	%</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id-ID" sz="3200" smtClean="0"/>
              <a:t>Organisasi Berdasarkan Profit Tidaknya (1)</a:t>
            </a:r>
            <a:endParaRPr lang="en-US" sz="3200" smtClean="0"/>
          </a:p>
        </p:txBody>
      </p:sp>
      <p:graphicFrame>
        <p:nvGraphicFramePr>
          <p:cNvPr id="62503" name="Group 39"/>
          <p:cNvGraphicFramePr>
            <a:graphicFrameLocks noGrp="1"/>
          </p:cNvGraphicFramePr>
          <p:nvPr>
            <p:ph type="tbl" idx="1"/>
          </p:nvPr>
        </p:nvGraphicFramePr>
        <p:xfrm>
          <a:off x="301625" y="1676400"/>
          <a:ext cx="8540750" cy="5161471"/>
        </p:xfrm>
        <a:graphic>
          <a:graphicData uri="http://schemas.openxmlformats.org/drawingml/2006/table">
            <a:tbl>
              <a:tblPr/>
              <a:tblGrid>
                <a:gridCol w="2846388"/>
                <a:gridCol w="2847975"/>
                <a:gridCol w="2846387"/>
              </a:tblGrid>
              <a:tr h="88423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Tipe Organisasi</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Penjelasan</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Contoh</a:t>
                      </a: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Bisnis</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yang bertujuan mendapatkan profit/keuntungan berupa uang dari pelanggan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PT. Telkom, PT. Adira Financial</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10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Jasa</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yang bertujuan memberikan layanan/jasa kepada pelanggan, bukan bertujuan mendapatkan profit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Pelanggan bersifat luas (nasional), kalangan manapun</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Yayasan Yatim Piatu, Yayasan Anak Jalanan, Yayasan AIDS Organisasi Pemerintah</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Bisnis dan Jasa</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yang bertujuan memberikan layanan dan sekaligus profit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Pelanggannya bersifat nasional</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BUMN (Badan Usaha Milik Negara) : ITB</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id-ID" smtClean="0"/>
              <a:t>Empat Perubahan Orgnisasi</a:t>
            </a:r>
            <a:endParaRPr lang="en-US" smtClean="0"/>
          </a:p>
        </p:txBody>
      </p:sp>
      <p:graphicFrame>
        <p:nvGraphicFramePr>
          <p:cNvPr id="63509" name="Group 21"/>
          <p:cNvGraphicFramePr>
            <a:graphicFrameLocks noGrp="1"/>
          </p:cNvGraphicFramePr>
          <p:nvPr>
            <p:ph type="tbl" idx="1"/>
          </p:nvPr>
        </p:nvGraphicFramePr>
        <p:xfrm>
          <a:off x="301625" y="1676400"/>
          <a:ext cx="8540750" cy="3934587"/>
        </p:xfrm>
        <a:graphic>
          <a:graphicData uri="http://schemas.openxmlformats.org/drawingml/2006/table">
            <a:tbl>
              <a:tblPr/>
              <a:tblGrid>
                <a:gridCol w="4270375"/>
                <a:gridCol w="4270375"/>
              </a:tblGrid>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dulu</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Perusahaan saat ini</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211388">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Hierarchical</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Centralized</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Pengaturan terstruktur terhadap tim atau pekerja individu</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Mass-produced product/serviced</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Flattened</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Decentralized</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Pengaturan fleksibel terhadap tim atau pekerja individu</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AutoNum type="arabicPeriod"/>
                        <a:tabLst/>
                      </a:pPr>
                      <a:r>
                        <a:rPr kumimoji="0" lang="id-ID"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Spesific market/customer</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id-ID" sz="4000" smtClean="0"/>
              <a:t>Fungsi Bisnis dan Proses Bisnis (1)</a:t>
            </a:r>
            <a:endParaRPr lang="en-US" sz="4000" smtClean="0"/>
          </a:p>
        </p:txBody>
      </p:sp>
      <p:graphicFrame>
        <p:nvGraphicFramePr>
          <p:cNvPr id="60456" name="Group 40"/>
          <p:cNvGraphicFramePr>
            <a:graphicFrameLocks noGrp="1"/>
          </p:cNvGraphicFramePr>
          <p:nvPr>
            <p:ph type="tbl" idx="1"/>
          </p:nvPr>
        </p:nvGraphicFramePr>
        <p:xfrm>
          <a:off x="301625" y="1676400"/>
          <a:ext cx="8540750" cy="4689475"/>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2113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Penjualan dan Pemasaran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Menjual produk dan jasa yang dihasilkan organisasi</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Identifikasi potensi pelanggan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Definisikan kebutuhan dan keinginan pelanggan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Identifikasi kesempatan pasar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Membuat pelanggan melirik produk/jasa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Membujuk pelanggan untuk membeli</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Lakukan transaksi pembelian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id-ID" sz="4000" smtClean="0"/>
              <a:t>Fungsi Bisnis dan Proses Bisnis (2)</a:t>
            </a:r>
            <a:endParaRPr lang="en-US" sz="4000" smtClean="0"/>
          </a:p>
        </p:txBody>
      </p:sp>
      <p:graphicFrame>
        <p:nvGraphicFramePr>
          <p:cNvPr id="66589" name="Group 29"/>
          <p:cNvGraphicFramePr>
            <a:graphicFrameLocks noGrp="1"/>
          </p:cNvGraphicFramePr>
          <p:nvPr>
            <p:ph type="tbl" idx="1"/>
          </p:nvPr>
        </p:nvGraphicFramePr>
        <p:xfrm>
          <a:off x="301625" y="1676400"/>
          <a:ext cx="8540750" cy="3760788"/>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728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Pembuatan dan Produksi</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Menjual produk/jasa</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Pembelian bahan-bahan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Memasang/membuat produk/jasa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Mengantarkan produk/jasa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Melakukan servis terhadap produk/jasa dan dukungan lain kepada pelanggan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id-ID" sz="4000" smtClean="0"/>
              <a:t>Fungsi Bisnis dan Proses Bisnis (3)</a:t>
            </a:r>
            <a:endParaRPr lang="en-US" sz="4000" smtClean="0"/>
          </a:p>
        </p:txBody>
      </p:sp>
      <p:graphicFrame>
        <p:nvGraphicFramePr>
          <p:cNvPr id="67587" name="Group 3"/>
          <p:cNvGraphicFramePr>
            <a:graphicFrameLocks noGrp="1"/>
          </p:cNvGraphicFramePr>
          <p:nvPr>
            <p:ph type="tbl" idx="1"/>
          </p:nvPr>
        </p:nvGraphicFramePr>
        <p:xfrm>
          <a:off x="301625" y="1676400"/>
          <a:ext cx="8540750" cy="4422775"/>
        </p:xfrm>
        <a:graphic>
          <a:graphicData uri="http://schemas.openxmlformats.org/drawingml/2006/table">
            <a:tbl>
              <a:tblPr/>
              <a:tblGrid>
                <a:gridCol w="2846388"/>
                <a:gridCol w="2847975"/>
                <a:gridCol w="2846387"/>
              </a:tblGrid>
              <a:tr h="10318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Fungsi Bisnis</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Tujuan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Proses Bisnis (tidak berurutan)</a:t>
                      </a: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7D10"/>
                    </a:solidFill>
                  </a:tcPr>
                </a:tc>
              </a:tr>
              <a:tr h="27289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Keuangan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Mengelola keuangan organisasi</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Melakukan transaksi keuangan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Membuat pernyataan keuangan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Membayar pajak</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Menyimpan uang kas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r>
                        <a:rPr kumimoji="0" lang="id-ID"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Melakukan kegiatan operasional keuangan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1824</Words>
  <Application>Microsoft Office PowerPoint</Application>
  <PresentationFormat>On-screen Show (4:3)</PresentationFormat>
  <Paragraphs>251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PERTEMUAN KE-2</vt:lpstr>
      <vt:lpstr>Organisasi</vt:lpstr>
      <vt:lpstr>Organisasi Berdasarkan Ukurannya (1)</vt:lpstr>
      <vt:lpstr>Organisasi Berdasarkan Ukurannya (2)</vt:lpstr>
      <vt:lpstr>Organisasi Berdasarkan Profit Tidaknya (1)</vt:lpstr>
      <vt:lpstr>Empat Perubahan Orgnisasi</vt:lpstr>
      <vt:lpstr>Fungsi Bisnis dan Proses Bisnis (1)</vt:lpstr>
      <vt:lpstr>Fungsi Bisnis dan Proses Bisnis (2)</vt:lpstr>
      <vt:lpstr>Fungsi Bisnis dan Proses Bisnis (3)</vt:lpstr>
      <vt:lpstr>Fungsi Bisnis dan Proses Bisnis (4)</vt:lpstr>
      <vt:lpstr>Fungsi Bisnis dan Proses Bisnis (5)</vt:lpstr>
      <vt:lpstr>Fungsi Bisnis dan Proses Bisnis (6)</vt:lpstr>
      <vt:lpstr>Subproses yang terdapat di semua fungsi bisnis</vt:lpstr>
      <vt:lpstr>Struktur Organisasi</vt:lpstr>
      <vt:lpstr>Blok Struktur Organisasi</vt:lpstr>
      <vt:lpstr>Contoh Struktur Organisasi</vt:lpstr>
      <vt:lpstr>Tiga Bentuk Wewenang</vt:lpstr>
      <vt:lpstr>Proses Tiga Tahap dari Perkembangan Hirarki</vt:lpstr>
      <vt:lpstr>Bentuk-Bentuk Struktur Organisasi</vt:lpstr>
      <vt:lpstr>Organisasi Fungsional</vt:lpstr>
      <vt:lpstr>Organisasi Divisional</vt:lpstr>
      <vt:lpstr>Organisasi Matriks</vt:lpstr>
      <vt:lpstr>Organisasi Internasional</vt:lpstr>
      <vt:lpstr>Organisasi Tanpa Batas</vt:lpstr>
      <vt:lpstr>Organisasi Tim</vt:lpstr>
      <vt:lpstr>Organisasi Virtual</vt:lpstr>
      <vt:lpstr>Organisasi Pembelajaran</vt:lpstr>
      <vt:lpstr>Tugas</vt:lpstr>
      <vt:lpstr>Penjelasan Organisasi Fungsional</vt:lpstr>
      <vt:lpstr>Penjelasan Organisasi Divisional</vt:lpstr>
      <vt:lpstr>Penjelasan Organisasi Matriks</vt:lpstr>
      <vt:lpstr>Penjelasan Organisasi Internasional</vt:lpstr>
      <vt:lpstr>Penjelasan Organisasi Tanpa Batas</vt:lpstr>
      <vt:lpstr>Penjelasan Organisasi Tim</vt:lpstr>
      <vt:lpstr>Penjelasan Organisasi Virtual</vt:lpstr>
      <vt:lpstr>Penjelasan Organisasi Pembelajaran</vt:lpstr>
      <vt:lpstr>Apa yang perlu dilakukan?</vt:lpstr>
      <vt:lpstr>Analisis Aktivitas Organisasi Wal-Mart ..</vt:lpstr>
      <vt:lpstr>Analisis Aktivitas Organisasi Wal-Mart ..</vt:lpstr>
      <vt:lpstr>Analisis Aktivitas Jalur Makanan Cepat Saji dan Pola Lalu Lintas Padat</vt:lpstr>
      <vt:lpstr>Analisis Aktivitas Bioskop dll..</vt:lpstr>
      <vt:lpstr>Penilaian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KE-2</dc:title>
  <dc:creator>axioo</dc:creator>
  <cp:lastModifiedBy>Eka Puji</cp:lastModifiedBy>
  <cp:revision>2</cp:revision>
  <dcterms:created xsi:type="dcterms:W3CDTF">2012-10-15T01:51:39Z</dcterms:created>
  <dcterms:modified xsi:type="dcterms:W3CDTF">2013-11-11T03:21:42Z</dcterms:modified>
</cp:coreProperties>
</file>