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61EC-ECCE-4360-9AFA-0A063BE1F624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2041-A098-41A4-B4C9-227295F376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61EC-ECCE-4360-9AFA-0A063BE1F624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2041-A098-41A4-B4C9-227295F376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61EC-ECCE-4360-9AFA-0A063BE1F624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2041-A098-41A4-B4C9-227295F376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61EC-ECCE-4360-9AFA-0A063BE1F624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2041-A098-41A4-B4C9-227295F376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61EC-ECCE-4360-9AFA-0A063BE1F624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2041-A098-41A4-B4C9-227295F376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61EC-ECCE-4360-9AFA-0A063BE1F624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2041-A098-41A4-B4C9-227295F376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61EC-ECCE-4360-9AFA-0A063BE1F624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2041-A098-41A4-B4C9-227295F376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61EC-ECCE-4360-9AFA-0A063BE1F624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2041-A098-41A4-B4C9-227295F376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61EC-ECCE-4360-9AFA-0A063BE1F624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2041-A098-41A4-B4C9-227295F376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61EC-ECCE-4360-9AFA-0A063BE1F624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2041-A098-41A4-B4C9-227295F376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61EC-ECCE-4360-9AFA-0A063BE1F624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2041-A098-41A4-B4C9-227295F376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261EC-ECCE-4360-9AFA-0A063BE1F624}" type="datetimeFigureOut">
              <a:rPr lang="id-ID" smtClean="0"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2041-A098-41A4-B4C9-227295F3765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Operator Precedence, LIKE, </a:t>
            </a:r>
            <a:r>
              <a:rPr lang="id-ID" dirty="0"/>
              <a:t/>
            </a:r>
            <a:br>
              <a:rPr lang="id-ID" dirty="0"/>
            </a:br>
            <a:r>
              <a:rPr lang="en-US" b="1" dirty="0"/>
              <a:t> NOT LIKE, REGEXP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Operator Precedence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Operator precedence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hirarki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memproses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operator. </a:t>
            </a:r>
            <a:endParaRPr lang="id-ID" dirty="0"/>
          </a:p>
          <a:p>
            <a:endParaRPr lang="id-ID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714620"/>
            <a:ext cx="621510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Operator LIKE, NOT LIKE, REGEXP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/>
              <a:t>A. Operator LIKE 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Operator </a:t>
            </a:r>
            <a:r>
              <a:rPr lang="en-US" dirty="0"/>
              <a:t>LIKE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data yang "</a:t>
            </a:r>
            <a:r>
              <a:rPr lang="en-US" dirty="0" err="1"/>
              <a:t>menyerupai</a:t>
            </a:r>
            <a:r>
              <a:rPr lang="en-US" dirty="0"/>
              <a:t>" </a:t>
            </a:r>
            <a:r>
              <a:rPr lang="en-US" dirty="0" err="1"/>
              <a:t>atau</a:t>
            </a:r>
            <a:r>
              <a:rPr lang="en-US" dirty="0"/>
              <a:t> "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"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data string/</a:t>
            </a:r>
            <a:r>
              <a:rPr lang="en-US" dirty="0" err="1"/>
              <a:t>teks</a:t>
            </a:r>
            <a:r>
              <a:rPr lang="en-US" dirty="0"/>
              <a:t>. </a:t>
            </a:r>
            <a:r>
              <a:rPr lang="en-US" dirty="0" err="1"/>
              <a:t>Simbol</a:t>
            </a:r>
            <a:r>
              <a:rPr lang="en-US" dirty="0"/>
              <a:t> "%"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operator LIKE. </a:t>
            </a:r>
            <a:r>
              <a:rPr lang="en-US" dirty="0" err="1"/>
              <a:t>Posisi</a:t>
            </a:r>
            <a:r>
              <a:rPr lang="en-US" dirty="0"/>
              <a:t> "%"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. Kita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contoh-contohnya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biar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. </a:t>
            </a:r>
            <a:r>
              <a:rPr lang="en-US" dirty="0" err="1"/>
              <a:t>Tampilkan</a:t>
            </a:r>
            <a:r>
              <a:rPr lang="en-US" dirty="0"/>
              <a:t> data </a:t>
            </a:r>
            <a:r>
              <a:rPr lang="en-US" dirty="0" err="1"/>
              <a:t>Dosen</a:t>
            </a:r>
            <a:r>
              <a:rPr lang="en-US" dirty="0"/>
              <a:t> yang </a:t>
            </a:r>
            <a:r>
              <a:rPr lang="en-US" dirty="0" err="1"/>
              <a:t>namanya</a:t>
            </a:r>
            <a:r>
              <a:rPr lang="en-US" dirty="0"/>
              <a:t> </a:t>
            </a:r>
            <a:r>
              <a:rPr lang="en-US" dirty="0" err="1"/>
              <a:t>berawalan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"a": ( </a:t>
            </a: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persennya</a:t>
            </a:r>
            <a:r>
              <a:rPr lang="en-US" dirty="0"/>
              <a:t> "%") 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B. Operator REGEXP 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Operator </a:t>
            </a:r>
            <a:r>
              <a:rPr lang="en-US" dirty="0"/>
              <a:t>REGEXP (</a:t>
            </a:r>
            <a:r>
              <a:rPr lang="en-US" dirty="0" err="1"/>
              <a:t>singkatan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REGular</a:t>
            </a:r>
            <a:r>
              <a:rPr lang="en-US" dirty="0"/>
              <a:t> </a:t>
            </a:r>
            <a:r>
              <a:rPr lang="en-US" dirty="0" err="1"/>
              <a:t>EXPressions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 operator LIKE,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disempurnakan</a:t>
            </a:r>
            <a:r>
              <a:rPr lang="en-US" dirty="0"/>
              <a:t>. Operator REGEXP </a:t>
            </a:r>
            <a:r>
              <a:rPr lang="en-US" dirty="0" err="1"/>
              <a:t>biasanya</a:t>
            </a:r>
            <a:r>
              <a:rPr lang="en-US" dirty="0"/>
              <a:t>  </a:t>
            </a:r>
            <a:r>
              <a:rPr lang="en-US" dirty="0" err="1"/>
              <a:t>ditemani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simbol-simbol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: </a:t>
            </a:r>
            <a:endParaRPr lang="id-ID" dirty="0"/>
          </a:p>
          <a:p>
            <a:r>
              <a:rPr lang="en-US" dirty="0"/>
              <a:t> </a:t>
            </a:r>
            <a:r>
              <a:rPr lang="id-ID" dirty="0"/>
              <a:t>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6135227" cy="397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OK, UNTUK LEBIH JELASNYA SILAHKAN ANDA LIHAT MODUL.</a:t>
            </a:r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Operator Precedence, LIKE,   NOT LIKE, REGEXP </vt:lpstr>
      <vt:lpstr>Operator Precedence </vt:lpstr>
      <vt:lpstr>Operator LIKE, NOT LIKE, REGEXP 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Operator Precedence, LIKE,   NOT LIKE, REGEXP </dc:title>
  <dc:creator>7</dc:creator>
  <cp:lastModifiedBy>7</cp:lastModifiedBy>
  <cp:revision>1</cp:revision>
  <dcterms:created xsi:type="dcterms:W3CDTF">2019-12-01T13:48:33Z</dcterms:created>
  <dcterms:modified xsi:type="dcterms:W3CDTF">2019-12-01T13:53:59Z</dcterms:modified>
</cp:coreProperties>
</file>