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F3F7A-236A-46A7-9AD3-62C310443D16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58801-0547-46DF-A97B-89F34E717EA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8801-0547-46DF-A97B-89F34E717EAE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backup data\DIREKTORAT MULTIMEDIA\TEMPLATE PPT\TEMPLATE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6199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7477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979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up data\DIREKTORAT MULTIMEDIA\TEMPLATE PPT\TEMPLATE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6028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backup data\DIREKTORAT MULTIMEDIA\TEMPLATE PPT\TEMPLATE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6" y="2058"/>
            <a:ext cx="9141256" cy="6855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7004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755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3839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3459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100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175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283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30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FCB0-341F-4223-B775-4AE333C1E5D3}" type="datetimeFigureOut">
              <a:rPr lang="id-ID" smtClean="0"/>
              <a:pPr/>
              <a:t>23/10/2019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7D0C6-FDF0-480F-BEBB-D3A7CB4E1C6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MEMBUAT TABEL BARU DI DATABASE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MENGHAPUS TABEL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Tabel</a:t>
            </a:r>
            <a:r>
              <a:rPr lang="en-US" dirty="0" smtClean="0"/>
              <a:t> contoh1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hapus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.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smtClean="0"/>
              <a:t>"DROP TABLE".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 l="35176" t="72461" r="38470" b="18750"/>
          <a:stretch>
            <a:fillRect/>
          </a:stretch>
        </p:blipFill>
        <p:spPr bwMode="auto">
          <a:xfrm>
            <a:off x="928661" y="3714752"/>
            <a:ext cx="60960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MEMBUAT TABEL BARU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Kita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b="1" dirty="0"/>
              <a:t>"CREATE TABLE".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MySQL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 </a:t>
            </a:r>
            <a:r>
              <a:rPr lang="en-US" dirty="0" err="1"/>
              <a:t>menentukan</a:t>
            </a:r>
            <a:r>
              <a:rPr lang="en-US" dirty="0"/>
              <a:t> minimal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field/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dalamnya</a:t>
            </a:r>
            <a:r>
              <a:rPr lang="en-US" dirty="0"/>
              <a:t>.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id-ID" dirty="0"/>
              <a:t>buat 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endParaRPr lang="id-ID" dirty="0"/>
          </a:p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2943" t="52734" r="31369" b="32617"/>
          <a:stretch>
            <a:fillRect/>
          </a:stretch>
        </p:blipFill>
        <p:spPr bwMode="auto">
          <a:xfrm>
            <a:off x="1000100" y="4857760"/>
            <a:ext cx="742955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91607"/>
          </a:xfrm>
        </p:spPr>
        <p:txBody>
          <a:bodyPr/>
          <a:lstStyle/>
          <a:p>
            <a:pPr algn="just"/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perintahnya</a:t>
            </a:r>
            <a:r>
              <a:rPr lang="en-US" dirty="0"/>
              <a:t>.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sintaks</a:t>
            </a:r>
            <a:r>
              <a:rPr lang="en-US" dirty="0"/>
              <a:t> </a:t>
            </a:r>
            <a:r>
              <a:rPr lang="en-US" dirty="0" err="1"/>
              <a:t>perintahnya</a:t>
            </a:r>
            <a:r>
              <a:rPr lang="en-US" dirty="0"/>
              <a:t> </a:t>
            </a:r>
            <a:r>
              <a:rPr lang="en-US" dirty="0" err="1"/>
              <a:t>agak</a:t>
            </a:r>
            <a:r>
              <a:rPr lang="en-US" dirty="0"/>
              <a:t>  </a:t>
            </a:r>
            <a:r>
              <a:rPr lang="en-US" dirty="0" err="1"/>
              <a:t>membingungkan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apa-apa</a:t>
            </a:r>
            <a:r>
              <a:rPr lang="en-US" dirty="0"/>
              <a:t>,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bahas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id-ID" dirty="0"/>
              <a:t>Dosen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/field. 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/>
          <a:lstStyle/>
          <a:p>
            <a:pPr lvl="0" algn="just"/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N</a:t>
            </a:r>
            <a:r>
              <a:rPr lang="id-ID" dirty="0" smtClean="0"/>
              <a:t>oId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data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(</a:t>
            </a:r>
            <a:r>
              <a:rPr lang="en-US" dirty="0" err="1" smtClean="0"/>
              <a:t>INTeger</a:t>
            </a:r>
            <a:r>
              <a:rPr lang="en-US" dirty="0" smtClean="0"/>
              <a:t>),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(UNSIGNED),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nilainya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(AUTO_INCREMENT), </a:t>
            </a:r>
            <a:r>
              <a:rPr lang="en-US" dirty="0" err="1" smtClean="0"/>
              <a:t>kolom</a:t>
            </a:r>
            <a:r>
              <a:rPr lang="en-US" dirty="0" smtClean="0"/>
              <a:t> N</a:t>
            </a:r>
            <a:r>
              <a:rPr lang="id-ID" dirty="0" smtClean="0"/>
              <a:t>oId 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(PRIMARY KEY). </a:t>
            </a:r>
            <a:endParaRPr lang="id-ID" dirty="0" smtClean="0"/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, NAMA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data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CHARacter</a:t>
            </a:r>
            <a:r>
              <a:rPr lang="en-US" dirty="0" smtClean="0"/>
              <a:t>,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datanya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50 </a:t>
            </a:r>
            <a:r>
              <a:rPr lang="en-US" dirty="0" err="1" smtClean="0"/>
              <a:t>karakter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dikosongkan</a:t>
            </a:r>
            <a:r>
              <a:rPr lang="en-US" dirty="0" smtClean="0"/>
              <a:t> (NOT NULL). 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8118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Kita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database </a:t>
            </a:r>
            <a:r>
              <a:rPr lang="en-US" dirty="0" smtClean="0"/>
              <a:t>latihan1</a:t>
            </a:r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pPr algn="just"/>
            <a:r>
              <a:rPr lang="en-US" dirty="0" smtClean="0"/>
              <a:t>Dari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database </a:t>
            </a:r>
            <a:r>
              <a:rPr lang="en-US" b="1" dirty="0" smtClean="0"/>
              <a:t>latihan1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 yang </a:t>
            </a:r>
            <a:r>
              <a:rPr lang="en-US" dirty="0" err="1" smtClean="0"/>
              <a:t>bernama</a:t>
            </a:r>
            <a:r>
              <a:rPr lang="en-US" dirty="0" smtClean="0"/>
              <a:t> </a:t>
            </a:r>
            <a:r>
              <a:rPr lang="en-US" b="1" dirty="0" err="1" smtClean="0"/>
              <a:t>Dosen</a:t>
            </a:r>
            <a:r>
              <a:rPr lang="en-US" dirty="0" smtClean="0"/>
              <a:t>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237" t="54688" r="46193" b="24804"/>
          <a:stretch>
            <a:fillRect/>
          </a:stretch>
        </p:blipFill>
        <p:spPr bwMode="auto">
          <a:xfrm>
            <a:off x="2214546" y="1142984"/>
            <a:ext cx="40277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MELIHAT STRUKTUR TABEL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"</a:t>
            </a:r>
            <a:r>
              <a:rPr lang="en-US" b="1" dirty="0" smtClean="0"/>
              <a:t>DESCRIBE</a:t>
            </a:r>
            <a:r>
              <a:rPr lang="en-US" dirty="0" smtClean="0"/>
              <a:t>" </a:t>
            </a:r>
            <a:r>
              <a:rPr lang="en-US" dirty="0" err="1" smtClean="0"/>
              <a:t>atau</a:t>
            </a:r>
            <a:r>
              <a:rPr lang="id-ID" dirty="0" smtClean="0"/>
              <a:t> bisa dengan disingkat “</a:t>
            </a:r>
            <a:r>
              <a:rPr lang="id-ID" b="1" dirty="0" smtClean="0"/>
              <a:t>DESC</a:t>
            </a:r>
            <a:r>
              <a:rPr lang="id-ID" dirty="0" smtClean="0"/>
              <a:t>”, 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"</a:t>
            </a:r>
            <a:r>
              <a:rPr lang="en-US" b="1" dirty="0" smtClean="0"/>
              <a:t>SHOW COLUMNS  FROM</a:t>
            </a:r>
            <a:r>
              <a:rPr lang="en-US" dirty="0" smtClean="0"/>
              <a:t>"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000100" y="4214818"/>
            <a:ext cx="75724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"</a:t>
            </a:r>
            <a:r>
              <a:rPr lang="en-US" b="1" dirty="0" smtClean="0"/>
              <a:t>SHOW COLUMNS FROM</a:t>
            </a:r>
            <a:r>
              <a:rPr lang="en-US" dirty="0" smtClean="0"/>
              <a:t>..." 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124700" cy="24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namakan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contoh1. 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4590" t="47852" r="37957" b="38476"/>
          <a:stretch>
            <a:fillRect/>
          </a:stretch>
        </p:blipFill>
        <p:spPr bwMode="auto">
          <a:xfrm>
            <a:off x="714347" y="1714488"/>
            <a:ext cx="66335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database</a:t>
            </a:r>
            <a:r>
              <a:rPr lang="id-ID" dirty="0" smtClean="0"/>
              <a:t>  </a:t>
            </a:r>
            <a:r>
              <a:rPr lang="en-US" dirty="0" smtClean="0"/>
              <a:t>latihan1: 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4041" t="40039" r="46193" b="37500"/>
          <a:stretch>
            <a:fillRect/>
          </a:stretch>
        </p:blipFill>
        <p:spPr bwMode="auto">
          <a:xfrm>
            <a:off x="928662" y="1643049"/>
            <a:ext cx="5786478" cy="36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INA DARMA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BINA DARMA TEMPLATE 2</Template>
  <TotalTime>19</TotalTime>
  <Words>284</Words>
  <Application>Microsoft Office PowerPoint</Application>
  <PresentationFormat>On-screen Show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BINA DARMA TEMPLATE 2</vt:lpstr>
      <vt:lpstr>Office Theme</vt:lpstr>
      <vt:lpstr>MEMBUAT TABEL BARU DI DATABASE</vt:lpstr>
      <vt:lpstr>MEMBUAT TABEL BARU</vt:lpstr>
      <vt:lpstr>Slide 3</vt:lpstr>
      <vt:lpstr>Slide 4</vt:lpstr>
      <vt:lpstr>Slide 5</vt:lpstr>
      <vt:lpstr>MELIHAT STRUKTUR TABEL </vt:lpstr>
      <vt:lpstr>Slide 7</vt:lpstr>
      <vt:lpstr>Slide 8</vt:lpstr>
      <vt:lpstr>Slide 9</vt:lpstr>
      <vt:lpstr>MENGHAPUS TABEL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MEMBUAT TABEL BARU DI DATABASE</dc:title>
  <dc:creator>7</dc:creator>
  <cp:lastModifiedBy>7</cp:lastModifiedBy>
  <cp:revision>2</cp:revision>
  <dcterms:created xsi:type="dcterms:W3CDTF">2019-10-22T08:17:19Z</dcterms:created>
  <dcterms:modified xsi:type="dcterms:W3CDTF">2019-10-23T01:59:49Z</dcterms:modified>
</cp:coreProperties>
</file>