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BBA6-6EC7-49F3-A263-6B1466C513ED}" type="datetimeFigureOut">
              <a:rPr lang="id-ID" smtClean="0"/>
              <a:t>01/12/2019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7721-407F-43E0-9C61-90E187C217E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BBA6-6EC7-49F3-A263-6B1466C513ED}" type="datetimeFigureOut">
              <a:rPr lang="id-ID" smtClean="0"/>
              <a:t>01/12/2019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7721-407F-43E0-9C61-90E187C217E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BBA6-6EC7-49F3-A263-6B1466C513ED}" type="datetimeFigureOut">
              <a:rPr lang="id-ID" smtClean="0"/>
              <a:t>01/12/2019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7721-407F-43E0-9C61-90E187C217E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BBA6-6EC7-49F3-A263-6B1466C513ED}" type="datetimeFigureOut">
              <a:rPr lang="id-ID" smtClean="0"/>
              <a:t>01/12/2019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7721-407F-43E0-9C61-90E187C217E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BBA6-6EC7-49F3-A263-6B1466C513ED}" type="datetimeFigureOut">
              <a:rPr lang="id-ID" smtClean="0"/>
              <a:t>01/12/2019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7721-407F-43E0-9C61-90E187C217E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BBA6-6EC7-49F3-A263-6B1466C513ED}" type="datetimeFigureOut">
              <a:rPr lang="id-ID" smtClean="0"/>
              <a:t>01/12/2019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7721-407F-43E0-9C61-90E187C217E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BBA6-6EC7-49F3-A263-6B1466C513ED}" type="datetimeFigureOut">
              <a:rPr lang="id-ID" smtClean="0"/>
              <a:t>01/12/2019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7721-407F-43E0-9C61-90E187C217E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BBA6-6EC7-49F3-A263-6B1466C513ED}" type="datetimeFigureOut">
              <a:rPr lang="id-ID" smtClean="0"/>
              <a:t>01/12/2019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7721-407F-43E0-9C61-90E187C217E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BBA6-6EC7-49F3-A263-6B1466C513ED}" type="datetimeFigureOut">
              <a:rPr lang="id-ID" smtClean="0"/>
              <a:t>01/12/2019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7721-407F-43E0-9C61-90E187C217E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BBA6-6EC7-49F3-A263-6B1466C513ED}" type="datetimeFigureOut">
              <a:rPr lang="id-ID" smtClean="0"/>
              <a:t>01/12/2019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7721-407F-43E0-9C61-90E187C217E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BBA6-6EC7-49F3-A263-6B1466C513ED}" type="datetimeFigureOut">
              <a:rPr lang="id-ID" smtClean="0"/>
              <a:t>01/12/2019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7721-407F-43E0-9C61-90E187C217E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3BBA6-6EC7-49F3-A263-6B1466C513ED}" type="datetimeFigureOut">
              <a:rPr lang="id-ID" smtClean="0"/>
              <a:t>01/12/2019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F7721-407F-43E0-9C61-90E187C217E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Database </a:t>
            </a:r>
            <a:r>
              <a:rPr lang="en-US" b="1" dirty="0" err="1"/>
              <a:t>Relasi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Model Database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: </a:t>
            </a:r>
            <a:endParaRPr lang="id-ID" dirty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Model </a:t>
            </a:r>
            <a:r>
              <a:rPr lang="en-US" dirty="0"/>
              <a:t>Database </a:t>
            </a:r>
            <a:r>
              <a:rPr lang="en-US" dirty="0" err="1"/>
              <a:t>Hirarki</a:t>
            </a:r>
            <a:r>
              <a:rPr lang="en-US" dirty="0"/>
              <a:t> (Hierarchical </a:t>
            </a:r>
            <a:r>
              <a:rPr lang="en-US" dirty="0" smtClean="0"/>
              <a:t>Database </a:t>
            </a:r>
            <a:r>
              <a:rPr lang="en-US" dirty="0"/>
              <a:t>Model) </a:t>
            </a:r>
            <a:endParaRPr lang="id-ID" dirty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Model </a:t>
            </a:r>
            <a:r>
              <a:rPr lang="en-US" dirty="0"/>
              <a:t>Database </a:t>
            </a:r>
            <a:r>
              <a:rPr lang="en-US" dirty="0" err="1"/>
              <a:t>Jaringan</a:t>
            </a:r>
            <a:r>
              <a:rPr lang="en-US" dirty="0"/>
              <a:t> (Network Database Model) </a:t>
            </a:r>
            <a:endParaRPr lang="id-ID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Model </a:t>
            </a:r>
            <a:r>
              <a:rPr lang="en-US" dirty="0"/>
              <a:t>Database </a:t>
            </a:r>
            <a:r>
              <a:rPr lang="en-US" dirty="0" err="1"/>
              <a:t>Relasi</a:t>
            </a:r>
            <a:r>
              <a:rPr lang="en-US" dirty="0"/>
              <a:t> (Relational Database Model) 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Model Database </a:t>
            </a:r>
            <a:r>
              <a:rPr lang="en-US" b="1" dirty="0" err="1"/>
              <a:t>Relasi</a:t>
            </a:r>
            <a:r>
              <a:rPr lang="en-US" b="1" dirty="0"/>
              <a:t> 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Model database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model database yang paling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paling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yang paling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 </a:t>
            </a:r>
            <a:r>
              <a:rPr lang="en-US" dirty="0" err="1"/>
              <a:t>kemampuannya</a:t>
            </a:r>
            <a:r>
              <a:rPr lang="en-US" dirty="0"/>
              <a:t> 	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mengakomodasi</a:t>
            </a:r>
            <a:r>
              <a:rPr lang="en-US" dirty="0"/>
              <a:t> 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 smtClean="0"/>
              <a:t>kebutuhan</a:t>
            </a:r>
            <a:r>
              <a:rPr lang="id-ID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/>
              <a:t>database. </a:t>
            </a:r>
            <a:endParaRPr lang="id-ID" dirty="0" smtClean="0"/>
          </a:p>
          <a:p>
            <a:pPr algn="just"/>
            <a:r>
              <a:rPr lang="en-US" dirty="0" err="1"/>
              <a:t>Sebuah</a:t>
            </a:r>
            <a:r>
              <a:rPr lang="en-US" dirty="0"/>
              <a:t> database </a:t>
            </a:r>
            <a:r>
              <a:rPr lang="en-US" dirty="0" err="1"/>
              <a:t>dalam</a:t>
            </a:r>
            <a:r>
              <a:rPr lang="en-US" dirty="0"/>
              <a:t> model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(record)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(field), </a:t>
            </a:r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item data (data value), </a:t>
            </a:r>
            <a:r>
              <a:rPr lang="en-US" dirty="0" err="1"/>
              <a:t>tabel-tabel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hubungkan</a:t>
            </a:r>
            <a:r>
              <a:rPr lang="en-US" dirty="0"/>
              <a:t> (relationship) </a:t>
            </a:r>
            <a:r>
              <a:rPr lang="en-US" dirty="0" err="1"/>
              <a:t>sedemikian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field-field </a:t>
            </a:r>
            <a:r>
              <a:rPr lang="en-US" dirty="0" err="1"/>
              <a:t>kunci</a:t>
            </a:r>
            <a:r>
              <a:rPr lang="en-US" dirty="0"/>
              <a:t> (Key field)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meminimalkan</a:t>
            </a:r>
            <a:r>
              <a:rPr lang="en-US" dirty="0"/>
              <a:t> </a:t>
            </a:r>
            <a:r>
              <a:rPr lang="en-US" dirty="0" err="1"/>
              <a:t>duplikasi</a:t>
            </a:r>
            <a:r>
              <a:rPr lang="en-US" dirty="0"/>
              <a:t> data. Model database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dikemukakan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oleh</a:t>
            </a:r>
            <a:r>
              <a:rPr lang="en-US" dirty="0"/>
              <a:t> E.F. </a:t>
            </a:r>
            <a:r>
              <a:rPr lang="en-US" dirty="0" err="1"/>
              <a:t>Codd</a:t>
            </a:r>
            <a:r>
              <a:rPr lang="en-US" dirty="0"/>
              <a:t>,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pakar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database.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model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Database </a:t>
            </a:r>
            <a:r>
              <a:rPr lang="en-US" dirty="0" err="1"/>
              <a:t>relasi</a:t>
            </a:r>
            <a:r>
              <a:rPr lang="en-US" dirty="0"/>
              <a:t>. </a:t>
            </a:r>
            <a:endParaRPr lang="id-ID" dirty="0"/>
          </a:p>
          <a:p>
            <a:r>
              <a:rPr lang="id-ID" dirty="0"/>
              <a:t> </a:t>
            </a:r>
          </a:p>
          <a:p>
            <a:pPr algn="just"/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Tingkatan</a:t>
            </a:r>
            <a:r>
              <a:rPr lang="en-US" b="1" dirty="0"/>
              <a:t> Data </a:t>
            </a:r>
            <a:r>
              <a:rPr lang="en-US" b="1" dirty="0" err="1"/>
              <a:t>Dalam</a:t>
            </a:r>
            <a:r>
              <a:rPr lang="en-US" b="1" dirty="0"/>
              <a:t> Database </a:t>
            </a:r>
            <a:r>
              <a:rPr lang="en-US" b="1" dirty="0" err="1"/>
              <a:t>Relasi</a:t>
            </a:r>
            <a:r>
              <a:rPr lang="en-US" b="1" dirty="0"/>
              <a:t> 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database </a:t>
            </a:r>
            <a:r>
              <a:rPr lang="en-US" dirty="0" err="1"/>
              <a:t>relasi</a:t>
            </a:r>
            <a:r>
              <a:rPr lang="en-US" dirty="0"/>
              <a:t>, data yang </a:t>
            </a:r>
            <a:r>
              <a:rPr lang="en-US" dirty="0" err="1"/>
              <a:t>tersimpan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DBMS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 smtClean="0"/>
              <a:t>tingkatan-tingkatan</a:t>
            </a:r>
            <a:r>
              <a:rPr lang="en-US" dirty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id-ID" dirty="0" smtClean="0"/>
              <a:t>:</a:t>
            </a:r>
          </a:p>
          <a:p>
            <a:pPr marL="514350" lvl="0" indent="-514350">
              <a:buAutoNum type="arabicPeriod"/>
            </a:pPr>
            <a:r>
              <a:rPr lang="en-US" b="1" dirty="0" err="1" smtClean="0"/>
              <a:t>Karakter</a:t>
            </a:r>
            <a:r>
              <a:rPr lang="en-US" b="1" dirty="0" smtClean="0"/>
              <a:t> </a:t>
            </a:r>
            <a:r>
              <a:rPr lang="en-US" b="1" dirty="0"/>
              <a:t>(Characters) </a:t>
            </a:r>
            <a:endParaRPr lang="id-ID" b="1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b="1" dirty="0"/>
              <a:t>Field </a:t>
            </a:r>
            <a:r>
              <a:rPr lang="en-US" b="1" dirty="0" err="1"/>
              <a:t>atau</a:t>
            </a:r>
            <a:r>
              <a:rPr lang="en-US" b="1" dirty="0"/>
              <a:t> Attribute </a:t>
            </a:r>
            <a:endParaRPr lang="id-ID" dirty="0"/>
          </a:p>
          <a:p>
            <a:pPr marL="514350" lvl="0" indent="-514350">
              <a:buAutoNum type="arabicPeriod"/>
            </a:pPr>
            <a:r>
              <a:rPr lang="en-US" b="1" dirty="0"/>
              <a:t>Record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Tupple</a:t>
            </a:r>
            <a:r>
              <a:rPr lang="en-US" b="1" dirty="0"/>
              <a:t> </a:t>
            </a:r>
            <a:endParaRPr lang="id-ID" b="1" dirty="0" smtClean="0"/>
          </a:p>
          <a:p>
            <a:pPr marL="514350" lvl="0" indent="-514350">
              <a:buAutoNum type="arabicPeriod"/>
            </a:pPr>
            <a:r>
              <a:rPr lang="en-US" b="1" dirty="0"/>
              <a:t>Table/Entity </a:t>
            </a:r>
            <a:endParaRPr lang="id-ID" b="1" dirty="0" smtClean="0"/>
          </a:p>
          <a:p>
            <a:pPr marL="514350" lvl="0" indent="-514350">
              <a:buAutoNum type="arabicPeriod"/>
            </a:pPr>
            <a:r>
              <a:rPr lang="en-US" b="1" dirty="0"/>
              <a:t> Database </a:t>
            </a:r>
            <a:endParaRPr lang="id-ID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Sifat</a:t>
            </a:r>
            <a:r>
              <a:rPr lang="en-US" b="1" dirty="0"/>
              <a:t> Yang </a:t>
            </a:r>
            <a:r>
              <a:rPr lang="en-US" b="1" dirty="0" err="1"/>
              <a:t>Melekat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Suatu</a:t>
            </a:r>
            <a:r>
              <a:rPr lang="en-US" b="1" dirty="0"/>
              <a:t> </a:t>
            </a:r>
            <a:r>
              <a:rPr lang="en-US" b="1" dirty="0" err="1"/>
              <a:t>Tabel</a:t>
            </a:r>
            <a:r>
              <a:rPr lang="en-US" b="1" dirty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record yang </a:t>
            </a:r>
            <a:r>
              <a:rPr lang="en-US" dirty="0" err="1"/>
              <a:t>sama</a:t>
            </a:r>
            <a:r>
              <a:rPr lang="en-US" dirty="0"/>
              <a:t> (</a:t>
            </a:r>
            <a:r>
              <a:rPr lang="en-US" dirty="0" err="1"/>
              <a:t>kembar</a:t>
            </a:r>
            <a:r>
              <a:rPr lang="en-US" dirty="0"/>
              <a:t>) </a:t>
            </a:r>
            <a:r>
              <a:rPr lang="en-US" dirty="0" err="1"/>
              <a:t>Urutan</a:t>
            </a:r>
            <a:r>
              <a:rPr lang="en-US" dirty="0"/>
              <a:t> record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data </a:t>
            </a:r>
            <a:r>
              <a:rPr lang="en-US" dirty="0" err="1"/>
              <a:t>dalam</a:t>
            </a:r>
            <a:r>
              <a:rPr lang="en-US" dirty="0"/>
              <a:t> record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diurut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. </a:t>
            </a:r>
            <a:r>
              <a:rPr lang="en-US" dirty="0" err="1"/>
              <a:t>Setiap</a:t>
            </a:r>
            <a:r>
              <a:rPr lang="en-US" dirty="0"/>
              <a:t> field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mepunyai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yang </a:t>
            </a:r>
            <a:r>
              <a:rPr lang="en-US" dirty="0" err="1"/>
              <a:t>unik</a:t>
            </a:r>
            <a:r>
              <a:rPr lang="en-US" dirty="0"/>
              <a:t> (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). </a:t>
            </a:r>
            <a:r>
              <a:rPr lang="en-US" dirty="0" err="1"/>
              <a:t>Setiap</a:t>
            </a:r>
            <a:r>
              <a:rPr lang="en-US" dirty="0"/>
              <a:t> field </a:t>
            </a:r>
            <a:r>
              <a:rPr lang="en-US" dirty="0" err="1"/>
              <a:t>mesti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Jenis</a:t>
            </a:r>
            <a:r>
              <a:rPr lang="en-US" b="1" dirty="0"/>
              <a:t> </a:t>
            </a:r>
            <a:r>
              <a:rPr lang="en-US" b="1" dirty="0" err="1"/>
              <a:t>Hubungan</a:t>
            </a:r>
            <a:r>
              <a:rPr lang="en-US" b="1" dirty="0"/>
              <a:t> </a:t>
            </a:r>
            <a:r>
              <a:rPr lang="en-US" b="1" dirty="0" err="1"/>
              <a:t>Antar</a:t>
            </a:r>
            <a:r>
              <a:rPr lang="en-US" b="1" dirty="0"/>
              <a:t> </a:t>
            </a:r>
            <a:r>
              <a:rPr lang="en-US" b="1" dirty="0" err="1"/>
              <a:t>Tabel</a:t>
            </a:r>
            <a:r>
              <a:rPr lang="en-US" b="1" dirty="0"/>
              <a:t> 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model database </a:t>
            </a:r>
            <a:r>
              <a:rPr lang="en-US" dirty="0" err="1"/>
              <a:t>relasi</a:t>
            </a:r>
            <a:r>
              <a:rPr lang="en-US" dirty="0"/>
              <a:t>,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: </a:t>
            </a:r>
            <a:endParaRPr lang="id-ID" dirty="0"/>
          </a:p>
          <a:p>
            <a:pPr lvl="0"/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(One to One) </a:t>
            </a:r>
            <a:endParaRPr lang="id-ID" dirty="0"/>
          </a:p>
          <a:p>
            <a:pPr lvl="0"/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(One to Many) </a:t>
            </a:r>
            <a:endParaRPr lang="id-ID" dirty="0"/>
          </a:p>
          <a:p>
            <a:pPr lvl="0"/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(Many to One) </a:t>
            </a:r>
            <a:endParaRPr lang="id-ID" dirty="0"/>
          </a:p>
          <a:p>
            <a:pPr lvl="0"/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(Many to Many) 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Relasi</a:t>
            </a:r>
            <a:r>
              <a:rPr lang="en-US" b="1" dirty="0"/>
              <a:t> Database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MySQL</a:t>
            </a:r>
            <a:r>
              <a:rPr lang="en-US" b="1" dirty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err="1"/>
              <a:t>Macam-macam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Penggabungan</a:t>
            </a:r>
            <a:r>
              <a:rPr lang="en-US" dirty="0"/>
              <a:t> (Join) </a:t>
            </a:r>
            <a:endParaRPr lang="id-ID" dirty="0"/>
          </a:p>
          <a:p>
            <a:pPr>
              <a:buNone/>
            </a:pPr>
            <a:r>
              <a:rPr lang="en-US" dirty="0"/>
              <a:t>1. CROSS JOIN, Cross Join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penggabungan</a:t>
            </a:r>
            <a:r>
              <a:rPr lang="en-US" dirty="0"/>
              <a:t> yang paling </a:t>
            </a:r>
            <a:r>
              <a:rPr lang="en-US" dirty="0" err="1"/>
              <a:t>sederhana</a:t>
            </a:r>
            <a:r>
              <a:rPr lang="en-US" dirty="0"/>
              <a:t>, </a:t>
            </a:r>
            <a:endParaRPr lang="id-ID" dirty="0"/>
          </a:p>
          <a:p>
            <a:pPr>
              <a:buNone/>
            </a:pP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. </a:t>
            </a:r>
            <a:endParaRPr lang="id-ID" dirty="0"/>
          </a:p>
          <a:p>
            <a:pPr>
              <a:buNone/>
            </a:pP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: SELECT field1,field2 FROM Tabel1 CROSS JOIN tabel2; </a:t>
            </a:r>
            <a:endParaRPr lang="id-ID" dirty="0"/>
          </a:p>
          <a:p>
            <a:pPr>
              <a:buNone/>
            </a:pPr>
            <a:r>
              <a:rPr lang="en-US" dirty="0"/>
              <a:t>2. INNER JOIN </a:t>
            </a:r>
            <a:endParaRPr lang="id-ID" dirty="0"/>
          </a:p>
          <a:p>
            <a:pPr>
              <a:buNone/>
            </a:pP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cross join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endParaRPr lang="id-ID" dirty="0"/>
          </a:p>
          <a:p>
            <a:pPr>
              <a:buNone/>
            </a:pP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: SELECT Field FROM tabel1 INNER JOIN </a:t>
            </a:r>
            <a:r>
              <a:rPr lang="en-US" dirty="0" err="1"/>
              <a:t>tabel</a:t>
            </a:r>
            <a:r>
              <a:rPr lang="en-US" dirty="0"/>
              <a:t> 2 ON </a:t>
            </a:r>
            <a:r>
              <a:rPr lang="en-US" dirty="0" err="1"/>
              <a:t>kondisi</a:t>
            </a:r>
            <a:r>
              <a:rPr lang="en-US" dirty="0"/>
              <a:t> </a:t>
            </a:r>
            <a:endParaRPr lang="id-ID" dirty="0"/>
          </a:p>
          <a:p>
            <a:pPr>
              <a:buNone/>
            </a:pPr>
            <a:r>
              <a:rPr lang="en-US" dirty="0"/>
              <a:t>3. STRAIGHT JOIN </a:t>
            </a:r>
            <a:endParaRPr lang="id-ID" dirty="0"/>
          </a:p>
          <a:p>
            <a:pPr>
              <a:buNone/>
            </a:pPr>
            <a:r>
              <a:rPr lang="en-US" dirty="0"/>
              <a:t>Straight Join </a:t>
            </a:r>
            <a:r>
              <a:rPr lang="en-US" dirty="0" err="1"/>
              <a:t>identik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inner join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klausa</a:t>
            </a:r>
            <a:r>
              <a:rPr lang="en-US" dirty="0"/>
              <a:t> where </a:t>
            </a:r>
            <a:endParaRPr lang="id-ID" dirty="0"/>
          </a:p>
          <a:p>
            <a:pPr>
              <a:buNone/>
            </a:pP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: SELECT field FROM Tabel1 SATRIGHT JOIN tabel2 </a:t>
            </a:r>
            <a:endParaRPr lang="id-ID" dirty="0"/>
          </a:p>
          <a:p>
            <a:pPr>
              <a:buNone/>
            </a:pPr>
            <a:r>
              <a:rPr lang="en-US" dirty="0"/>
              <a:t>4. LEFT (OUTER) JOIN </a:t>
            </a:r>
            <a:endParaRPr lang="id-ID" dirty="0"/>
          </a:p>
          <a:p>
            <a:pPr>
              <a:buNone/>
            </a:pP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disebelah</a:t>
            </a:r>
            <a:r>
              <a:rPr lang="en-US" dirty="0"/>
              <a:t> </a:t>
            </a:r>
            <a:r>
              <a:rPr lang="en-US" dirty="0" err="1"/>
              <a:t>kanannya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NULL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disebelah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. </a:t>
            </a:r>
            <a:endParaRPr lang="id-ID" dirty="0"/>
          </a:p>
          <a:p>
            <a:pPr>
              <a:buNone/>
            </a:pP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: SELECT field FROM tabel1 LEFT JOIN tabel2 ON </a:t>
            </a:r>
            <a:r>
              <a:rPr lang="en-US" dirty="0" err="1"/>
              <a:t>kondisi</a:t>
            </a:r>
            <a:r>
              <a:rPr lang="en-US" dirty="0"/>
              <a:t> </a:t>
            </a:r>
            <a:endParaRPr lang="id-ID" dirty="0"/>
          </a:p>
          <a:p>
            <a:pPr>
              <a:buNone/>
            </a:pPr>
            <a:r>
              <a:rPr lang="en-US" dirty="0"/>
              <a:t>5. RIGHT (OUTER) JOIN </a:t>
            </a:r>
            <a:endParaRPr lang="id-ID" dirty="0"/>
          </a:p>
          <a:p>
            <a:pPr>
              <a:buNone/>
            </a:pPr>
            <a:r>
              <a:rPr lang="en-US" dirty="0" err="1"/>
              <a:t>Kebalikan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LEFT JOIN </a:t>
            </a:r>
            <a:endParaRPr lang="id-ID" dirty="0"/>
          </a:p>
          <a:p>
            <a:pPr>
              <a:buNone/>
            </a:pP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: SELECT field FROM tabel1 RIGHT JOIN tabel2 ON </a:t>
            </a:r>
            <a:r>
              <a:rPr lang="en-US" dirty="0" err="1"/>
              <a:t>kondisi</a:t>
            </a:r>
            <a:r>
              <a:rPr lang="en-US" dirty="0"/>
              <a:t> </a:t>
            </a:r>
            <a:endParaRPr lang="id-ID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303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Database Relasi </vt:lpstr>
      <vt:lpstr>Model Database </vt:lpstr>
      <vt:lpstr>Model Database Relasi  </vt:lpstr>
      <vt:lpstr>Tingkatan Data Dalam Database Relasi  </vt:lpstr>
      <vt:lpstr>Sifat Yang Melekat Pada Suatu Tabel </vt:lpstr>
      <vt:lpstr>Jenis Hubungan Antar Tabel  </vt:lpstr>
      <vt:lpstr>Relasi Database dengan MySQL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Relasi </dc:title>
  <dc:creator>7</dc:creator>
  <cp:lastModifiedBy>7</cp:lastModifiedBy>
  <cp:revision>1</cp:revision>
  <dcterms:created xsi:type="dcterms:W3CDTF">2019-12-01T13:55:51Z</dcterms:created>
  <dcterms:modified xsi:type="dcterms:W3CDTF">2019-12-01T14:06:26Z</dcterms:modified>
</cp:coreProperties>
</file>