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212-CF3C-4BF7-A327-302E02F335AA}" type="datetimeFigureOut">
              <a:rPr lang="id-ID" smtClean="0"/>
              <a:pPr/>
              <a:t>29/10/2019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8BD6-7E2E-482C-8D10-AF809D900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212-CF3C-4BF7-A327-302E02F335AA}" type="datetimeFigureOut">
              <a:rPr lang="id-ID" smtClean="0"/>
              <a:pPr/>
              <a:t>29/10/2019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8BD6-7E2E-482C-8D10-AF809D900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212-CF3C-4BF7-A327-302E02F335AA}" type="datetimeFigureOut">
              <a:rPr lang="id-ID" smtClean="0"/>
              <a:pPr/>
              <a:t>29/10/2019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8BD6-7E2E-482C-8D10-AF809D900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212-CF3C-4BF7-A327-302E02F335AA}" type="datetimeFigureOut">
              <a:rPr lang="id-ID" smtClean="0"/>
              <a:pPr/>
              <a:t>29/10/2019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8BD6-7E2E-482C-8D10-AF809D900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212-CF3C-4BF7-A327-302E02F335AA}" type="datetimeFigureOut">
              <a:rPr lang="id-ID" smtClean="0"/>
              <a:pPr/>
              <a:t>29/10/2019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8BD6-7E2E-482C-8D10-AF809D900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212-CF3C-4BF7-A327-302E02F335AA}" type="datetimeFigureOut">
              <a:rPr lang="id-ID" smtClean="0"/>
              <a:pPr/>
              <a:t>29/10/2019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8BD6-7E2E-482C-8D10-AF809D900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212-CF3C-4BF7-A327-302E02F335AA}" type="datetimeFigureOut">
              <a:rPr lang="id-ID" smtClean="0"/>
              <a:pPr/>
              <a:t>29/10/2019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8BD6-7E2E-482C-8D10-AF809D900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212-CF3C-4BF7-A327-302E02F335AA}" type="datetimeFigureOut">
              <a:rPr lang="id-ID" smtClean="0"/>
              <a:pPr/>
              <a:t>29/10/2019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8BD6-7E2E-482C-8D10-AF809D900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212-CF3C-4BF7-A327-302E02F335AA}" type="datetimeFigureOut">
              <a:rPr lang="id-ID" smtClean="0"/>
              <a:pPr/>
              <a:t>29/10/2019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8BD6-7E2E-482C-8D10-AF809D900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212-CF3C-4BF7-A327-302E02F335AA}" type="datetimeFigureOut">
              <a:rPr lang="id-ID" smtClean="0"/>
              <a:pPr/>
              <a:t>29/10/2019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8BD6-7E2E-482C-8D10-AF809D900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3212-CF3C-4BF7-A327-302E02F335AA}" type="datetimeFigureOut">
              <a:rPr lang="id-ID" smtClean="0"/>
              <a:pPr/>
              <a:t>29/10/2019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8BD6-7E2E-482C-8D10-AF809D900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E3212-CF3C-4BF7-A327-302E02F335AA}" type="datetimeFigureOut">
              <a:rPr lang="id-ID" smtClean="0"/>
              <a:pPr/>
              <a:t>29/10/2019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8BD6-7E2E-482C-8D10-AF809D900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MENGISI DATA KE DALAM TABEL 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MEMERIKSA STRUKTUR TABEL DOSEN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6777445" cy="28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Kita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data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.</a:t>
            </a:r>
            <a:r>
              <a:rPr lang="id-ID" dirty="0"/>
              <a:t> Ada 3 Cara yang dapat digunakan dalam mengisi tabel. 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"</a:t>
            </a:r>
            <a:r>
              <a:rPr lang="en-US" b="1" dirty="0"/>
              <a:t>INSERT INTO</a:t>
            </a:r>
            <a:r>
              <a:rPr lang="en-US" dirty="0"/>
              <a:t>". 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Cara yang </a:t>
            </a:r>
            <a:r>
              <a:rPr lang="en-US" b="1" dirty="0" err="1"/>
              <a:t>pertama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berikut</a:t>
            </a:r>
            <a:r>
              <a:rPr lang="en-US" dirty="0"/>
              <a:t>: 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100" t="58594" r="28074" b="25781"/>
          <a:stretch>
            <a:fillRect/>
          </a:stretch>
        </p:blipFill>
        <p:spPr bwMode="auto">
          <a:xfrm>
            <a:off x="500034" y="928670"/>
            <a:ext cx="8286808" cy="283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9649" t="37109" r="28623" b="43360"/>
          <a:stretch>
            <a:fillRect/>
          </a:stretch>
        </p:blipFill>
        <p:spPr bwMode="auto">
          <a:xfrm>
            <a:off x="500034" y="3643314"/>
            <a:ext cx="821537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kedua</a:t>
            </a:r>
            <a:r>
              <a:rPr lang="en-US" dirty="0"/>
              <a:t> </a:t>
            </a:r>
            <a:endParaRPr lang="id-ID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364" t="62505" r="41126" b="16976"/>
          <a:stretch>
            <a:fillRect/>
          </a:stretch>
        </p:blipFill>
        <p:spPr bwMode="auto">
          <a:xfrm>
            <a:off x="1357290" y="1714488"/>
            <a:ext cx="6715172" cy="281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d-ID" dirty="0" smtClean="0"/>
              <a:t>	MATERI SELANJUTNYA DAPAT ANDA PELAJARI DI MODUL BAB III ; MENGISI DATA KE DALAM TABEL s.d MEMASUKKAN DATA SECARA MASAL</a:t>
            </a: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649" t="49805" r="28074" b="36523"/>
          <a:stretch>
            <a:fillRect/>
          </a:stretch>
        </p:blipFill>
        <p:spPr bwMode="auto">
          <a:xfrm>
            <a:off x="500033" y="1643050"/>
            <a:ext cx="825108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MELIHAT DATA PADA TABEL 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649" t="58594" r="28797" b="8203"/>
          <a:stretch>
            <a:fillRect/>
          </a:stretch>
        </p:blipFill>
        <p:spPr bwMode="auto">
          <a:xfrm>
            <a:off x="428596" y="1571612"/>
            <a:ext cx="8215370" cy="369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55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MENGISI DATA KE DALAM TABEL </vt:lpstr>
      <vt:lpstr>MEMERIKSA STRUKTUR TABEL DOSEN</vt:lpstr>
      <vt:lpstr>Slide 3</vt:lpstr>
      <vt:lpstr>Cara yang pertama sebagai berikut:  </vt:lpstr>
      <vt:lpstr>cara yang kedua </vt:lpstr>
      <vt:lpstr>Slide 6</vt:lpstr>
      <vt:lpstr>cara yang ketiga seperti berikut </vt:lpstr>
      <vt:lpstr>MELIHAT DATA PADA TABEL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MENGISI DATA KE DALAM TABEL </dc:title>
  <dc:creator>7</dc:creator>
  <cp:lastModifiedBy>7</cp:lastModifiedBy>
  <cp:revision>2</cp:revision>
  <dcterms:created xsi:type="dcterms:W3CDTF">2019-10-28T13:38:36Z</dcterms:created>
  <dcterms:modified xsi:type="dcterms:W3CDTF">2019-10-29T13:55:24Z</dcterms:modified>
</cp:coreProperties>
</file>