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03F1EBE-61E7-4BEC-B99D-451FF5662413}" type="datetimeFigureOut">
              <a:rPr lang="en-US" smtClean="0"/>
              <a:t>7/8/2020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C271CEFD-03D6-490B-8E13-721A49D0582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Nita Rosa </a:t>
            </a:r>
            <a:r>
              <a:rPr lang="en-US" dirty="0" err="1" smtClean="0"/>
              <a:t>Damayanti,M.Kom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1402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66800"/>
            <a:ext cx="6965245" cy="70641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Sejarah</a:t>
            </a:r>
            <a:r>
              <a:rPr lang="en-US" b="1" dirty="0"/>
              <a:t> </a:t>
            </a:r>
            <a:r>
              <a:rPr lang="en-US" b="1" dirty="0" err="1"/>
              <a:t>Teknologi</a:t>
            </a:r>
            <a:r>
              <a:rPr lang="en-US" b="1" dirty="0"/>
              <a:t> </a:t>
            </a:r>
            <a:r>
              <a:rPr lang="en-US" b="1" dirty="0" err="1"/>
              <a:t>Informasi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penyampaian</a:t>
            </a:r>
            <a:r>
              <a:rPr lang="en-US" dirty="0"/>
              <a:t> </a:t>
            </a:r>
            <a:r>
              <a:rPr lang="en-US" dirty="0" err="1"/>
              <a:t>informasipun</a:t>
            </a:r>
            <a:r>
              <a:rPr lang="en-US" dirty="0"/>
              <a:t>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pesat</a:t>
            </a:r>
            <a:r>
              <a:rPr lang="en-US" dirty="0"/>
              <a:t>. Di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gambar-gambar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gua-gua</a:t>
            </a:r>
            <a:r>
              <a:rPr lang="en-US" dirty="0"/>
              <a:t>, </a:t>
            </a:r>
            <a:r>
              <a:rPr lang="en-US" dirty="0" err="1"/>
              <a:t>prasasti</a:t>
            </a:r>
            <a:r>
              <a:rPr lang="en-US" dirty="0"/>
              <a:t>,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internet. </a:t>
            </a:r>
            <a:r>
              <a:rPr lang="en-US" dirty="0" err="1"/>
              <a:t>Perluh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ketahui</a:t>
            </a:r>
            <a:r>
              <a:rPr lang="en-US" dirty="0"/>
              <a:t> </a:t>
            </a:r>
            <a:r>
              <a:rPr lang="en-US" dirty="0" err="1"/>
              <a:t>bagaimana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?</a:t>
            </a:r>
          </a:p>
          <a:p>
            <a:r>
              <a:rPr lang="en-US" b="1" dirty="0"/>
              <a:t> 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999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990600"/>
            <a:ext cx="6196405" cy="4732469"/>
          </a:xfrm>
        </p:spPr>
        <p:txBody>
          <a:bodyPr/>
          <a:lstStyle/>
          <a:p>
            <a:r>
              <a:rPr lang="en-US" b="1" dirty="0"/>
              <a:t>1.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 smtClean="0"/>
              <a:t>Prasejarah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Teknologi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prasejarah</a:t>
            </a:r>
            <a:r>
              <a:rPr lang="en-US" dirty="0"/>
              <a:t> yang </a:t>
            </a:r>
            <a:r>
              <a:rPr lang="en-US" dirty="0" err="1"/>
              <a:t>dikembangkan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berfungsi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/>
              <a:t>pengenalan</a:t>
            </a:r>
            <a:r>
              <a:rPr lang="en-US" dirty="0"/>
              <a:t> </a:t>
            </a:r>
            <a:r>
              <a:rPr lang="en-US" dirty="0" err="1"/>
              <a:t>bentuk-bentuk</a:t>
            </a:r>
            <a:r>
              <a:rPr lang="en-US" dirty="0"/>
              <a:t> yang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kenal</a:t>
            </a:r>
            <a:r>
              <a:rPr lang="en-US" dirty="0"/>
              <a:t>.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dinding</a:t>
            </a:r>
            <a:r>
              <a:rPr lang="en-US" dirty="0"/>
              <a:t> </a:t>
            </a:r>
            <a:r>
              <a:rPr lang="en-US" dirty="0" err="1"/>
              <a:t>gua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gambar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berburu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binatang</a:t>
            </a:r>
            <a:r>
              <a:rPr lang="en-US" dirty="0"/>
              <a:t> </a:t>
            </a:r>
            <a:r>
              <a:rPr lang="en-US" dirty="0" err="1"/>
              <a:t>buruannya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berbahasa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berkisar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dengusan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isyarat</a:t>
            </a:r>
            <a:r>
              <a:rPr lang="en-US" dirty="0"/>
              <a:t> </a:t>
            </a:r>
            <a:r>
              <a:rPr lang="en-US" dirty="0" err="1"/>
              <a:t>tangan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773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143000"/>
            <a:ext cx="6196405" cy="4580069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/>
              <a:t>2.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/>
              <a:t>Sejarah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3.000 SM,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pertama</a:t>
            </a:r>
            <a:r>
              <a:rPr lang="en-US" dirty="0"/>
              <a:t> </a:t>
            </a:r>
            <a:r>
              <a:rPr lang="en-US" dirty="0" err="1"/>
              <a:t>kalinya</a:t>
            </a:r>
            <a:r>
              <a:rPr lang="en-US" dirty="0"/>
              <a:t> </a:t>
            </a:r>
            <a:r>
              <a:rPr lang="en-US" dirty="0" err="1"/>
              <a:t>tulisan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Sumeria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simbol-simbol</a:t>
            </a:r>
            <a:r>
              <a:rPr lang="en-US" dirty="0"/>
              <a:t> yang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piktograf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. </a:t>
            </a:r>
            <a:r>
              <a:rPr lang="en-US" dirty="0" err="1"/>
              <a:t>Simbol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huruf</a:t>
            </a:r>
            <a:r>
              <a:rPr lang="en-US" dirty="0"/>
              <a:t> –</a:t>
            </a:r>
            <a:r>
              <a:rPr lang="en-US" dirty="0" err="1"/>
              <a:t>huruf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bunyi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kata, </a:t>
            </a:r>
            <a:r>
              <a:rPr lang="en-US" dirty="0" err="1"/>
              <a:t>kalimat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bahasa.Pada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,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belum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massal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kalangan-kalangan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saat-saat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harganya</a:t>
            </a:r>
            <a:r>
              <a:rPr lang="en-US" dirty="0"/>
              <a:t> </a:t>
            </a:r>
            <a:r>
              <a:rPr lang="en-US" dirty="0" err="1"/>
              <a:t>relatif</a:t>
            </a:r>
            <a:r>
              <a:rPr lang="en-US" dirty="0"/>
              <a:t> </a:t>
            </a:r>
            <a:r>
              <a:rPr lang="en-US" dirty="0" err="1"/>
              <a:t>mahal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5219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838200"/>
            <a:ext cx="6196405" cy="4884869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3. </a:t>
            </a:r>
            <a:r>
              <a:rPr lang="en-US" b="1" dirty="0" err="1"/>
              <a:t>Masa</a:t>
            </a:r>
            <a:r>
              <a:rPr lang="en-US" b="1" dirty="0"/>
              <a:t> </a:t>
            </a:r>
            <a:r>
              <a:rPr lang="en-US" b="1" dirty="0" err="1" smtClean="0"/>
              <a:t>Moderen</a:t>
            </a:r>
            <a:endParaRPr lang="en-US" dirty="0"/>
          </a:p>
          <a:p>
            <a:pPr marL="0" indent="0" algn="just">
              <a:buNone/>
            </a:pP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/>
              <a:t>tahun</a:t>
            </a:r>
            <a:r>
              <a:rPr lang="en-US" dirty="0"/>
              <a:t> 1837, Samuel Morse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telegraf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bahasa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Morse </a:t>
            </a:r>
            <a:r>
              <a:rPr lang="en-US" dirty="0" err="1"/>
              <a:t>bersama</a:t>
            </a:r>
            <a:r>
              <a:rPr lang="en-US" dirty="0"/>
              <a:t> Sir William Cook </a:t>
            </a:r>
            <a:r>
              <a:rPr lang="en-US" dirty="0" err="1"/>
              <a:t>dan</a:t>
            </a:r>
            <a:r>
              <a:rPr lang="en-US" dirty="0"/>
              <a:t> Sir Charles Wheatstone. </a:t>
            </a:r>
            <a:r>
              <a:rPr lang="en-US" dirty="0" err="1"/>
              <a:t>Telegraf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Morse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elektronik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berjauhan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kabel</a:t>
            </a:r>
            <a:r>
              <a:rPr lang="en-US" dirty="0"/>
              <a:t> </a:t>
            </a:r>
            <a:r>
              <a:rPr lang="en-US" dirty="0" err="1"/>
              <a:t>penghubung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fenomena</a:t>
            </a:r>
            <a:r>
              <a:rPr lang="en-US" dirty="0"/>
              <a:t> </a:t>
            </a:r>
            <a:r>
              <a:rPr lang="en-US" dirty="0" err="1"/>
              <a:t>masa</a:t>
            </a:r>
            <a:r>
              <a:rPr lang="en-US" dirty="0"/>
              <a:t> </a:t>
            </a:r>
            <a:r>
              <a:rPr lang="en-US" dirty="0" err="1"/>
              <a:t>kini</a:t>
            </a:r>
            <a:r>
              <a:rPr lang="en-US" dirty="0"/>
              <a:t>.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zaman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 </a:t>
            </a:r>
            <a:r>
              <a:rPr lang="en-US" dirty="0" err="1"/>
              <a:t>Pernahkah</a:t>
            </a:r>
            <a:r>
              <a:rPr lang="en-US" dirty="0"/>
              <a:t> </a:t>
            </a:r>
            <a:r>
              <a:rPr lang="en-US" dirty="0" err="1"/>
              <a:t>kamu</a:t>
            </a:r>
            <a:r>
              <a:rPr lang="en-US" dirty="0"/>
              <a:t> </a:t>
            </a:r>
            <a:r>
              <a:rPr lang="en-US" dirty="0" err="1"/>
              <a:t>bertanya-tanya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,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.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mulanya</a:t>
            </a:r>
            <a:r>
              <a:rPr lang="en-US" dirty="0"/>
              <a:t> </a:t>
            </a:r>
            <a:r>
              <a:rPr lang="en-US" dirty="0" err="1"/>
              <a:t>berasal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 </a:t>
            </a:r>
            <a:r>
              <a:rPr lang="en-US" dirty="0" err="1"/>
              <a:t>hitung</a:t>
            </a:r>
            <a:r>
              <a:rPr lang="en-US" dirty="0"/>
              <a:t> yang </a:t>
            </a:r>
            <a:r>
              <a:rPr lang="en-US" dirty="0" err="1"/>
              <a:t>ditemukan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Blaise</a:t>
            </a:r>
            <a:r>
              <a:rPr lang="en-US" dirty="0"/>
              <a:t> Pascal,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filsuf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matematikawan</a:t>
            </a:r>
            <a:r>
              <a:rPr lang="en-US" dirty="0"/>
              <a:t> </a:t>
            </a:r>
            <a:r>
              <a:rPr lang="en-US" dirty="0" err="1"/>
              <a:t>Prancis</a:t>
            </a:r>
            <a:r>
              <a:rPr lang="en-US" dirty="0"/>
              <a:t>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tahun</a:t>
            </a:r>
            <a:r>
              <a:rPr lang="en-US" dirty="0"/>
              <a:t> 1642.</a:t>
            </a:r>
          </a:p>
        </p:txBody>
      </p:sp>
    </p:spTree>
    <p:extLst>
      <p:ext uri="{BB962C8B-B14F-4D97-AF65-F5344CB8AC3E}">
        <p14:creationId xmlns:p14="http://schemas.microsoft.com/office/powerpoint/2010/main" val="4278704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3040" y="1295400"/>
            <a:ext cx="6196405" cy="4427669"/>
          </a:xfrm>
        </p:spPr>
        <p:txBody>
          <a:bodyPr/>
          <a:lstStyle/>
          <a:p>
            <a:r>
              <a:rPr lang="fi-FI" b="1" dirty="0"/>
              <a:t>Tahukah Kamu ?</a:t>
            </a:r>
            <a:endParaRPr lang="en-US" dirty="0"/>
          </a:p>
          <a:p>
            <a:pPr marL="0" indent="0">
              <a:buNone/>
            </a:pPr>
            <a:r>
              <a:rPr lang="fi-FI" dirty="0" smtClean="0"/>
              <a:t>Seorang </a:t>
            </a:r>
            <a:r>
              <a:rPr lang="fi-FI" dirty="0"/>
              <a:t>matematikawan berkebangsaan Inggris, Charles Babbage (1791-1871), disebut sebagai ”bapak komputer”.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658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524000"/>
            <a:ext cx="6196405" cy="36038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Latihan</a:t>
            </a:r>
            <a:r>
              <a:rPr lang="en-US" dirty="0"/>
              <a:t> </a:t>
            </a:r>
            <a:r>
              <a:rPr lang="en-US" dirty="0" smtClean="0"/>
              <a:t>1.2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Sejak</a:t>
            </a:r>
            <a:r>
              <a:rPr lang="en-US" dirty="0" smtClean="0"/>
              <a:t> </a:t>
            </a:r>
            <a:r>
              <a:rPr lang="en-US" dirty="0" err="1"/>
              <a:t>kapan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 startAt="2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perkembangan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dulu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sekarang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AutoNum type="arabicPeriod" startAt="3"/>
            </a:pPr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/>
              <a:t>sejarah</a:t>
            </a:r>
            <a:r>
              <a:rPr lang="en-US" dirty="0"/>
              <a:t> </a:t>
            </a:r>
            <a:r>
              <a:rPr lang="en-US" dirty="0" err="1"/>
              <a:t>terciptanya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smtClean="0"/>
              <a:t>?</a:t>
            </a:r>
          </a:p>
          <a:p>
            <a:pPr marL="457200" indent="-457200">
              <a:buAutoNum type="arabicPeriod" startAt="3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6711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7</TotalTime>
  <Words>345</Words>
  <Application>Microsoft Office PowerPoint</Application>
  <PresentationFormat>On-screen Show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Pushpin</vt:lpstr>
      <vt:lpstr>Nita Rosa Damayanti,M.Kom</vt:lpstr>
      <vt:lpstr>Sejarah Teknologi Informasi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Nita Rosa Damayanti,M.Kom</dc:title>
  <dc:creator>Windows User</dc:creator>
  <cp:lastModifiedBy>Windows User</cp:lastModifiedBy>
  <cp:revision>1</cp:revision>
  <dcterms:created xsi:type="dcterms:W3CDTF">2020-07-08T03:16:47Z</dcterms:created>
  <dcterms:modified xsi:type="dcterms:W3CDTF">2020-07-08T03:23:49Z</dcterms:modified>
</cp:coreProperties>
</file>