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801600" cy="7772400"/>
  <p:notesSz cx="7772400" cy="12801600"/>
  <p:defaultTextStyle>
    <a:defPPr>
      <a:defRPr lang="en-US"/>
    </a:defPPr>
    <a:lvl1pPr marL="0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9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9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47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97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46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96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44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94" algn="l" defTabSz="914299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570" y="-72"/>
      </p:cViewPr>
      <p:guideLst>
        <p:guide orient="horz" pos="1749"/>
        <p:guide pos="35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801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91438" y="79056"/>
            <a:ext cx="12618721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13560" y="3627120"/>
            <a:ext cx="8961120" cy="1813560"/>
          </a:xfrm>
        </p:spPr>
        <p:txBody>
          <a:bodyPr/>
          <a:lstStyle>
            <a:lvl1pPr marL="0" indent="0" algn="ctr">
              <a:buNone/>
              <a:defRPr sz="3300">
                <a:solidFill>
                  <a:schemeClr val="tx2"/>
                </a:solidFill>
              </a:defRPr>
            </a:lvl1pPr>
            <a:lvl2pPr marL="587822" indent="0" algn="ctr">
              <a:buNone/>
            </a:lvl2pPr>
            <a:lvl3pPr marL="1175644" indent="0" algn="ctr">
              <a:buNone/>
            </a:lvl3pPr>
            <a:lvl4pPr marL="1763466" indent="0" algn="ctr">
              <a:buNone/>
            </a:lvl4pPr>
            <a:lvl5pPr marL="2351288" indent="0" algn="ctr">
              <a:buNone/>
            </a:lvl5pPr>
            <a:lvl6pPr marL="2939110" indent="0" algn="ctr">
              <a:buNone/>
            </a:lvl6pPr>
            <a:lvl7pPr marL="3526932" indent="0" algn="ctr">
              <a:buNone/>
            </a:lvl7pPr>
            <a:lvl8pPr marL="4114754" indent="0" algn="ctr">
              <a:buNone/>
            </a:lvl8pPr>
            <a:lvl9pPr marL="4702576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8104" y="1642544"/>
            <a:ext cx="12630152" cy="173099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8104" y="1582950"/>
            <a:ext cx="12630152" cy="13665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8104" y="3373535"/>
            <a:ext cx="12630152" cy="12527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40080" y="1706721"/>
            <a:ext cx="11521440" cy="1666028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pic>
        <p:nvPicPr>
          <p:cNvPr id="14" name="Picture 13" descr="slide bid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12801600" cy="7772399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106680" y="0"/>
            <a:ext cx="12588240" cy="863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algn="ctr"/>
            <a:endParaRPr lang="en-US"/>
          </a:p>
        </p:txBody>
      </p:sp>
      <p:pic>
        <p:nvPicPr>
          <p:cNvPr id="16" name="Picture 15" descr="C:\Users\8\Downloads\boey33Tnew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440" y="777240"/>
            <a:ext cx="3947160" cy="10330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41080" y="7167880"/>
            <a:ext cx="3467100" cy="5397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80160" y="7167880"/>
            <a:ext cx="554736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3360" y="7167880"/>
            <a:ext cx="640080" cy="5181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1899920"/>
            <a:ext cx="2816352" cy="504306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60120" y="1122681"/>
            <a:ext cx="7787640" cy="578612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41080" y="7167880"/>
            <a:ext cx="3467100" cy="5397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80160" y="7167880"/>
            <a:ext cx="554736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4826" y="7167880"/>
            <a:ext cx="640080" cy="5181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14460" y="7167880"/>
            <a:ext cx="3467100" cy="5397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06880" y="7167880"/>
            <a:ext cx="405384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4826" y="7167880"/>
            <a:ext cx="640080" cy="5181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80160" y="1640840"/>
            <a:ext cx="1088136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801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91438" y="79056"/>
            <a:ext cx="12618721" cy="758449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1079501"/>
            <a:ext cx="10881360" cy="1543685"/>
          </a:xfrm>
        </p:spPr>
        <p:txBody>
          <a:bodyPr anchor="b" anchorCtr="0"/>
          <a:lstStyle>
            <a:lvl1pPr algn="l">
              <a:buNone/>
              <a:defRPr sz="51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2887663"/>
            <a:ext cx="10881360" cy="1516697"/>
          </a:xfrm>
        </p:spPr>
        <p:txBody>
          <a:bodyPr anchor="t" anchorCtr="0"/>
          <a:lstStyle>
            <a:lvl1pPr marL="0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0140" y="6995160"/>
            <a:ext cx="560070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97178" y="2693741"/>
            <a:ext cx="12618921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6805" y="2653672"/>
            <a:ext cx="12619293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5629" y="2798064"/>
            <a:ext cx="12620469" cy="5181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4826" y="7036613"/>
            <a:ext cx="640080" cy="5181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0"/>
            <a:ext cx="10881360" cy="863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41080" y="7146290"/>
            <a:ext cx="3467100" cy="5397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3480" y="7167880"/>
            <a:ext cx="469392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4826" y="7167880"/>
            <a:ext cx="640080" cy="5181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80160" y="1640840"/>
            <a:ext cx="524865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907530" y="1640840"/>
            <a:ext cx="5248656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0881360" cy="69088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0160" y="1640840"/>
            <a:ext cx="5227320" cy="863600"/>
          </a:xfrm>
          <a:noFill/>
          <a:ln w="12700" cap="sq" cmpd="sng" algn="ctr">
            <a:noFill/>
            <a:prstDash val="solid"/>
          </a:ln>
        </p:spPr>
        <p:txBody>
          <a:bodyPr lIns="117564" anchor="b" anchorCtr="0">
            <a:noAutofit/>
          </a:bodyPr>
          <a:lstStyle>
            <a:lvl1pPr marL="0" indent="0">
              <a:buNone/>
              <a:defRPr sz="31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600" b="1"/>
            </a:lvl2pPr>
            <a:lvl3pPr>
              <a:buNone/>
              <a:defRPr sz="23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934200" y="1640840"/>
            <a:ext cx="5227320" cy="863600"/>
          </a:xfrm>
          <a:noFill/>
          <a:ln w="12700" cap="sq" cmpd="sng" algn="ctr">
            <a:noFill/>
            <a:prstDash val="solid"/>
          </a:ln>
        </p:spPr>
        <p:txBody>
          <a:bodyPr lIns="117564" anchor="b" anchorCtr="0">
            <a:noAutofit/>
          </a:bodyPr>
          <a:lstStyle>
            <a:lvl1pPr marL="0" indent="0">
              <a:buNone/>
              <a:defRPr sz="31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600" b="1"/>
            </a:lvl2pPr>
            <a:lvl3pPr>
              <a:buNone/>
              <a:defRPr sz="2300" b="1"/>
            </a:lvl3pPr>
            <a:lvl4pPr>
              <a:buNone/>
              <a:defRPr sz="2100" b="1"/>
            </a:lvl4pPr>
            <a:lvl5pPr>
              <a:buNone/>
              <a:defRPr sz="21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641080" y="7146290"/>
            <a:ext cx="3467100" cy="5397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80160" y="7167880"/>
            <a:ext cx="554736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80160" y="2547620"/>
            <a:ext cx="522732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934200" y="2547620"/>
            <a:ext cx="5227320" cy="440436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0"/>
            <a:ext cx="10881360" cy="9499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641080" y="7146290"/>
            <a:ext cx="3467100" cy="5397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80160" y="7167880"/>
            <a:ext cx="554736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04826" y="7167880"/>
            <a:ext cx="640080" cy="5181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641080" y="7146290"/>
            <a:ext cx="3467100" cy="5397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80160" y="7167880"/>
            <a:ext cx="554736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3360" y="7167880"/>
            <a:ext cx="640080" cy="5181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801600" cy="77724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9611" y="79056"/>
            <a:ext cx="12618721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309457"/>
            <a:ext cx="10881360" cy="1295400"/>
          </a:xfrm>
        </p:spPr>
        <p:txBody>
          <a:bodyPr anchor="b" anchorCtr="0"/>
          <a:lstStyle>
            <a:lvl1pPr algn="l">
              <a:buNone/>
              <a:defRPr sz="5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80160" y="1813560"/>
            <a:ext cx="2667000" cy="5095240"/>
          </a:xfrm>
        </p:spPr>
        <p:txBody>
          <a:bodyPr/>
          <a:lstStyle>
            <a:lvl1pPr marL="0" indent="0">
              <a:buNone/>
              <a:defRPr sz="2300"/>
            </a:lvl1pPr>
            <a:lvl2pPr>
              <a:buNone/>
              <a:defRPr sz="1500"/>
            </a:lvl2pPr>
            <a:lvl3pPr>
              <a:buNone/>
              <a:defRPr sz="13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160520" y="1813560"/>
            <a:ext cx="8001000" cy="509524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0" y="5553957"/>
            <a:ext cx="10241280" cy="591926"/>
          </a:xfrm>
        </p:spPr>
        <p:txBody>
          <a:bodyPr anchor="ctr">
            <a:noAutofit/>
          </a:bodyPr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80160" y="6171935"/>
            <a:ext cx="10241280" cy="777240"/>
          </a:xfrm>
        </p:spPr>
        <p:txBody>
          <a:bodyPr/>
          <a:lstStyle>
            <a:lvl1pPr marL="0" indent="0">
              <a:buFontTx/>
              <a:buNone/>
              <a:defRPr sz="21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41080" y="7146290"/>
            <a:ext cx="3467100" cy="53975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80160" y="7167880"/>
            <a:ext cx="5440680" cy="51816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04826" y="7167880"/>
            <a:ext cx="640080" cy="5181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5630" y="5308029"/>
            <a:ext cx="12609576" cy="1036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5912" y="5270538"/>
            <a:ext cx="12609295" cy="5181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5915" y="5409654"/>
            <a:ext cx="12609292" cy="5531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5632" y="75566"/>
            <a:ext cx="12602622" cy="519239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41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801600" cy="77724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564" tIns="58782" rIns="117564" bIns="58782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9611" y="79056"/>
            <a:ext cx="12618721" cy="758586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17564" tIns="58782" rIns="117564" bIns="58782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80160" y="311256"/>
            <a:ext cx="10881360" cy="1295400"/>
          </a:xfrm>
          <a:prstGeom prst="rect">
            <a:avLst/>
          </a:prstGeom>
        </p:spPr>
        <p:txBody>
          <a:bodyPr lIns="117564" tIns="58782" rIns="117564" bIns="117564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80160" y="1640840"/>
            <a:ext cx="10881360" cy="5181600"/>
          </a:xfrm>
          <a:prstGeom prst="rect">
            <a:avLst/>
          </a:prstGeom>
        </p:spPr>
        <p:txBody>
          <a:bodyPr lIns="117564" tIns="58782" rIns="117564" bIns="58782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641080" y="7016750"/>
            <a:ext cx="3467100" cy="539750"/>
          </a:xfrm>
          <a:prstGeom prst="rect">
            <a:avLst/>
          </a:prstGeom>
        </p:spPr>
        <p:txBody>
          <a:bodyPr lIns="117564" tIns="58782" rIns="117564" bIns="58782" anchor="ctr" anchorCtr="0"/>
          <a:lstStyle>
            <a:lvl1pPr algn="r"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28-Sep-19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80160" y="6995160"/>
            <a:ext cx="5547360" cy="518160"/>
          </a:xfrm>
          <a:prstGeom prst="rect">
            <a:avLst/>
          </a:prstGeom>
        </p:spPr>
        <p:txBody>
          <a:bodyPr lIns="117564" tIns="58782" rIns="117564" bIns="58782" anchor="ctr" anchorCtr="0"/>
          <a:lstStyle>
            <a:lvl1pPr eaLnBrk="1" latinLnBrk="0" hangingPunct="1">
              <a:defRPr kumimoji="0"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204826" y="7038340"/>
            <a:ext cx="640080" cy="51816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8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slide bida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1"/>
            <a:ext cx="12801600" cy="7772399"/>
          </a:xfrm>
          <a:prstGeom prst="rect">
            <a:avLst/>
          </a:prstGeom>
        </p:spPr>
      </p:pic>
      <p:pic>
        <p:nvPicPr>
          <p:cNvPr id="11" name="Picture 10" descr="C:\Users\8\Downloads\boey33Tnew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440" y="889626"/>
            <a:ext cx="3947160" cy="10330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ounded Rectangle 11"/>
          <p:cNvSpPr/>
          <p:nvPr/>
        </p:nvSpPr>
        <p:spPr>
          <a:xfrm>
            <a:off x="106680" y="0"/>
            <a:ext cx="12588240" cy="863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17564" tIns="58782" rIns="117564" bIns="58782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51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693" indent="-352693" algn="l" rtl="0" eaLnBrk="1" latinLnBrk="0" hangingPunct="1">
        <a:spcBef>
          <a:spcPts val="746"/>
        </a:spcBef>
        <a:buClr>
          <a:schemeClr val="accent1"/>
        </a:buClr>
        <a:buSzPct val="85000"/>
        <a:buFont typeface="Wingdings 2"/>
        <a:buChar char=""/>
        <a:defRPr kumimoji="0"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05386" indent="-293911" algn="l" rtl="0" eaLnBrk="1" latinLnBrk="0" hangingPunct="1">
        <a:spcBef>
          <a:spcPts val="476"/>
        </a:spcBef>
        <a:buClr>
          <a:schemeClr val="accent2"/>
        </a:buClr>
        <a:buSzPct val="85000"/>
        <a:buFont typeface="Wingdings 2"/>
        <a:buChar char="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8080" indent="-293911" algn="l" rtl="0" eaLnBrk="1" latinLnBrk="0" hangingPunct="1">
        <a:spcBef>
          <a:spcPts val="476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410773" indent="-293911" algn="l" rtl="0" eaLnBrk="1" latinLnBrk="0" hangingPunct="1">
        <a:spcBef>
          <a:spcPts val="476"/>
        </a:spcBef>
        <a:buClr>
          <a:schemeClr val="accent3"/>
        </a:buClr>
        <a:buSzPct val="8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1763466" indent="-293911" algn="l" rtl="0" eaLnBrk="1" latinLnBrk="0" hangingPunct="1">
        <a:spcBef>
          <a:spcPts val="476"/>
        </a:spcBef>
        <a:buClr>
          <a:schemeClr val="accent3"/>
        </a:buClr>
        <a:buFontTx/>
        <a:buChar char="o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2116159" indent="-293911" algn="l" rtl="0" eaLnBrk="1" latinLnBrk="0" hangingPunct="1">
        <a:spcBef>
          <a:spcPts val="476"/>
        </a:spcBef>
        <a:buClr>
          <a:schemeClr val="accent3"/>
        </a:buClr>
        <a:buChar char="•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468853" indent="-293911" algn="l" rtl="0" eaLnBrk="1" latinLnBrk="0" hangingPunct="1">
        <a:spcBef>
          <a:spcPts val="476"/>
        </a:spcBef>
        <a:buClr>
          <a:schemeClr val="accent2"/>
        </a:buClr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2821546" indent="-293911" algn="l" rtl="0" eaLnBrk="1" latinLnBrk="0" hangingPunct="1">
        <a:spcBef>
          <a:spcPts val="476"/>
        </a:spcBef>
        <a:buClr>
          <a:schemeClr val="accent1">
            <a:tint val="60000"/>
          </a:schemeClr>
        </a:buClr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174239" indent="-293911" algn="l" rtl="0" eaLnBrk="1" latinLnBrk="0" hangingPunct="1">
        <a:spcBef>
          <a:spcPts val="476"/>
        </a:spcBef>
        <a:buClr>
          <a:schemeClr val="accent2">
            <a:tint val="60000"/>
          </a:schemeClr>
        </a:buClr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riyantoshare.blogspot.com/2016/11/cara-membuat-bootable-dengan-rufus.html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fus.i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0160" y="5426011"/>
            <a:ext cx="10241280" cy="1102733"/>
          </a:xfrm>
          <a:prstGeom prst="rect">
            <a:avLst/>
          </a:prstGeom>
        </p:spPr>
        <p:txBody>
          <a:bodyPr vert="horz" wrap="square" lIns="0" tIns="38730" rIns="0" bIns="0" rtlCol="0">
            <a:spAutoFit/>
          </a:bodyPr>
          <a:lstStyle/>
          <a:p>
            <a:pPr marL="12699" marR="5080" algn="ctr">
              <a:lnSpc>
                <a:spcPct val="95900"/>
              </a:lnSpc>
              <a:spcBef>
                <a:spcPts val="305"/>
              </a:spcBef>
            </a:pPr>
            <a:r>
              <a:rPr dirty="0">
                <a:hlinkClick r:id="rId2"/>
              </a:rPr>
              <a:t>Cara </a:t>
            </a:r>
            <a:r>
              <a:rPr spc="-5" dirty="0">
                <a:hlinkClick r:id="rId2"/>
              </a:rPr>
              <a:t>Membuat </a:t>
            </a:r>
            <a:r>
              <a:rPr dirty="0">
                <a:hlinkClick r:id="rId2"/>
              </a:rPr>
              <a:t>Bootable </a:t>
            </a:r>
            <a:r>
              <a:rPr dirty="0"/>
              <a:t> </a:t>
            </a:r>
            <a:r>
              <a:rPr spc="-5" dirty="0">
                <a:hlinkClick r:id="rId2"/>
              </a:rPr>
              <a:t>dengan Rufus </a:t>
            </a:r>
            <a:r>
              <a:rPr dirty="0">
                <a:hlinkClick r:id="rId2"/>
              </a:rPr>
              <a:t>untuk </a:t>
            </a:r>
            <a:r>
              <a:rPr spc="-5" dirty="0">
                <a:hlinkClick r:id="rId2"/>
              </a:rPr>
              <a:t>Install </a:t>
            </a:r>
            <a:r>
              <a:rPr spc="-5" dirty="0"/>
              <a:t> </a:t>
            </a:r>
            <a:r>
              <a:rPr spc="-5" dirty="0">
                <a:hlinkClick r:id="rId2"/>
              </a:rPr>
              <a:t>Windows </a:t>
            </a:r>
            <a:r>
              <a:rPr dirty="0">
                <a:hlinkClick r:id="rId2"/>
              </a:rPr>
              <a:t>dengan</a:t>
            </a:r>
            <a:r>
              <a:rPr spc="-21" dirty="0">
                <a:hlinkClick r:id="rId2"/>
              </a:rPr>
              <a:t> </a:t>
            </a:r>
            <a:r>
              <a:rPr spc="-5" dirty="0">
                <a:hlinkClick r:id="rId2"/>
              </a:rPr>
              <a:t>Flashdisk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280160" y="6842760"/>
            <a:ext cx="10241280" cy="777240"/>
          </a:xfrm>
        </p:spPr>
        <p:txBody>
          <a:bodyPr/>
          <a:lstStyle/>
          <a:p>
            <a:pPr algn="ctr"/>
            <a:r>
              <a:rPr lang="en-US" dirty="0" err="1" smtClean="0"/>
              <a:t>Timur</a:t>
            </a:r>
            <a:r>
              <a:rPr lang="en-US" dirty="0" smtClean="0"/>
              <a:t> Dali </a:t>
            </a:r>
            <a:r>
              <a:rPr lang="en-US" dirty="0" err="1" smtClean="0"/>
              <a:t>Purwanto</a:t>
            </a:r>
            <a:r>
              <a:rPr lang="en-US" dirty="0" smtClean="0"/>
              <a:t>, </a:t>
            </a:r>
            <a:r>
              <a:rPr lang="en-US" dirty="0" err="1" smtClean="0"/>
              <a:t>M.Kom</a:t>
            </a:r>
            <a:endParaRPr lang="en-US" dirty="0"/>
          </a:p>
        </p:txBody>
      </p:sp>
      <p:pic>
        <p:nvPicPr>
          <p:cNvPr id="20486" name="Picture 6" descr="Hasil gambar untuk cara buat bootabl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 cstate="print"/>
          <a:srcRect t="11448" b="1144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57200" y="1295401"/>
            <a:ext cx="11201400" cy="3860019"/>
          </a:xfrm>
          <a:prstGeom prst="rect">
            <a:avLst/>
          </a:prstGeom>
        </p:spPr>
        <p:txBody>
          <a:bodyPr vert="horz" wrap="square" lIns="0" tIns="111748" rIns="0" bIns="0" rtlCol="0">
            <a:spAutoFit/>
          </a:bodyPr>
          <a:lstStyle/>
          <a:p>
            <a:pPr>
              <a:spcBef>
                <a:spcPts val="35"/>
              </a:spcBef>
            </a:pPr>
            <a:endParaRPr sz="2100" dirty="0">
              <a:latin typeface="Arial" pitchFamily="34" charset="0"/>
              <a:cs typeface="Arial" pitchFamily="34" charset="0"/>
            </a:endParaRPr>
          </a:p>
          <a:p>
            <a:pPr marL="241273" marR="5080" algn="just"/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Rufus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mendukung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pembuatan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bootable USB untuk banyak sistem operasi, antara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lain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sistem 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operasi Windows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dan Linux.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Beberapa kegunaan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software rufus</a:t>
            </a:r>
            <a:r>
              <a:rPr sz="2100" spc="-1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ini:</a:t>
            </a:r>
            <a:endParaRPr sz="2100" dirty="0">
              <a:latin typeface="Arial" pitchFamily="34" charset="0"/>
              <a:cs typeface="Arial" pitchFamily="34" charset="0"/>
            </a:endParaRPr>
          </a:p>
          <a:p>
            <a:pPr marL="241273" indent="-228574">
              <a:spcBef>
                <a:spcPts val="1270"/>
              </a:spcBef>
              <a:buSzPct val="71428"/>
              <a:buFont typeface="Symbol"/>
              <a:buChar char=""/>
              <a:tabLst>
                <a:tab pos="240638" algn="l"/>
                <a:tab pos="241273" algn="l"/>
              </a:tabLst>
            </a:pP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Membuat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media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instalasi USB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dari ISO bootable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(Windows, Linux, UEFI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lain-lain)</a:t>
            </a:r>
            <a:endParaRPr sz="2100" dirty="0">
              <a:latin typeface="Arial" pitchFamily="34" charset="0"/>
              <a:cs typeface="Arial" pitchFamily="34" charset="0"/>
            </a:endParaRPr>
          </a:p>
          <a:p>
            <a:pPr marL="241273" indent="-228574">
              <a:buSzPct val="71428"/>
              <a:buFont typeface="Symbol"/>
              <a:buChar char=""/>
              <a:tabLst>
                <a:tab pos="240638" algn="l"/>
                <a:tab pos="241273" algn="l"/>
              </a:tabLst>
            </a:pP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Membantu sobat yang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perlu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bekerja pada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sistem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yang tidak memiliki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OS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yang</a:t>
            </a:r>
            <a:r>
              <a:rPr sz="2100" spc="4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terinstal.</a:t>
            </a:r>
            <a:endParaRPr sz="2100" dirty="0">
              <a:latin typeface="Arial" pitchFamily="34" charset="0"/>
              <a:cs typeface="Arial" pitchFamily="34" charset="0"/>
            </a:endParaRPr>
          </a:p>
          <a:p>
            <a:pPr marL="241273" indent="-228574">
              <a:buSzPct val="71428"/>
              <a:buFont typeface="Symbol"/>
              <a:buChar char=""/>
              <a:tabLst>
                <a:tab pos="240638" algn="l"/>
                <a:tab pos="241273" algn="l"/>
              </a:tabLst>
            </a:pP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Membantu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sobat yang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perlu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flash BIOS atau firmware lain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sz="2100" spc="1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DOS.</a:t>
            </a:r>
            <a:endParaRPr sz="2100" dirty="0">
              <a:latin typeface="Arial" pitchFamily="34" charset="0"/>
              <a:cs typeface="Arial" pitchFamily="34" charset="0"/>
            </a:endParaRPr>
          </a:p>
          <a:p>
            <a:pPr marL="241273" marR="66032" algn="just">
              <a:spcBef>
                <a:spcPts val="75"/>
              </a:spcBef>
            </a:pP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Rufus ini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memiliki ukuran file yang sangat kecil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tapi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menyediakan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semua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fasilitas yang sobat 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butuhkan.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Software rufus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ini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bekerja dengan sangat cepat, sebagai contoh rufus sekitar dua 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kali lebih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cepat dibandingkan dengan software lainnya yang sejenis misalkan</a:t>
            </a:r>
            <a:r>
              <a:rPr sz="2100" spc="111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UNetbootin.</a:t>
            </a:r>
            <a:endParaRPr sz="2100" dirty="0">
              <a:latin typeface="Arial" pitchFamily="34" charset="0"/>
              <a:cs typeface="Arial" pitchFamily="34" charset="0"/>
            </a:endParaRPr>
          </a:p>
          <a:p>
            <a:pPr marL="241273" algn="just"/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Berikut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ini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langkah-langkah untuk membuat bootable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dari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USB </a:t>
            </a:r>
            <a:r>
              <a:rPr sz="2100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sz="2100" spc="1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sz="2100" spc="-5" dirty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rufus.</a:t>
            </a:r>
            <a:endParaRPr sz="21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50"/>
              </a:spcBef>
            </a:pPr>
            <a:endParaRPr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76200"/>
            <a:ext cx="5113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Keguanaan</a:t>
            </a:r>
            <a:r>
              <a:rPr lang="en-US" sz="4000" dirty="0" smtClean="0"/>
              <a:t> Software Rufus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1295400" y="5562600"/>
            <a:ext cx="1127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273" algn="just"/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Langkah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pertama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sobat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download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dulu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software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rufus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nya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disini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u="heavy" spc="-5" dirty="0" smtClean="0">
                <a:solidFill>
                  <a:srgbClr val="46A18D"/>
                </a:solidFill>
                <a:uFill>
                  <a:solidFill>
                    <a:srgbClr val="46A18D"/>
                  </a:solidFill>
                </a:uFill>
                <a:latin typeface="Arial" pitchFamily="34" charset="0"/>
                <a:cs typeface="Arial" pitchFamily="34" charset="0"/>
                <a:hlinkClick r:id="rId2"/>
              </a:rPr>
              <a:t>Download</a:t>
            </a:r>
            <a:r>
              <a:rPr lang="en-US" u="heavy" spc="40" dirty="0" smtClean="0">
                <a:solidFill>
                  <a:srgbClr val="46A18D"/>
                </a:solidFill>
                <a:uFill>
                  <a:solidFill>
                    <a:srgbClr val="46A18D"/>
                  </a:solidFill>
                </a:uFill>
                <a:latin typeface="Arial" pitchFamily="34" charset="0"/>
                <a:cs typeface="Arial" pitchFamily="34" charset="0"/>
                <a:hlinkClick r:id="rId2"/>
              </a:rPr>
              <a:t> </a:t>
            </a:r>
            <a:r>
              <a:rPr lang="en-US" u="heavy" dirty="0" smtClean="0">
                <a:solidFill>
                  <a:srgbClr val="46A18D"/>
                </a:solidFill>
                <a:uFill>
                  <a:solidFill>
                    <a:srgbClr val="46A18D"/>
                  </a:solidFill>
                </a:uFill>
                <a:latin typeface="Arial" pitchFamily="34" charset="0"/>
                <a:cs typeface="Arial" pitchFamily="34" charset="0"/>
                <a:hlinkClick r:id="rId2"/>
              </a:rPr>
              <a:t>Rufus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41273" marR="311750"/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Pastikan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flashdisk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sobat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paasang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Komputer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/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Lapto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sobat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10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ya</a:t>
            </a:r>
            <a:r>
              <a:rPr lang="en-US" spc="-10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colokin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 port</a:t>
            </a:r>
            <a:r>
              <a:rPr lang="en-US" spc="-10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usb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241273" marR="103494"/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Selanjutnya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jalankan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software </a:t>
            </a:r>
            <a:r>
              <a:rPr lang="en-US" spc="-10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sobat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download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jangan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10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lupa</a:t>
            </a:r>
            <a:r>
              <a:rPr lang="en-US" spc="-10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ekstrak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10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dulu</a:t>
            </a:r>
            <a:r>
              <a:rPr lang="en-US" spc="-10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hasil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download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nya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Setelah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dibuka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maka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tampil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5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seperti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gambar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pc="-10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bawah</a:t>
            </a:r>
            <a:r>
              <a:rPr lang="en-US" spc="-5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solidFill>
                  <a:srgbClr val="484848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62000" y="5105400"/>
            <a:ext cx="12954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273" algn="just"/>
            <a:r>
              <a:rPr lang="en-US" dirty="0" smtClean="0">
                <a:latin typeface="Arial" pitchFamily="34" charset="0"/>
                <a:cs typeface="Arial" pitchFamily="34" charset="0"/>
              </a:rPr>
              <a:t>Note 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81000" y="2438400"/>
            <a:ext cx="6629400" cy="2167259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/>
            <a:r>
              <a:rPr sz="2800" dirty="0" err="1">
                <a:solidFill>
                  <a:srgbClr val="484848"/>
                </a:solidFill>
                <a:latin typeface="Arial"/>
                <a:cs typeface="Arial"/>
              </a:rPr>
              <a:t>Keterangan</a:t>
            </a:r>
            <a:endParaRPr lang="en-US" sz="2800" dirty="0">
              <a:solidFill>
                <a:srgbClr val="484848"/>
              </a:solidFill>
              <a:latin typeface="Arial"/>
              <a:cs typeface="Arial"/>
            </a:endParaRPr>
          </a:p>
          <a:p>
            <a:pPr marL="260956" indent="-248892">
              <a:buFont typeface="Arial"/>
              <a:buAutoNum type="arabicPeriod"/>
              <a:tabLst>
                <a:tab pos="261591" algn="l"/>
              </a:tabLst>
            </a:pPr>
            <a:r>
              <a:rPr sz="2800" b="1" spc="-5" dirty="0" smtClean="0">
                <a:solidFill>
                  <a:srgbClr val="484848"/>
                </a:solidFill>
                <a:latin typeface="Arial"/>
                <a:cs typeface="Arial"/>
              </a:rPr>
              <a:t>Device </a:t>
            </a:r>
            <a:r>
              <a:rPr sz="2800" spc="-5" dirty="0">
                <a:solidFill>
                  <a:srgbClr val="484848"/>
                </a:solidFill>
                <a:latin typeface="Arial"/>
                <a:cs typeface="Arial"/>
              </a:rPr>
              <a:t>adalah flashdisk yang </a:t>
            </a:r>
            <a:r>
              <a:rPr sz="2800" spc="-5" dirty="0" err="1">
                <a:solidFill>
                  <a:srgbClr val="484848"/>
                </a:solidFill>
                <a:latin typeface="Arial"/>
                <a:cs typeface="Arial"/>
              </a:rPr>
              <a:t>akan</a:t>
            </a:r>
            <a:r>
              <a:rPr sz="2800" spc="-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2800" dirty="0" err="1" smtClean="0">
                <a:solidFill>
                  <a:srgbClr val="484848"/>
                </a:solidFill>
                <a:latin typeface="Arial"/>
                <a:cs typeface="Arial"/>
              </a:rPr>
              <a:t>kita</a:t>
            </a:r>
            <a:r>
              <a:rPr lang="en-US" sz="2800" dirty="0" smtClean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2800" spc="-5" dirty="0" err="1" smtClean="0">
                <a:solidFill>
                  <a:srgbClr val="484848"/>
                </a:solidFill>
                <a:latin typeface="Arial"/>
                <a:cs typeface="Arial"/>
              </a:rPr>
              <a:t>gunakan</a:t>
            </a:r>
            <a:r>
              <a:rPr sz="2800" spc="-5" dirty="0" smtClean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2800" spc="-5" dirty="0" err="1">
                <a:solidFill>
                  <a:srgbClr val="484848"/>
                </a:solidFill>
                <a:latin typeface="Arial"/>
                <a:cs typeface="Arial"/>
              </a:rPr>
              <a:t>sebagai</a:t>
            </a:r>
            <a:r>
              <a:rPr sz="2800" spc="9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84848"/>
                </a:solidFill>
                <a:latin typeface="Arial"/>
                <a:cs typeface="Arial"/>
              </a:rPr>
              <a:t>bootable</a:t>
            </a:r>
            <a:endParaRPr sz="2800" dirty="0">
              <a:latin typeface="Arial"/>
              <a:cs typeface="Arial"/>
            </a:endParaRPr>
          </a:p>
          <a:p>
            <a:pPr marL="260956" indent="-248892">
              <a:buFont typeface="Arial"/>
              <a:buAutoNum type="arabicPeriod"/>
              <a:tabLst>
                <a:tab pos="261591" algn="l"/>
              </a:tabLst>
            </a:pPr>
            <a:r>
              <a:rPr sz="2800" b="1" spc="-5" dirty="0" smtClean="0">
                <a:solidFill>
                  <a:srgbClr val="484848"/>
                </a:solidFill>
                <a:latin typeface="Arial"/>
                <a:cs typeface="Arial"/>
              </a:rPr>
              <a:t>File </a:t>
            </a:r>
            <a:r>
              <a:rPr sz="2800" b="1" spc="-5" dirty="0">
                <a:solidFill>
                  <a:srgbClr val="484848"/>
                </a:solidFill>
                <a:latin typeface="Arial"/>
                <a:cs typeface="Arial"/>
              </a:rPr>
              <a:t>System </a:t>
            </a:r>
            <a:r>
              <a:rPr sz="2800" dirty="0">
                <a:solidFill>
                  <a:srgbClr val="484848"/>
                </a:solidFill>
                <a:latin typeface="Arial"/>
                <a:cs typeface="Arial"/>
              </a:rPr>
              <a:t>pilih</a:t>
            </a:r>
            <a:r>
              <a:rPr sz="2800" spc="1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84848"/>
                </a:solidFill>
                <a:latin typeface="Arial"/>
                <a:cs typeface="Arial"/>
              </a:rPr>
              <a:t>NTFS</a:t>
            </a:r>
            <a:endParaRPr sz="2800" dirty="0">
              <a:latin typeface="Arial"/>
              <a:cs typeface="Arial"/>
            </a:endParaRPr>
          </a:p>
          <a:p>
            <a:pPr marL="260956" indent="-248892">
              <a:buFont typeface="Arial"/>
              <a:buAutoNum type="arabicPeriod"/>
              <a:tabLst>
                <a:tab pos="261591" algn="l"/>
              </a:tabLst>
            </a:pPr>
            <a:r>
              <a:rPr sz="2800" b="1" spc="-5" dirty="0" smtClean="0">
                <a:solidFill>
                  <a:srgbClr val="484848"/>
                </a:solidFill>
                <a:latin typeface="Arial"/>
                <a:cs typeface="Arial"/>
              </a:rPr>
              <a:t>Browse </a:t>
            </a:r>
            <a:r>
              <a:rPr sz="2800" dirty="0">
                <a:solidFill>
                  <a:srgbClr val="484848"/>
                </a:solidFill>
                <a:latin typeface="Arial"/>
                <a:cs typeface="Arial"/>
              </a:rPr>
              <a:t>file </a:t>
            </a:r>
            <a:r>
              <a:rPr sz="2800" spc="-5" dirty="0">
                <a:solidFill>
                  <a:srgbClr val="484848"/>
                </a:solidFill>
                <a:latin typeface="Arial"/>
                <a:cs typeface="Arial"/>
              </a:rPr>
              <a:t>iso yang </a:t>
            </a:r>
            <a:r>
              <a:rPr sz="2800" dirty="0">
                <a:solidFill>
                  <a:srgbClr val="484848"/>
                </a:solidFill>
                <a:latin typeface="Arial"/>
                <a:cs typeface="Arial"/>
              </a:rPr>
              <a:t>akan </a:t>
            </a:r>
            <a:r>
              <a:rPr sz="2800" spc="-5" dirty="0">
                <a:solidFill>
                  <a:srgbClr val="484848"/>
                </a:solidFill>
                <a:latin typeface="Arial"/>
                <a:cs typeface="Arial"/>
              </a:rPr>
              <a:t>kita</a:t>
            </a:r>
            <a:r>
              <a:rPr sz="2800" spc="-24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484848"/>
                </a:solidFill>
                <a:latin typeface="Arial"/>
                <a:cs typeface="Arial"/>
              </a:rPr>
              <a:t>bootable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01000" y="1905000"/>
            <a:ext cx="4267200" cy="4953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381000" y="228600"/>
            <a:ext cx="4038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Menjalankan</a:t>
            </a:r>
            <a:r>
              <a:rPr lang="en-US" sz="2400" dirty="0" smtClean="0"/>
              <a:t> Software Rufus…….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3124200"/>
            <a:ext cx="5638800" cy="847024"/>
          </a:xfrm>
          <a:prstGeom prst="rect">
            <a:avLst/>
          </a:prstGeom>
        </p:spPr>
        <p:txBody>
          <a:bodyPr vert="horz" wrap="square" lIns="0" tIns="26032" rIns="0" bIns="0" rtlCol="0">
            <a:spAutoFit/>
          </a:bodyPr>
          <a:lstStyle/>
          <a:p>
            <a:pPr marL="12699" marR="5080">
              <a:lnSpc>
                <a:spcPts val="1620"/>
              </a:lnSpc>
              <a:spcBef>
                <a:spcPts val="204"/>
              </a:spcBef>
            </a:pP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Selanjutnya kita Browse file </a:t>
            </a: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iso </a:t>
            </a:r>
            <a:r>
              <a:rPr sz="2400" spc="-10" dirty="0">
                <a:solidFill>
                  <a:srgbClr val="484848"/>
                </a:solidFill>
                <a:latin typeface="Arial"/>
                <a:cs typeface="Arial"/>
              </a:rPr>
              <a:t>yang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akan kita bootable (cari file iso </a:t>
            </a:r>
            <a:r>
              <a:rPr sz="2400" spc="-5" dirty="0" err="1">
                <a:solidFill>
                  <a:srgbClr val="484848"/>
                </a:solidFill>
                <a:latin typeface="Arial"/>
                <a:cs typeface="Arial"/>
              </a:rPr>
              <a:t>dimana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lang="en-US" sz="2400" spc="-5" dirty="0" err="1" smtClean="0">
                <a:solidFill>
                  <a:srgbClr val="484848"/>
                </a:solidFill>
                <a:latin typeface="Arial"/>
                <a:cs typeface="Arial"/>
              </a:rPr>
              <a:t>Anda</a:t>
            </a:r>
            <a:r>
              <a:rPr sz="2400" spc="-5" dirty="0" smtClean="0">
                <a:solidFill>
                  <a:srgbClr val="484848"/>
                </a:solidFill>
                <a:latin typeface="Arial"/>
                <a:cs typeface="Arial"/>
              </a:rPr>
              <a:t> 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menyimpannya), </a:t>
            </a: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Perhatikan gambar </a:t>
            </a:r>
            <a:r>
              <a:rPr sz="2400" spc="-10" dirty="0">
                <a:solidFill>
                  <a:srgbClr val="484848"/>
                </a:solidFill>
                <a:latin typeface="Arial"/>
                <a:cs typeface="Arial"/>
              </a:rPr>
              <a:t>di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bawah</a:t>
            </a: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 ini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629400" y="2057400"/>
            <a:ext cx="574503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381000" y="228600"/>
            <a:ext cx="4038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Menjalankan</a:t>
            </a:r>
            <a:r>
              <a:rPr lang="en-US" sz="2400" dirty="0" smtClean="0"/>
              <a:t> Software Rufus…….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28600" y="3200400"/>
            <a:ext cx="6553200" cy="751487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>
              <a:spcBef>
                <a:spcPts val="100"/>
              </a:spcBef>
            </a:pP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Setelah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file iso kita </a:t>
            </a: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Open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tadi, maka tinggal </a:t>
            </a: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kita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start. Lihat </a:t>
            </a: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gambar di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bawah</a:t>
            </a:r>
            <a:r>
              <a:rPr sz="2400" spc="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ini</a:t>
            </a: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858000" y="2057400"/>
            <a:ext cx="5715000" cy="472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381000" y="228600"/>
            <a:ext cx="4038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Menjalankan</a:t>
            </a:r>
            <a:r>
              <a:rPr lang="en-US" sz="2400" dirty="0" smtClean="0"/>
              <a:t> Software Rufus…….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4800" y="1295400"/>
            <a:ext cx="9125325" cy="752128"/>
          </a:xfrm>
          <a:prstGeom prst="rect">
            <a:avLst/>
          </a:prstGeom>
        </p:spPr>
        <p:txBody>
          <a:bodyPr vert="horz" wrap="square" lIns="0" tIns="13334" rIns="0" bIns="0" rtlCol="0">
            <a:spAutoFit/>
          </a:bodyPr>
          <a:lstStyle/>
          <a:p>
            <a:pPr marL="12699">
              <a:spcBef>
                <a:spcPts val="105"/>
              </a:spcBef>
            </a:pP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Selanjutnya akan muncul WARNING seperti pada gambar dibawah</a:t>
            </a: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ini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19200" y="6096000"/>
            <a:ext cx="9448800" cy="456660"/>
          </a:xfrm>
          <a:prstGeom prst="rect">
            <a:avLst/>
          </a:prstGeom>
        </p:spPr>
        <p:txBody>
          <a:bodyPr vert="horz" wrap="square" lIns="0" tIns="27302" rIns="0" bIns="0" rtlCol="0">
            <a:spAutoFit/>
          </a:bodyPr>
          <a:lstStyle/>
          <a:p>
            <a:pPr marL="12699" marR="5080" algn="ctr">
              <a:lnSpc>
                <a:spcPts val="1610"/>
              </a:lnSpc>
              <a:spcBef>
                <a:spcPts val="215"/>
              </a:spcBef>
            </a:pP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Selanjutnya tinggal </a:t>
            </a:r>
            <a:r>
              <a:rPr sz="2400" dirty="0">
                <a:solidFill>
                  <a:srgbClr val="484848"/>
                </a:solidFill>
                <a:latin typeface="Arial"/>
                <a:cs typeface="Arial"/>
              </a:rPr>
              <a:t>OK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saja, dan silahkan tunggu proses hingga selesai, proses </a:t>
            </a:r>
            <a:r>
              <a:rPr sz="2400" spc="-10" dirty="0">
                <a:solidFill>
                  <a:srgbClr val="484848"/>
                </a:solidFill>
                <a:latin typeface="Arial"/>
                <a:cs typeface="Arial"/>
              </a:rPr>
              <a:t>ini 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membutuhkan waktu agak cukup</a:t>
            </a:r>
            <a:r>
              <a:rPr sz="2400" spc="5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84848"/>
                </a:solidFill>
                <a:latin typeface="Arial"/>
                <a:cs typeface="Arial"/>
              </a:rPr>
              <a:t>lama.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819400" y="1905000"/>
            <a:ext cx="6278430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381000" y="228600"/>
            <a:ext cx="4038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Menjalankan</a:t>
            </a:r>
            <a:r>
              <a:rPr lang="en-US" sz="2400" dirty="0" smtClean="0"/>
              <a:t> Software Rufus…….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0" y="3505200"/>
            <a:ext cx="3276600" cy="1053490"/>
          </a:xfrm>
          <a:prstGeom prst="rect">
            <a:avLst/>
          </a:prstGeom>
        </p:spPr>
        <p:txBody>
          <a:bodyPr vert="horz" wrap="square" lIns="0" tIns="27302" rIns="0" bIns="0" rtlCol="0">
            <a:spAutoFit/>
          </a:bodyPr>
          <a:lstStyle/>
          <a:p>
            <a:pPr marL="12699" marR="5080">
              <a:lnSpc>
                <a:spcPts val="1610"/>
              </a:lnSpc>
              <a:spcBef>
                <a:spcPts val="215"/>
              </a:spcBef>
            </a:pPr>
            <a:r>
              <a:rPr sz="2000" spc="-5" dirty="0">
                <a:solidFill>
                  <a:srgbClr val="484848"/>
                </a:solidFill>
                <a:latin typeface="Arial"/>
                <a:cs typeface="Arial"/>
              </a:rPr>
              <a:t>Jika </a:t>
            </a:r>
            <a:r>
              <a:rPr sz="2000" dirty="0">
                <a:solidFill>
                  <a:srgbClr val="484848"/>
                </a:solidFill>
                <a:latin typeface="Arial"/>
                <a:cs typeface="Arial"/>
              </a:rPr>
              <a:t>tampak </a:t>
            </a:r>
            <a:r>
              <a:rPr sz="2000" spc="-5" dirty="0">
                <a:solidFill>
                  <a:srgbClr val="484848"/>
                </a:solidFill>
                <a:latin typeface="Arial"/>
                <a:cs typeface="Arial"/>
              </a:rPr>
              <a:t>seperti </a:t>
            </a:r>
            <a:r>
              <a:rPr sz="2000" dirty="0">
                <a:solidFill>
                  <a:srgbClr val="484848"/>
                </a:solidFill>
                <a:latin typeface="Arial"/>
                <a:cs typeface="Arial"/>
              </a:rPr>
              <a:t>di </a:t>
            </a:r>
            <a:r>
              <a:rPr sz="2000" spc="-5" dirty="0">
                <a:solidFill>
                  <a:srgbClr val="484848"/>
                </a:solidFill>
                <a:latin typeface="Arial"/>
                <a:cs typeface="Arial"/>
              </a:rPr>
              <a:t>bawah </a:t>
            </a:r>
            <a:r>
              <a:rPr sz="2000" dirty="0">
                <a:solidFill>
                  <a:srgbClr val="484848"/>
                </a:solidFill>
                <a:latin typeface="Arial"/>
                <a:cs typeface="Arial"/>
              </a:rPr>
              <a:t>ini berarti </a:t>
            </a:r>
            <a:r>
              <a:rPr sz="2000" spc="-5" dirty="0">
                <a:solidFill>
                  <a:srgbClr val="484848"/>
                </a:solidFill>
                <a:latin typeface="Arial"/>
                <a:cs typeface="Arial"/>
              </a:rPr>
              <a:t>sudah sukses. </a:t>
            </a:r>
            <a:r>
              <a:rPr sz="2000" spc="-10" dirty="0">
                <a:solidFill>
                  <a:srgbClr val="484848"/>
                </a:solidFill>
                <a:latin typeface="Arial"/>
                <a:cs typeface="Arial"/>
              </a:rPr>
              <a:t>Dan </a:t>
            </a:r>
            <a:r>
              <a:rPr sz="2000" spc="-5" dirty="0">
                <a:solidFill>
                  <a:srgbClr val="484848"/>
                </a:solidFill>
                <a:latin typeface="Arial"/>
                <a:cs typeface="Arial"/>
              </a:rPr>
              <a:t>siap untuk </a:t>
            </a:r>
            <a:r>
              <a:rPr sz="2000" dirty="0">
                <a:solidFill>
                  <a:srgbClr val="484848"/>
                </a:solidFill>
                <a:latin typeface="Arial"/>
                <a:cs typeface="Arial"/>
              </a:rPr>
              <a:t>di </a:t>
            </a:r>
            <a:r>
              <a:rPr sz="2000" spc="-5" dirty="0">
                <a:solidFill>
                  <a:srgbClr val="484848"/>
                </a:solidFill>
                <a:latin typeface="Arial"/>
                <a:cs typeface="Arial"/>
              </a:rPr>
              <a:t>pakai install </a:t>
            </a:r>
            <a:r>
              <a:rPr sz="2000" dirty="0">
                <a:solidFill>
                  <a:srgbClr val="484848"/>
                </a:solidFill>
                <a:latin typeface="Arial"/>
                <a:cs typeface="Arial"/>
              </a:rPr>
              <a:t>PC  atau</a:t>
            </a:r>
            <a:r>
              <a:rPr sz="2000" dirty="0">
                <a:solidFill>
                  <a:srgbClr val="484848"/>
                </a:solidFill>
                <a:latin typeface="Arial"/>
                <a:cs typeface="Arial"/>
              </a:rPr>
              <a:t> Laptop</a:t>
            </a:r>
            <a:r>
              <a:rPr sz="2000" spc="-24" dirty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lang="en-US" sz="2000" spc="-5" dirty="0" err="1" smtClean="0">
                <a:solidFill>
                  <a:srgbClr val="484848"/>
                </a:solidFill>
                <a:latin typeface="Arial"/>
                <a:cs typeface="Arial"/>
              </a:rPr>
              <a:t>Anda</a:t>
            </a:r>
            <a:r>
              <a:rPr sz="2000" spc="-5" dirty="0" smtClean="0">
                <a:solidFill>
                  <a:srgbClr val="484848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4800" y="1219200"/>
            <a:ext cx="8458200" cy="4800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66800" y="3048000"/>
            <a:ext cx="5943600" cy="390362"/>
          </a:xfrm>
          <a:prstGeom prst="rect">
            <a:avLst/>
          </a:prstGeom>
        </p:spPr>
        <p:txBody>
          <a:bodyPr vert="horz" wrap="square" lIns="0" tIns="12699" rIns="0" bIns="0" rtlCol="0">
            <a:spAutoFit/>
          </a:bodyPr>
          <a:lstStyle/>
          <a:p>
            <a:pPr marL="12699" marR="5080">
              <a:lnSpc>
                <a:spcPct val="110700"/>
              </a:lnSpc>
              <a:spcBef>
                <a:spcPts val="100"/>
              </a:spcBef>
            </a:pPr>
            <a:r>
              <a:rPr lang="en-US" sz="2400" dirty="0" err="1" smtClean="0">
                <a:solidFill>
                  <a:srgbClr val="484848"/>
                </a:solidFill>
                <a:latin typeface="Arial"/>
                <a:cs typeface="Arial"/>
              </a:rPr>
              <a:t>Apabila</a:t>
            </a:r>
            <a:r>
              <a:rPr lang="en-US" sz="2400" dirty="0" smtClean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lang="en-US" sz="2400" dirty="0" err="1" smtClean="0">
                <a:solidFill>
                  <a:srgbClr val="484848"/>
                </a:solidFill>
                <a:latin typeface="Arial"/>
                <a:cs typeface="Arial"/>
              </a:rPr>
              <a:t>selesai</a:t>
            </a:r>
            <a:r>
              <a:rPr lang="en-US" sz="2400" dirty="0" smtClean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lang="en-US" sz="2400" dirty="0" err="1" smtClean="0">
                <a:solidFill>
                  <a:srgbClr val="484848"/>
                </a:solidFill>
                <a:latin typeface="Arial"/>
                <a:cs typeface="Arial"/>
              </a:rPr>
              <a:t>di</a:t>
            </a:r>
            <a:r>
              <a:rPr lang="en-US" sz="2400" dirty="0" smtClean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lang="en-US" sz="2400" dirty="0" err="1" smtClean="0">
                <a:solidFill>
                  <a:srgbClr val="484848"/>
                </a:solidFill>
                <a:latin typeface="Arial"/>
                <a:cs typeface="Arial"/>
              </a:rPr>
              <a:t>tandai</a:t>
            </a:r>
            <a:r>
              <a:rPr lang="en-US" sz="2400" dirty="0" smtClean="0">
                <a:solidFill>
                  <a:srgbClr val="484848"/>
                </a:solidFill>
                <a:latin typeface="Arial"/>
                <a:cs typeface="Arial"/>
              </a:rPr>
              <a:t> </a:t>
            </a:r>
            <a:r>
              <a:rPr lang="en-US" sz="2400" dirty="0" err="1" smtClean="0">
                <a:solidFill>
                  <a:srgbClr val="484848"/>
                </a:solidFill>
                <a:latin typeface="Arial"/>
                <a:cs typeface="Arial"/>
              </a:rPr>
              <a:t>dengan</a:t>
            </a:r>
            <a:r>
              <a:rPr lang="en-US" sz="2400" dirty="0" smtClean="0">
                <a:solidFill>
                  <a:srgbClr val="484848"/>
                </a:solidFill>
                <a:latin typeface="Arial"/>
                <a:cs typeface="Arial"/>
              </a:rPr>
              <a:t> “DONE”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58200" y="2133600"/>
            <a:ext cx="4048611" cy="4572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extBox 5"/>
          <p:cNvSpPr txBox="1"/>
          <p:nvPr/>
        </p:nvSpPr>
        <p:spPr>
          <a:xfrm>
            <a:off x="381000" y="228600"/>
            <a:ext cx="4038600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Menjalankan</a:t>
            </a:r>
            <a:r>
              <a:rPr lang="en-US" sz="2400" dirty="0" smtClean="0"/>
              <a:t> Software Rufus…….</a:t>
            </a: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3800"/>
            <a:ext cx="10881360" cy="94996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TERIMA KASIH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IDE BIDAR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336</Words>
  <Application>Microsoft Office PowerPoint</Application>
  <PresentationFormat>Custom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SLIDE BIDAR</vt:lpstr>
      <vt:lpstr>Cara Membuat Bootable  dengan Rufus untuk Install  Windows dengan Flashdisk</vt:lpstr>
      <vt:lpstr>Slide 2</vt:lpstr>
      <vt:lpstr>Slide 3</vt:lpstr>
      <vt:lpstr>Slide 4</vt:lpstr>
      <vt:lpstr>Slide 5</vt:lpstr>
      <vt:lpstr>Slide 6</vt:lpstr>
      <vt:lpstr>Slide 7</vt:lpstr>
      <vt:lpstr>Slide 8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 Membuat Bootable  dengan Rufus untuk Install  Windows dengan Flashdisk</dc:title>
  <dc:creator>Aisya Aqilla Deska</dc:creator>
  <cp:lastModifiedBy>Aisya Aqilla Deska</cp:lastModifiedBy>
  <cp:revision>2</cp:revision>
  <dcterms:created xsi:type="dcterms:W3CDTF">2019-09-30T01:30:56Z</dcterms:created>
  <dcterms:modified xsi:type="dcterms:W3CDTF">2019-09-28T00:44:25Z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2019-09-28T00:00:00Z</vt:filetime>
  </property>
  <property fmtid="{D5CDD505-2E9C-101B-9397-08002B2CF9AE}" pid="3" name="Creator">
    <vt:lpwstr>Microsoft® Office Word 2007</vt:lpwstr>
  </property>
  <property fmtid="{D5CDD505-2E9C-101B-9397-08002B2CF9AE}" pid="4" name="LastSaved">
    <vt:filetime>2019-09-30T00:00:00Z</vt:filetime>
  </property>
</Properties>
</file>