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56" r:id="rId3"/>
    <p:sldId id="257" r:id="rId4"/>
    <p:sldId id="258" r:id="rId5"/>
    <p:sldId id="259" r:id="rId6"/>
    <p:sldId id="261" r:id="rId7"/>
    <p:sldId id="263" r:id="rId8"/>
    <p:sldId id="264" r:id="rId9"/>
    <p:sldId id="271" r:id="rId10"/>
    <p:sldId id="272" r:id="rId11"/>
    <p:sldId id="273" r:id="rId12"/>
    <p:sldId id="275" r:id="rId13"/>
    <p:sldId id="277" r:id="rId14"/>
    <p:sldId id="278" r:id="rId15"/>
    <p:sldId id="280" r:id="rId16"/>
    <p:sldId id="281" r:id="rId17"/>
    <p:sldId id="282" r:id="rId18"/>
    <p:sldId id="283" r:id="rId19"/>
    <p:sldId id="284" r:id="rId20"/>
    <p:sldId id="285" r:id="rId21"/>
    <p:sldId id="286" r:id="rId22"/>
    <p:sldId id="288" r:id="rId2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7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C86DE5-AD9E-4932-81B6-90106D370C3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5E618A-50B9-4C3B-BE19-009926EB9BC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351F71-2C0B-4E54-9FC4-E75BF7FAA25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229600" cy="1143000"/>
          </a:xfrm>
        </p:spPr>
        <p:txBody>
          <a:bodyPr/>
          <a:lstStyle>
            <a:lvl1pPr algn="l">
              <a:defRPr sz="2400"/>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813593-E8FD-4F4D-A160-A7E3381BDAF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58BD95-66A8-4258-BFA2-23EB125886E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229600" cy="1143000"/>
          </a:xfrm>
        </p:spPr>
        <p:txBody>
          <a:bodyPr/>
          <a:lstStyle>
            <a:lvl1pPr algn="l">
              <a:defRPr sz="2500"/>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b="1">
                <a:solidFill>
                  <a:schemeClr val="tx1"/>
                </a:solidFill>
              </a:defRPr>
            </a:lvl1pPr>
          </a:lstStyle>
          <a:p>
            <a:fld id="{05769DA7-DA7A-4EA7-B182-19F7C2F01B2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622" y="-228600"/>
            <a:ext cx="8229600" cy="1143000"/>
          </a:xfrm>
        </p:spPr>
        <p:txBody>
          <a:bodyPr/>
          <a:lstStyle>
            <a:lvl1pPr algn="l">
              <a:defRPr sz="2500"/>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2CDDAE5-3509-4342-A302-AA49CAA0AE1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438400"/>
            <a:ext cx="82296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F464D6A-222B-4195-B2CF-3B2F8C091D8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FC7FD0A-9EC9-40DB-A0F5-8FCE1CB87D8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4E3C13-3E27-423F-B502-114F4A21745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1A70A9-5D7A-43A1-95B1-63C9E525678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slide bidar.jpg"/>
          <p:cNvPicPr>
            <a:picLocks noChangeAspect="1"/>
          </p:cNvPicPr>
          <p:nvPr userDrawn="1"/>
        </p:nvPicPr>
        <p:blipFill>
          <a:blip r:embed="rId13" cstate="print"/>
          <a:stretch>
            <a:fillRect/>
          </a:stretch>
        </p:blipFill>
        <p:spPr>
          <a:xfrm>
            <a:off x="0" y="0"/>
            <a:ext cx="9144000" cy="6858000"/>
          </a:xfrm>
          <a:prstGeom prst="rect">
            <a:avLst/>
          </a:prstGeom>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65B43CF-F4C1-479B-B426-02C6F8437E5E}" type="slidenum">
              <a:rPr lang="en-US"/>
              <a:pPr/>
              <a:t>‹#›</a:t>
            </a:fld>
            <a:endParaRPr lang="en-US"/>
          </a:p>
        </p:txBody>
      </p:sp>
      <p:pic>
        <p:nvPicPr>
          <p:cNvPr id="8" name="Picture 7" descr="binadarmalogo.png"/>
          <p:cNvPicPr/>
          <p:nvPr userDrawn="1"/>
        </p:nvPicPr>
        <p:blipFill>
          <a:blip r:embed="rId14" cstate="print"/>
          <a:srcRect/>
          <a:stretch>
            <a:fillRect/>
          </a:stretch>
        </p:blipFill>
        <p:spPr bwMode="auto">
          <a:xfrm>
            <a:off x="5979160" y="6172200"/>
            <a:ext cx="1945640" cy="6381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linux.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Sejarah</a:t>
            </a:r>
            <a:r>
              <a:rPr lang="en-US" dirty="0" smtClean="0"/>
              <a:t> Linux</a:t>
            </a:r>
            <a:endParaRPr lang="en-US" dirty="0"/>
          </a:p>
        </p:txBody>
      </p:sp>
      <p:sp>
        <p:nvSpPr>
          <p:cNvPr id="3" name="Text Placeholder 2"/>
          <p:cNvSpPr>
            <a:spLocks noGrp="1"/>
          </p:cNvSpPr>
          <p:nvPr>
            <p:ph type="body" idx="1"/>
          </p:nvPr>
        </p:nvSpPr>
        <p:spPr/>
        <p:txBody>
          <a:bodyPr/>
          <a:lstStyle/>
          <a:p>
            <a:r>
              <a:rPr lang="en-US" dirty="0" err="1" smtClean="0"/>
              <a:t>Pendahuluan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52400" y="76200"/>
            <a:ext cx="8229600" cy="914400"/>
          </a:xfrm>
        </p:spPr>
        <p:txBody>
          <a:bodyPr/>
          <a:lstStyle/>
          <a:p>
            <a:r>
              <a:rPr lang="en-US" dirty="0" err="1"/>
              <a:t>Aturan</a:t>
            </a:r>
            <a:r>
              <a:rPr lang="en-US" dirty="0"/>
              <a:t> </a:t>
            </a:r>
            <a:r>
              <a:rPr lang="en-US" dirty="0" err="1"/>
              <a:t>Penamaan</a:t>
            </a:r>
            <a:r>
              <a:rPr lang="en-US" dirty="0"/>
              <a:t> File</a:t>
            </a:r>
            <a:br>
              <a:rPr lang="en-US" dirty="0"/>
            </a:br>
            <a:endParaRPr lang="en-GB" dirty="0"/>
          </a:p>
        </p:txBody>
      </p:sp>
      <p:sp>
        <p:nvSpPr>
          <p:cNvPr id="30723" name="Rectangle 3"/>
          <p:cNvSpPr>
            <a:spLocks noGrp="1" noChangeArrowheads="1"/>
          </p:cNvSpPr>
          <p:nvPr>
            <p:ph type="body" idx="1"/>
          </p:nvPr>
        </p:nvSpPr>
        <p:spPr/>
        <p:txBody>
          <a:bodyPr/>
          <a:lstStyle/>
          <a:p>
            <a:pPr>
              <a:buFont typeface="Wingdings" charset="2"/>
              <a:buChar char="Ø"/>
            </a:pPr>
            <a:r>
              <a:rPr lang="en-US" dirty="0" err="1"/>
              <a:t>Nama</a:t>
            </a:r>
            <a:r>
              <a:rPr lang="en-US" dirty="0"/>
              <a:t> file </a:t>
            </a:r>
            <a:r>
              <a:rPr lang="en-US" dirty="0" err="1"/>
              <a:t>terdiri</a:t>
            </a:r>
            <a:r>
              <a:rPr lang="en-US" dirty="0"/>
              <a:t> </a:t>
            </a:r>
            <a:r>
              <a:rPr lang="en-US" dirty="0" err="1"/>
              <a:t>dari</a:t>
            </a:r>
            <a:r>
              <a:rPr lang="en-US" dirty="0"/>
              <a:t> max. 256 </a:t>
            </a:r>
            <a:r>
              <a:rPr lang="en-US" dirty="0" err="1"/>
              <a:t>karakter</a:t>
            </a:r>
            <a:r>
              <a:rPr lang="en-US" dirty="0"/>
              <a:t>.</a:t>
            </a:r>
          </a:p>
          <a:p>
            <a:pPr>
              <a:buFont typeface="Wingdings" charset="2"/>
              <a:buChar char="Ø"/>
            </a:pPr>
            <a:r>
              <a:rPr lang="en-US" dirty="0" err="1"/>
              <a:t>Dapat</a:t>
            </a:r>
            <a:r>
              <a:rPr lang="en-US" dirty="0"/>
              <a:t> </a:t>
            </a:r>
            <a:r>
              <a:rPr lang="en-US" dirty="0" err="1"/>
              <a:t>menggunakan</a:t>
            </a:r>
            <a:r>
              <a:rPr lang="en-US" dirty="0"/>
              <a:t> </a:t>
            </a:r>
            <a:r>
              <a:rPr lang="en-US" dirty="0" err="1"/>
              <a:t>huruf</a:t>
            </a:r>
            <a:r>
              <a:rPr lang="en-US" dirty="0"/>
              <a:t> </a:t>
            </a:r>
            <a:r>
              <a:rPr lang="en-US" dirty="0" err="1"/>
              <a:t>besar</a:t>
            </a:r>
            <a:r>
              <a:rPr lang="en-US" dirty="0"/>
              <a:t> </a:t>
            </a:r>
            <a:r>
              <a:rPr lang="en-US" dirty="0" err="1"/>
              <a:t>dan</a:t>
            </a:r>
            <a:r>
              <a:rPr lang="en-US" dirty="0"/>
              <a:t> </a:t>
            </a:r>
            <a:r>
              <a:rPr lang="en-US" dirty="0" err="1"/>
              <a:t>kecil</a:t>
            </a:r>
            <a:r>
              <a:rPr lang="en-US" dirty="0"/>
              <a:t>.</a:t>
            </a:r>
          </a:p>
          <a:p>
            <a:pPr>
              <a:buFont typeface="Wingdings" charset="2"/>
              <a:buChar char="Ø"/>
            </a:pPr>
            <a:r>
              <a:rPr lang="en-US" dirty="0"/>
              <a:t>Linux </a:t>
            </a:r>
            <a:r>
              <a:rPr lang="en-US" dirty="0" err="1"/>
              <a:t>membedakan</a:t>
            </a:r>
            <a:r>
              <a:rPr lang="en-US" dirty="0"/>
              <a:t> </a:t>
            </a:r>
            <a:r>
              <a:rPr lang="en-US" dirty="0" err="1"/>
              <a:t>huruf</a:t>
            </a:r>
            <a:r>
              <a:rPr lang="en-US" dirty="0"/>
              <a:t> </a:t>
            </a:r>
            <a:r>
              <a:rPr lang="en-US" dirty="0" err="1"/>
              <a:t>besar</a:t>
            </a:r>
            <a:r>
              <a:rPr lang="en-US" dirty="0"/>
              <a:t> </a:t>
            </a:r>
            <a:r>
              <a:rPr lang="en-US" dirty="0" err="1"/>
              <a:t>dan</a:t>
            </a:r>
            <a:r>
              <a:rPr lang="en-US" dirty="0"/>
              <a:t> </a:t>
            </a:r>
            <a:r>
              <a:rPr lang="en-US" dirty="0" err="1"/>
              <a:t>kecil</a:t>
            </a:r>
            <a:r>
              <a:rPr lang="en-US" dirty="0"/>
              <a:t>.</a:t>
            </a:r>
          </a:p>
          <a:p>
            <a:pPr>
              <a:buFont typeface="Wingdings" charset="2"/>
              <a:buChar char="Ø"/>
            </a:pPr>
            <a:r>
              <a:rPr lang="en-US" dirty="0" err="1"/>
              <a:t>Dapat</a:t>
            </a:r>
            <a:r>
              <a:rPr lang="en-US" dirty="0"/>
              <a:t> </a:t>
            </a:r>
            <a:r>
              <a:rPr lang="en-US" dirty="0" err="1"/>
              <a:t>menggunakan</a:t>
            </a:r>
            <a:r>
              <a:rPr lang="en-US" dirty="0"/>
              <a:t> </a:t>
            </a:r>
            <a:r>
              <a:rPr lang="en-US" dirty="0" err="1"/>
              <a:t>tanda</a:t>
            </a:r>
            <a:r>
              <a:rPr lang="en-US" dirty="0"/>
              <a:t> </a:t>
            </a:r>
            <a:r>
              <a:rPr lang="en-US" dirty="0" err="1"/>
              <a:t>titik</a:t>
            </a:r>
            <a:r>
              <a:rPr lang="en-US" dirty="0"/>
              <a:t> (.), dash (-), underscore (_).</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76200"/>
            <a:ext cx="7772400" cy="533400"/>
          </a:xfrm>
        </p:spPr>
        <p:txBody>
          <a:bodyPr/>
          <a:lstStyle/>
          <a:p>
            <a:r>
              <a:rPr lang="en-US" sz="4000" b="1" u="sng"/>
              <a:t>Operasi File</a:t>
            </a:r>
            <a:endParaRPr lang="en-GB" sz="4000" b="1" u="sng"/>
          </a:p>
        </p:txBody>
      </p:sp>
      <p:sp>
        <p:nvSpPr>
          <p:cNvPr id="31747" name="Rectangle 3"/>
          <p:cNvSpPr>
            <a:spLocks noGrp="1" noChangeArrowheads="1"/>
          </p:cNvSpPr>
          <p:nvPr>
            <p:ph type="body" idx="1"/>
          </p:nvPr>
        </p:nvSpPr>
        <p:spPr>
          <a:xfrm>
            <a:off x="152400" y="1219200"/>
            <a:ext cx="8991600" cy="6019800"/>
          </a:xfrm>
        </p:spPr>
        <p:txBody>
          <a:bodyPr/>
          <a:lstStyle/>
          <a:p>
            <a:pPr>
              <a:lnSpc>
                <a:spcPct val="80000"/>
              </a:lnSpc>
              <a:buFont typeface="Wingdings" charset="2"/>
              <a:buChar char="Ø"/>
            </a:pPr>
            <a:r>
              <a:rPr lang="en-US" sz="2000" b="1" dirty="0" err="1"/>
              <a:t>Membuat</a:t>
            </a:r>
            <a:r>
              <a:rPr lang="en-US" sz="2000" b="1" dirty="0"/>
              <a:t> File </a:t>
            </a:r>
            <a:r>
              <a:rPr lang="en-US" sz="2000" b="1" dirty="0" err="1"/>
              <a:t>Teks</a:t>
            </a:r>
            <a:endParaRPr lang="en-US" sz="2000" b="1" dirty="0"/>
          </a:p>
          <a:p>
            <a:pPr>
              <a:lnSpc>
                <a:spcPct val="80000"/>
              </a:lnSpc>
              <a:buFont typeface="Wingdings" charset="2"/>
              <a:buNone/>
            </a:pPr>
            <a:r>
              <a:rPr lang="en-US" sz="2000" dirty="0"/>
              <a:t>	</a:t>
            </a:r>
            <a:r>
              <a:rPr lang="en-US" sz="2000" dirty="0" err="1"/>
              <a:t>Menggunakan</a:t>
            </a:r>
            <a:r>
              <a:rPr lang="en-US" sz="2000" dirty="0"/>
              <a:t> </a:t>
            </a:r>
            <a:r>
              <a:rPr lang="en-US" sz="2000" dirty="0" err="1"/>
              <a:t>sintaks</a:t>
            </a:r>
            <a:r>
              <a:rPr lang="en-US" sz="2000" dirty="0"/>
              <a:t> touch </a:t>
            </a:r>
            <a:r>
              <a:rPr lang="en-US" sz="2000" dirty="0" err="1"/>
              <a:t>sbb</a:t>
            </a:r>
            <a:r>
              <a:rPr lang="en-US" sz="2000" dirty="0"/>
              <a:t>:</a:t>
            </a:r>
          </a:p>
          <a:p>
            <a:pPr>
              <a:lnSpc>
                <a:spcPct val="80000"/>
              </a:lnSpc>
              <a:buFont typeface="Wingdings" charset="2"/>
              <a:buNone/>
            </a:pPr>
            <a:r>
              <a:rPr lang="en-US" sz="2000" dirty="0"/>
              <a:t>	</a:t>
            </a:r>
            <a:r>
              <a:rPr lang="en-US" sz="2000" dirty="0" err="1"/>
              <a:t>darkstar</a:t>
            </a:r>
            <a:r>
              <a:rPr lang="en-US" sz="2000" dirty="0"/>
              <a:t>:~$touch file </a:t>
            </a:r>
            <a:r>
              <a:rPr lang="en-US" sz="2000" dirty="0" err="1"/>
              <a:t>baru</a:t>
            </a:r>
            <a:endParaRPr lang="en-US" sz="2000" dirty="0"/>
          </a:p>
          <a:p>
            <a:pPr>
              <a:lnSpc>
                <a:spcPct val="80000"/>
              </a:lnSpc>
              <a:buFont typeface="Wingdings" charset="2"/>
              <a:buChar char="Ø"/>
            </a:pPr>
            <a:r>
              <a:rPr lang="en-US" sz="2000" b="1" dirty="0" err="1"/>
              <a:t>Menghapus</a:t>
            </a:r>
            <a:r>
              <a:rPr lang="en-US" sz="2000" b="1" dirty="0"/>
              <a:t> file</a:t>
            </a:r>
          </a:p>
          <a:p>
            <a:pPr>
              <a:lnSpc>
                <a:spcPct val="80000"/>
              </a:lnSpc>
              <a:buFont typeface="Wingdings" charset="2"/>
              <a:buNone/>
            </a:pPr>
            <a:r>
              <a:rPr lang="en-US" sz="2000" dirty="0"/>
              <a:t>	</a:t>
            </a:r>
            <a:r>
              <a:rPr lang="en-US" sz="2000" dirty="0" err="1"/>
              <a:t>Menggunakan</a:t>
            </a:r>
            <a:r>
              <a:rPr lang="en-US" sz="2000" dirty="0"/>
              <a:t> </a:t>
            </a:r>
            <a:r>
              <a:rPr lang="en-US" sz="2000" dirty="0" err="1"/>
              <a:t>perintah</a:t>
            </a:r>
            <a:r>
              <a:rPr lang="en-US" sz="2000" dirty="0"/>
              <a:t> remove ( </a:t>
            </a:r>
            <a:r>
              <a:rPr lang="en-US" sz="2000" dirty="0" err="1"/>
              <a:t>rm</a:t>
            </a:r>
            <a:r>
              <a:rPr lang="en-US" sz="2000" dirty="0"/>
              <a:t> ) </a:t>
            </a:r>
            <a:r>
              <a:rPr lang="en-US" sz="2000" dirty="0" err="1"/>
              <a:t>sbb</a:t>
            </a:r>
            <a:r>
              <a:rPr lang="en-US" sz="2000" dirty="0"/>
              <a:t>:</a:t>
            </a:r>
          </a:p>
          <a:p>
            <a:pPr>
              <a:lnSpc>
                <a:spcPct val="80000"/>
              </a:lnSpc>
              <a:buFont typeface="Wingdings" charset="2"/>
              <a:buNone/>
            </a:pPr>
            <a:r>
              <a:rPr lang="en-US" sz="2000" dirty="0"/>
              <a:t>	</a:t>
            </a:r>
            <a:r>
              <a:rPr lang="en-US" sz="2000" dirty="0" err="1"/>
              <a:t>darkstar</a:t>
            </a:r>
            <a:r>
              <a:rPr lang="en-US" sz="2000" dirty="0"/>
              <a:t>:~$ </a:t>
            </a:r>
            <a:r>
              <a:rPr lang="en-US" sz="2000" dirty="0" err="1"/>
              <a:t>rm</a:t>
            </a:r>
            <a:r>
              <a:rPr lang="en-US" sz="2000" dirty="0"/>
              <a:t> </a:t>
            </a:r>
            <a:r>
              <a:rPr lang="en-US" sz="2000" dirty="0" err="1"/>
              <a:t>enterpise</a:t>
            </a:r>
            <a:endParaRPr lang="en-US" sz="2000" dirty="0"/>
          </a:p>
          <a:p>
            <a:pPr>
              <a:lnSpc>
                <a:spcPct val="80000"/>
              </a:lnSpc>
              <a:buFont typeface="Wingdings" charset="2"/>
              <a:buNone/>
            </a:pPr>
            <a:r>
              <a:rPr lang="en-US" sz="2000" dirty="0"/>
              <a:t>	</a:t>
            </a:r>
            <a:r>
              <a:rPr lang="en-US" sz="2000" dirty="0" err="1"/>
              <a:t>Menghapus</a:t>
            </a:r>
            <a:r>
              <a:rPr lang="en-US" sz="2000" dirty="0"/>
              <a:t> </a:t>
            </a:r>
            <a:r>
              <a:rPr lang="en-US" sz="2000" dirty="0" err="1"/>
              <a:t>semua</a:t>
            </a:r>
            <a:r>
              <a:rPr lang="en-US" sz="2000" dirty="0"/>
              <a:t> file </a:t>
            </a:r>
            <a:r>
              <a:rPr lang="en-US" sz="2000" dirty="0" err="1"/>
              <a:t>pada</a:t>
            </a:r>
            <a:r>
              <a:rPr lang="en-US" sz="2000" dirty="0"/>
              <a:t> </a:t>
            </a:r>
            <a:r>
              <a:rPr lang="en-US" sz="2000" dirty="0" err="1"/>
              <a:t>direktori</a:t>
            </a:r>
            <a:r>
              <a:rPr lang="en-US" sz="2000" dirty="0"/>
              <a:t> </a:t>
            </a:r>
            <a:r>
              <a:rPr lang="en-US" sz="2000" dirty="0" err="1"/>
              <a:t>tertentu</a:t>
            </a:r>
            <a:r>
              <a:rPr lang="en-US" sz="2000" dirty="0"/>
              <a:t> </a:t>
            </a:r>
            <a:r>
              <a:rPr lang="en-US" sz="2000" dirty="0" err="1"/>
              <a:t>sbb</a:t>
            </a:r>
            <a:r>
              <a:rPr lang="en-US" sz="2000" dirty="0"/>
              <a:t>:</a:t>
            </a:r>
          </a:p>
          <a:p>
            <a:pPr>
              <a:lnSpc>
                <a:spcPct val="80000"/>
              </a:lnSpc>
              <a:buFont typeface="Wingdings" charset="2"/>
              <a:buNone/>
            </a:pPr>
            <a:r>
              <a:rPr lang="en-US" sz="2000" dirty="0"/>
              <a:t>	</a:t>
            </a:r>
            <a:r>
              <a:rPr lang="en-US" sz="2000" dirty="0" err="1"/>
              <a:t>darkstar</a:t>
            </a:r>
            <a:r>
              <a:rPr lang="en-US" sz="2000" dirty="0"/>
              <a:t>:~$ </a:t>
            </a:r>
            <a:r>
              <a:rPr lang="en-US" sz="2000" dirty="0" err="1"/>
              <a:t>rm</a:t>
            </a:r>
            <a:r>
              <a:rPr lang="en-US" sz="2000" dirty="0"/>
              <a:t> *</a:t>
            </a:r>
          </a:p>
          <a:p>
            <a:pPr>
              <a:lnSpc>
                <a:spcPct val="80000"/>
              </a:lnSpc>
              <a:buFont typeface="Wingdings" charset="2"/>
              <a:buNone/>
            </a:pPr>
            <a:r>
              <a:rPr lang="en-US" sz="2000" dirty="0"/>
              <a:t>	</a:t>
            </a:r>
            <a:r>
              <a:rPr lang="en-US" sz="2000" dirty="0" err="1"/>
              <a:t>darkstar</a:t>
            </a:r>
            <a:r>
              <a:rPr lang="en-US" sz="2000" dirty="0"/>
              <a:t>:~$</a:t>
            </a:r>
          </a:p>
          <a:p>
            <a:pPr>
              <a:lnSpc>
                <a:spcPct val="80000"/>
              </a:lnSpc>
              <a:buFont typeface="Wingdings" charset="2"/>
              <a:buChar char="Ø"/>
            </a:pPr>
            <a:r>
              <a:rPr lang="en-US" sz="2000" b="1" dirty="0" err="1"/>
              <a:t>Memindahkan</a:t>
            </a:r>
            <a:r>
              <a:rPr lang="en-US" sz="2000" b="1" dirty="0"/>
              <a:t> </a:t>
            </a:r>
            <a:r>
              <a:rPr lang="en-US" sz="2000" b="1" dirty="0" err="1"/>
              <a:t>dan</a:t>
            </a:r>
            <a:r>
              <a:rPr lang="en-US" sz="2000" b="1" dirty="0"/>
              <a:t> </a:t>
            </a:r>
            <a:r>
              <a:rPr lang="en-US" sz="2000" b="1" dirty="0" err="1"/>
              <a:t>mengubah</a:t>
            </a:r>
            <a:r>
              <a:rPr lang="en-US" sz="2000" b="1" dirty="0"/>
              <a:t> </a:t>
            </a:r>
            <a:r>
              <a:rPr lang="en-US" sz="2000" b="1" dirty="0" err="1"/>
              <a:t>nama</a:t>
            </a:r>
            <a:r>
              <a:rPr lang="en-US" sz="2000" b="1" dirty="0"/>
              <a:t> file</a:t>
            </a:r>
          </a:p>
          <a:p>
            <a:pPr>
              <a:lnSpc>
                <a:spcPct val="80000"/>
              </a:lnSpc>
              <a:buFont typeface="Wingdings" charset="2"/>
              <a:buNone/>
            </a:pPr>
            <a:r>
              <a:rPr lang="en-US" sz="2000" dirty="0"/>
              <a:t>	</a:t>
            </a:r>
            <a:r>
              <a:rPr lang="en-US" sz="2000" dirty="0" err="1"/>
              <a:t>Menggunakan</a:t>
            </a:r>
            <a:r>
              <a:rPr lang="en-US" sz="2000" dirty="0"/>
              <a:t> </a:t>
            </a:r>
            <a:r>
              <a:rPr lang="en-US" sz="2000" dirty="0" err="1"/>
              <a:t>perintah</a:t>
            </a:r>
            <a:r>
              <a:rPr lang="en-US" sz="2000" dirty="0"/>
              <a:t> </a:t>
            </a:r>
            <a:r>
              <a:rPr lang="en-US" sz="2000" dirty="0" err="1"/>
              <a:t>mv</a:t>
            </a:r>
            <a:r>
              <a:rPr lang="en-US" sz="2000" dirty="0"/>
              <a:t> ( move ) </a:t>
            </a:r>
            <a:r>
              <a:rPr lang="en-US" sz="2000" dirty="0" err="1"/>
              <a:t>sbb</a:t>
            </a:r>
            <a:r>
              <a:rPr lang="en-US" sz="2000" dirty="0"/>
              <a:t>:</a:t>
            </a:r>
          </a:p>
          <a:p>
            <a:pPr>
              <a:lnSpc>
                <a:spcPct val="80000"/>
              </a:lnSpc>
              <a:buFont typeface="Wingdings" charset="2"/>
              <a:buNone/>
            </a:pPr>
            <a:r>
              <a:rPr lang="en-US" sz="2000" dirty="0"/>
              <a:t>	</a:t>
            </a:r>
            <a:r>
              <a:rPr lang="en-US" sz="2000" dirty="0" err="1"/>
              <a:t>mv</a:t>
            </a:r>
            <a:r>
              <a:rPr lang="en-US" sz="2000" dirty="0"/>
              <a:t> &lt;</a:t>
            </a:r>
            <a:r>
              <a:rPr lang="en-US" sz="2000" dirty="0" err="1"/>
              <a:t>asal</a:t>
            </a:r>
            <a:r>
              <a:rPr lang="en-US" sz="2000" dirty="0"/>
              <a:t>&gt; &lt;</a:t>
            </a:r>
            <a:r>
              <a:rPr lang="en-US" sz="2000" dirty="0" err="1"/>
              <a:t>tujuan</a:t>
            </a:r>
            <a:r>
              <a:rPr lang="en-US" sz="2000" dirty="0"/>
              <a:t>&gt;</a:t>
            </a:r>
          </a:p>
          <a:p>
            <a:pPr>
              <a:lnSpc>
                <a:spcPct val="80000"/>
              </a:lnSpc>
              <a:buFont typeface="Wingdings" charset="2"/>
              <a:buChar char="Ø"/>
            </a:pPr>
            <a:r>
              <a:rPr lang="en-US" sz="2000" b="1" dirty="0" err="1"/>
              <a:t>Menyalin</a:t>
            </a:r>
            <a:r>
              <a:rPr lang="en-US" sz="2000" b="1" dirty="0"/>
              <a:t> (copy) File</a:t>
            </a:r>
          </a:p>
          <a:p>
            <a:pPr>
              <a:lnSpc>
                <a:spcPct val="80000"/>
              </a:lnSpc>
              <a:buFont typeface="Wingdings" charset="2"/>
              <a:buNone/>
            </a:pPr>
            <a:r>
              <a:rPr lang="en-US" sz="2000" dirty="0"/>
              <a:t>	</a:t>
            </a:r>
            <a:r>
              <a:rPr lang="en-US" sz="2000" dirty="0" err="1"/>
              <a:t>Menggunakan</a:t>
            </a:r>
            <a:r>
              <a:rPr lang="en-US" sz="2000" dirty="0"/>
              <a:t> </a:t>
            </a:r>
            <a:r>
              <a:rPr lang="en-US" sz="2000" dirty="0" err="1"/>
              <a:t>perintah</a:t>
            </a:r>
            <a:r>
              <a:rPr lang="en-US" sz="2000" dirty="0"/>
              <a:t> cp (copy) </a:t>
            </a:r>
            <a:r>
              <a:rPr lang="en-US" sz="2000" dirty="0" err="1"/>
              <a:t>sbb</a:t>
            </a:r>
            <a:r>
              <a:rPr lang="en-US" sz="2000" dirty="0"/>
              <a:t>:</a:t>
            </a:r>
          </a:p>
          <a:p>
            <a:pPr>
              <a:lnSpc>
                <a:spcPct val="80000"/>
              </a:lnSpc>
              <a:buFont typeface="Wingdings" charset="2"/>
              <a:buNone/>
            </a:pPr>
            <a:r>
              <a:rPr lang="en-US" sz="2000" dirty="0"/>
              <a:t>	cp &lt;</a:t>
            </a:r>
            <a:r>
              <a:rPr lang="en-US" sz="2000" dirty="0" err="1"/>
              <a:t>asal</a:t>
            </a:r>
            <a:r>
              <a:rPr lang="en-US" sz="2000" dirty="0"/>
              <a:t>&gt; &lt;</a:t>
            </a:r>
            <a:r>
              <a:rPr lang="en-US" sz="2000" dirty="0" err="1"/>
              <a:t>tujuan</a:t>
            </a:r>
            <a:r>
              <a:rPr lang="en-US" sz="2000" dirty="0"/>
              <a:t>&gt;</a:t>
            </a:r>
          </a:p>
          <a:p>
            <a:pPr>
              <a:lnSpc>
                <a:spcPct val="80000"/>
              </a:lnSpc>
              <a:buFont typeface="Wingdings" charset="2"/>
              <a:buChar char="Ø"/>
            </a:pPr>
            <a:endParaRPr lang="en-GB"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8600" y="122238"/>
            <a:ext cx="8229600" cy="411162"/>
          </a:xfrm>
        </p:spPr>
        <p:txBody>
          <a:bodyPr/>
          <a:lstStyle/>
          <a:p>
            <a:r>
              <a:rPr lang="en-US" sz="2800" b="1" u="sng" dirty="0" err="1"/>
              <a:t>Manajemen</a:t>
            </a:r>
            <a:r>
              <a:rPr lang="en-US" sz="2800" b="1" u="sng" dirty="0"/>
              <a:t> </a:t>
            </a:r>
            <a:r>
              <a:rPr lang="en-US" sz="2800" b="1" u="sng" dirty="0" err="1"/>
              <a:t>Direktori</a:t>
            </a:r>
            <a:endParaRPr lang="en-GB" sz="2800" dirty="0"/>
          </a:p>
        </p:txBody>
      </p:sp>
      <p:sp>
        <p:nvSpPr>
          <p:cNvPr id="33795" name="Rectangle 3"/>
          <p:cNvSpPr>
            <a:spLocks noGrp="1" noChangeArrowheads="1"/>
          </p:cNvSpPr>
          <p:nvPr>
            <p:ph type="body" idx="1"/>
          </p:nvPr>
        </p:nvSpPr>
        <p:spPr>
          <a:xfrm>
            <a:off x="381000" y="1066800"/>
            <a:ext cx="8610600" cy="4953000"/>
          </a:xfrm>
        </p:spPr>
        <p:txBody>
          <a:bodyPr/>
          <a:lstStyle/>
          <a:p>
            <a:pPr>
              <a:lnSpc>
                <a:spcPct val="90000"/>
              </a:lnSpc>
              <a:buFont typeface="Wingdings" charset="2"/>
              <a:buChar char="Ø"/>
            </a:pPr>
            <a:r>
              <a:rPr lang="en-US" sz="2000" b="1" dirty="0" err="1"/>
              <a:t>Membuat</a:t>
            </a:r>
            <a:r>
              <a:rPr lang="en-US" sz="2000" b="1" dirty="0"/>
              <a:t> </a:t>
            </a:r>
            <a:r>
              <a:rPr lang="en-US" sz="2000" b="1" dirty="0" err="1"/>
              <a:t>direktori</a:t>
            </a:r>
            <a:endParaRPr lang="en-US" sz="2000" b="1" dirty="0"/>
          </a:p>
          <a:p>
            <a:pPr>
              <a:lnSpc>
                <a:spcPct val="90000"/>
              </a:lnSpc>
              <a:buFont typeface="Wingdings" charset="2"/>
              <a:buNone/>
            </a:pPr>
            <a:r>
              <a:rPr lang="en-US" sz="2000" dirty="0"/>
              <a:t>	</a:t>
            </a:r>
            <a:r>
              <a:rPr lang="en-US" sz="2000" dirty="0" err="1"/>
              <a:t>Menggunakan</a:t>
            </a:r>
            <a:r>
              <a:rPr lang="en-US" sz="2000" dirty="0"/>
              <a:t> </a:t>
            </a:r>
            <a:r>
              <a:rPr lang="en-US" sz="2000" dirty="0" err="1"/>
              <a:t>perintah</a:t>
            </a:r>
            <a:r>
              <a:rPr lang="en-US" sz="2000" dirty="0"/>
              <a:t> </a:t>
            </a:r>
            <a:r>
              <a:rPr lang="en-US" sz="2000" dirty="0" err="1"/>
              <a:t>mkdir</a:t>
            </a:r>
            <a:r>
              <a:rPr lang="en-US" sz="2000" dirty="0"/>
              <a:t> </a:t>
            </a:r>
            <a:r>
              <a:rPr lang="en-US" sz="2000" dirty="0" err="1"/>
              <a:t>sbb</a:t>
            </a:r>
            <a:r>
              <a:rPr lang="en-US" sz="2000" dirty="0"/>
              <a:t>:</a:t>
            </a:r>
          </a:p>
          <a:p>
            <a:pPr>
              <a:lnSpc>
                <a:spcPct val="90000"/>
              </a:lnSpc>
              <a:buFont typeface="Wingdings" charset="2"/>
              <a:buNone/>
            </a:pPr>
            <a:r>
              <a:rPr lang="en-US" sz="2000" dirty="0"/>
              <a:t>	</a:t>
            </a:r>
            <a:r>
              <a:rPr lang="en-US" sz="2000" dirty="0" err="1"/>
              <a:t>darkstar</a:t>
            </a:r>
            <a:r>
              <a:rPr lang="en-US" sz="2000" dirty="0"/>
              <a:t>:~$ </a:t>
            </a:r>
            <a:r>
              <a:rPr lang="en-US" sz="2000" dirty="0" err="1"/>
              <a:t>mkdir</a:t>
            </a:r>
            <a:r>
              <a:rPr lang="en-US" sz="2000" dirty="0"/>
              <a:t> </a:t>
            </a:r>
            <a:r>
              <a:rPr lang="en-US" sz="2000" dirty="0" err="1"/>
              <a:t>direktoribaru</a:t>
            </a:r>
            <a:r>
              <a:rPr lang="en-US" sz="2000" dirty="0"/>
              <a:t>.</a:t>
            </a:r>
          </a:p>
          <a:p>
            <a:pPr>
              <a:lnSpc>
                <a:spcPct val="90000"/>
              </a:lnSpc>
              <a:buFont typeface="Wingdings" charset="2"/>
              <a:buNone/>
            </a:pPr>
            <a:r>
              <a:rPr lang="en-US" sz="2000" dirty="0"/>
              <a:t>	</a:t>
            </a:r>
            <a:r>
              <a:rPr lang="en-US" sz="2000" dirty="0" err="1"/>
              <a:t>darkstar</a:t>
            </a:r>
            <a:r>
              <a:rPr lang="en-US" sz="2000" dirty="0"/>
              <a:t>:~$ </a:t>
            </a:r>
            <a:r>
              <a:rPr lang="en-US" sz="2000" dirty="0" err="1"/>
              <a:t>ls</a:t>
            </a:r>
            <a:endParaRPr lang="en-US" sz="2000" dirty="0"/>
          </a:p>
          <a:p>
            <a:pPr>
              <a:lnSpc>
                <a:spcPct val="90000"/>
              </a:lnSpc>
              <a:buFont typeface="Wingdings" charset="2"/>
              <a:buNone/>
            </a:pPr>
            <a:r>
              <a:rPr lang="en-US" sz="2000" dirty="0"/>
              <a:t>	</a:t>
            </a:r>
            <a:r>
              <a:rPr lang="en-US" sz="2000" dirty="0" err="1"/>
              <a:t>direktori</a:t>
            </a:r>
            <a:r>
              <a:rPr lang="en-US" sz="2000" dirty="0"/>
              <a:t> </a:t>
            </a:r>
            <a:r>
              <a:rPr lang="en-US" sz="2000" dirty="0" err="1"/>
              <a:t>baru</a:t>
            </a:r>
            <a:r>
              <a:rPr lang="en-US" sz="2000" dirty="0"/>
              <a:t>/</a:t>
            </a:r>
          </a:p>
          <a:p>
            <a:pPr>
              <a:lnSpc>
                <a:spcPct val="90000"/>
              </a:lnSpc>
              <a:buFont typeface="Wingdings" charset="2"/>
              <a:buChar char="Ø"/>
            </a:pPr>
            <a:r>
              <a:rPr lang="en-US" sz="2000" b="1" dirty="0" err="1"/>
              <a:t>Menghapus</a:t>
            </a:r>
            <a:r>
              <a:rPr lang="en-US" sz="2000" b="1" dirty="0"/>
              <a:t> </a:t>
            </a:r>
            <a:r>
              <a:rPr lang="en-US" sz="2000" b="1" dirty="0" err="1"/>
              <a:t>Direktori</a:t>
            </a:r>
            <a:endParaRPr lang="en-US" sz="2000" b="1" dirty="0"/>
          </a:p>
          <a:p>
            <a:pPr>
              <a:lnSpc>
                <a:spcPct val="90000"/>
              </a:lnSpc>
              <a:buFont typeface="Wingdings" charset="2"/>
              <a:buNone/>
            </a:pPr>
            <a:r>
              <a:rPr lang="en-US" sz="2000" dirty="0"/>
              <a:t>	</a:t>
            </a:r>
            <a:r>
              <a:rPr lang="en-US" sz="2000" dirty="0" err="1"/>
              <a:t>Menggunakan</a:t>
            </a:r>
            <a:r>
              <a:rPr lang="en-US" sz="2000" dirty="0"/>
              <a:t> </a:t>
            </a:r>
            <a:r>
              <a:rPr lang="en-US" sz="2000" dirty="0" err="1"/>
              <a:t>perintah</a:t>
            </a:r>
            <a:r>
              <a:rPr lang="en-US" sz="2000" dirty="0"/>
              <a:t> </a:t>
            </a:r>
            <a:r>
              <a:rPr lang="en-US" sz="2000" dirty="0" err="1"/>
              <a:t>rmdir</a:t>
            </a:r>
            <a:r>
              <a:rPr lang="en-US" sz="2000" dirty="0"/>
              <a:t> </a:t>
            </a:r>
            <a:r>
              <a:rPr lang="en-US" sz="2000" dirty="0" err="1"/>
              <a:t>sbb</a:t>
            </a:r>
            <a:r>
              <a:rPr lang="en-US" sz="2000" dirty="0"/>
              <a:t>:</a:t>
            </a:r>
          </a:p>
          <a:p>
            <a:pPr>
              <a:lnSpc>
                <a:spcPct val="90000"/>
              </a:lnSpc>
              <a:buFont typeface="Wingdings" charset="2"/>
              <a:buNone/>
            </a:pPr>
            <a:r>
              <a:rPr lang="en-US" sz="2000" dirty="0"/>
              <a:t>	</a:t>
            </a:r>
            <a:r>
              <a:rPr lang="en-US" sz="2000" dirty="0" err="1"/>
              <a:t>darkstar</a:t>
            </a:r>
            <a:r>
              <a:rPr lang="en-US" sz="2000" dirty="0"/>
              <a:t>:~$ </a:t>
            </a:r>
            <a:r>
              <a:rPr lang="en-US" sz="2000" dirty="0" err="1"/>
              <a:t>rmdir</a:t>
            </a:r>
            <a:r>
              <a:rPr lang="en-US" sz="2000" dirty="0"/>
              <a:t> </a:t>
            </a:r>
            <a:r>
              <a:rPr lang="en-US" sz="2000" dirty="0" err="1"/>
              <a:t>direktoribaru</a:t>
            </a:r>
            <a:r>
              <a:rPr lang="en-US" sz="2000" dirty="0"/>
              <a:t>.</a:t>
            </a:r>
          </a:p>
          <a:p>
            <a:pPr>
              <a:lnSpc>
                <a:spcPct val="90000"/>
              </a:lnSpc>
              <a:buFont typeface="Wingdings" charset="2"/>
              <a:buChar char="Ø"/>
            </a:pPr>
            <a:r>
              <a:rPr lang="en-US" sz="2000" b="1" dirty="0" err="1"/>
              <a:t>Memindahkan</a:t>
            </a:r>
            <a:r>
              <a:rPr lang="en-US" sz="2000" b="1" dirty="0"/>
              <a:t> </a:t>
            </a:r>
            <a:r>
              <a:rPr lang="en-US" sz="2000" b="1" dirty="0" err="1"/>
              <a:t>Direktori</a:t>
            </a:r>
            <a:endParaRPr lang="en-US" sz="2000" b="1" dirty="0"/>
          </a:p>
          <a:p>
            <a:pPr>
              <a:lnSpc>
                <a:spcPct val="90000"/>
              </a:lnSpc>
              <a:buFont typeface="Wingdings" charset="2"/>
              <a:buNone/>
            </a:pPr>
            <a:r>
              <a:rPr lang="en-US" sz="2000" dirty="0"/>
              <a:t>	</a:t>
            </a:r>
            <a:r>
              <a:rPr lang="en-US" sz="2000" dirty="0" err="1"/>
              <a:t>Menggunakan</a:t>
            </a:r>
            <a:r>
              <a:rPr lang="en-US" sz="2000" dirty="0"/>
              <a:t> </a:t>
            </a:r>
            <a:r>
              <a:rPr lang="en-US" sz="2000" dirty="0" err="1"/>
              <a:t>perintah</a:t>
            </a:r>
            <a:r>
              <a:rPr lang="en-US" sz="2000" dirty="0"/>
              <a:t> </a:t>
            </a:r>
            <a:r>
              <a:rPr lang="en-US" sz="2000" dirty="0" err="1"/>
              <a:t>mv</a:t>
            </a:r>
            <a:endParaRPr lang="en-US" sz="2000" dirty="0"/>
          </a:p>
          <a:p>
            <a:pPr>
              <a:lnSpc>
                <a:spcPct val="90000"/>
              </a:lnSpc>
              <a:buFont typeface="Wingdings" charset="2"/>
              <a:buNone/>
            </a:pPr>
            <a:r>
              <a:rPr lang="en-US" sz="2000" dirty="0"/>
              <a:t>	</a:t>
            </a:r>
            <a:r>
              <a:rPr lang="en-US" sz="2000" dirty="0" err="1"/>
              <a:t>mv</a:t>
            </a:r>
            <a:r>
              <a:rPr lang="en-US" sz="2000" dirty="0"/>
              <a:t> &lt;</a:t>
            </a:r>
            <a:r>
              <a:rPr lang="en-US" sz="2000" dirty="0" err="1"/>
              <a:t>direktori</a:t>
            </a:r>
            <a:r>
              <a:rPr lang="en-US" sz="2000" dirty="0"/>
              <a:t>&gt; &lt;</a:t>
            </a:r>
            <a:r>
              <a:rPr lang="en-US" sz="2000" dirty="0" err="1"/>
              <a:t>tujuan</a:t>
            </a:r>
            <a:r>
              <a:rPr lang="en-US" sz="2000" dirty="0"/>
              <a:t>&gt;</a:t>
            </a:r>
          </a:p>
          <a:p>
            <a:pPr>
              <a:lnSpc>
                <a:spcPct val="90000"/>
              </a:lnSpc>
              <a:buFont typeface="Wingdings" charset="2"/>
              <a:buChar char="Ø"/>
            </a:pPr>
            <a:r>
              <a:rPr lang="en-US" sz="2000" b="1" dirty="0" err="1"/>
              <a:t>Menyalin</a:t>
            </a:r>
            <a:r>
              <a:rPr lang="en-US" sz="2000" b="1" dirty="0"/>
              <a:t> </a:t>
            </a:r>
            <a:r>
              <a:rPr lang="en-US" sz="2000" b="1" dirty="0" err="1"/>
              <a:t>Direktori</a:t>
            </a:r>
            <a:endParaRPr lang="en-US" sz="2000" b="1" dirty="0"/>
          </a:p>
          <a:p>
            <a:pPr>
              <a:lnSpc>
                <a:spcPct val="90000"/>
              </a:lnSpc>
              <a:buFont typeface="Wingdings" charset="2"/>
              <a:buNone/>
            </a:pPr>
            <a:r>
              <a:rPr lang="en-US" sz="2000" dirty="0"/>
              <a:t>	</a:t>
            </a:r>
            <a:r>
              <a:rPr lang="en-US" sz="2000" dirty="0" err="1"/>
              <a:t>Menggunakan</a:t>
            </a:r>
            <a:r>
              <a:rPr lang="en-US" sz="2000" dirty="0"/>
              <a:t> </a:t>
            </a:r>
            <a:r>
              <a:rPr lang="en-US" sz="2000" dirty="0" err="1"/>
              <a:t>perintah</a:t>
            </a:r>
            <a:r>
              <a:rPr lang="en-US" sz="2000" dirty="0"/>
              <a:t> cp </a:t>
            </a:r>
            <a:r>
              <a:rPr lang="en-US" sz="2000" dirty="0" err="1"/>
              <a:t>sbb</a:t>
            </a:r>
            <a:r>
              <a:rPr lang="en-US" sz="2000" dirty="0"/>
              <a:t>:</a:t>
            </a:r>
          </a:p>
          <a:p>
            <a:pPr>
              <a:lnSpc>
                <a:spcPct val="90000"/>
              </a:lnSpc>
              <a:buFont typeface="Wingdings" charset="2"/>
              <a:buNone/>
            </a:pPr>
            <a:r>
              <a:rPr lang="en-US" sz="2000" dirty="0"/>
              <a:t>	cp &lt;</a:t>
            </a:r>
            <a:r>
              <a:rPr lang="en-US" sz="2000" dirty="0" err="1"/>
              <a:t>direktori</a:t>
            </a:r>
            <a:r>
              <a:rPr lang="en-US" sz="2000" dirty="0"/>
              <a:t>&gt; &lt;</a:t>
            </a:r>
            <a:r>
              <a:rPr lang="en-US" sz="2000" dirty="0" err="1"/>
              <a:t>tujuan</a:t>
            </a:r>
            <a:r>
              <a:rPr lang="en-US" sz="2000" dirty="0"/>
              <a:t>&gt;</a:t>
            </a:r>
            <a:endParaRPr lang="en-GB"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0"/>
            <a:ext cx="9067800" cy="838200"/>
          </a:xfrm>
          <a:gradFill flip="none" rotWithShape="1">
            <a:gsLst>
              <a:gs pos="0">
                <a:srgbClr val="5E9EFF"/>
              </a:gs>
              <a:gs pos="39999">
                <a:srgbClr val="85C2FF"/>
              </a:gs>
              <a:gs pos="70000">
                <a:srgbClr val="C4D6EB"/>
              </a:gs>
              <a:gs pos="100000">
                <a:srgbClr val="FFEBFA"/>
              </a:gs>
            </a:gsLst>
            <a:path path="rect">
              <a:fillToRect l="100000" t="100000"/>
            </a:path>
            <a:tileRect r="-100000" b="-100000"/>
          </a:gradFill>
        </p:spPr>
        <p:txBody>
          <a:bodyPr/>
          <a:lstStyle/>
          <a:p>
            <a:r>
              <a:rPr lang="en-US" sz="3200" b="1" u="sng" dirty="0" err="1"/>
              <a:t>Direktori</a:t>
            </a:r>
            <a:r>
              <a:rPr lang="en-US" sz="3200" b="1" u="sng" dirty="0"/>
              <a:t> </a:t>
            </a:r>
            <a:r>
              <a:rPr lang="en-US" sz="3200" b="1" u="sng" dirty="0" err="1"/>
              <a:t>Penting</a:t>
            </a:r>
            <a:r>
              <a:rPr lang="en-US" sz="3200" b="1" u="sng" dirty="0"/>
              <a:t> </a:t>
            </a:r>
            <a:r>
              <a:rPr lang="en-US" sz="3200" b="1" u="sng" dirty="0" err="1"/>
              <a:t>Pada</a:t>
            </a:r>
            <a:r>
              <a:rPr lang="en-US" sz="3200" b="1" u="sng" dirty="0"/>
              <a:t> File </a:t>
            </a:r>
            <a:r>
              <a:rPr lang="en-US" sz="3200" b="1" u="sng" dirty="0" err="1"/>
              <a:t>Sistem</a:t>
            </a:r>
            <a:r>
              <a:rPr lang="en-US" sz="3200" b="1" u="sng" dirty="0"/>
              <a:t> Linux (1)</a:t>
            </a:r>
            <a:endParaRPr lang="en-GB" sz="3200" b="1" u="sng" dirty="0"/>
          </a:p>
        </p:txBody>
      </p:sp>
      <p:sp>
        <p:nvSpPr>
          <p:cNvPr id="35843" name="Rectangle 3"/>
          <p:cNvSpPr>
            <a:spLocks noGrp="1" noChangeArrowheads="1"/>
          </p:cNvSpPr>
          <p:nvPr>
            <p:ph type="body" idx="1"/>
          </p:nvPr>
        </p:nvSpPr>
        <p:spPr>
          <a:xfrm>
            <a:off x="76200" y="1828800"/>
            <a:ext cx="8915400" cy="4343400"/>
          </a:xfrm>
        </p:spPr>
        <p:txBody>
          <a:bodyPr/>
          <a:lstStyle/>
          <a:p>
            <a:pPr>
              <a:lnSpc>
                <a:spcPct val="90000"/>
              </a:lnSpc>
              <a:buFont typeface="Wingdings" charset="2"/>
              <a:buChar char="Ø"/>
            </a:pPr>
            <a:r>
              <a:rPr lang="en-US" sz="2000" b="1" dirty="0"/>
              <a:t> / </a:t>
            </a:r>
          </a:p>
          <a:p>
            <a:pPr>
              <a:lnSpc>
                <a:spcPct val="90000"/>
              </a:lnSpc>
              <a:buFont typeface="Wingdings" charset="2"/>
              <a:buNone/>
            </a:pPr>
            <a:r>
              <a:rPr lang="en-US" sz="2000" dirty="0"/>
              <a:t>	</a:t>
            </a:r>
            <a:r>
              <a:rPr lang="en-US" sz="2000" dirty="0" err="1"/>
              <a:t>adalah</a:t>
            </a:r>
            <a:r>
              <a:rPr lang="en-US" sz="2000" dirty="0"/>
              <a:t> </a:t>
            </a:r>
            <a:r>
              <a:rPr lang="en-US" sz="2000" dirty="0" err="1"/>
              <a:t>direktori</a:t>
            </a:r>
            <a:r>
              <a:rPr lang="en-US" sz="2000" dirty="0"/>
              <a:t> root. </a:t>
            </a:r>
            <a:r>
              <a:rPr lang="en-US" sz="2000" dirty="0" err="1"/>
              <a:t>Direktori</a:t>
            </a:r>
            <a:r>
              <a:rPr lang="en-US" sz="2000" dirty="0"/>
              <a:t> paling </a:t>
            </a:r>
            <a:r>
              <a:rPr lang="en-US" sz="2000" dirty="0" err="1"/>
              <a:t>dasar</a:t>
            </a:r>
            <a:r>
              <a:rPr lang="en-US" sz="2000" dirty="0"/>
              <a:t> yang </a:t>
            </a:r>
            <a:r>
              <a:rPr lang="en-US" sz="2000" dirty="0" err="1"/>
              <a:t>berisi</a:t>
            </a:r>
            <a:r>
              <a:rPr lang="en-US" sz="2000" dirty="0"/>
              <a:t> </a:t>
            </a:r>
            <a:r>
              <a:rPr lang="en-US" sz="2000" dirty="0" err="1"/>
              <a:t>seluruh</a:t>
            </a:r>
            <a:r>
              <a:rPr lang="en-US" sz="2000" dirty="0"/>
              <a:t> </a:t>
            </a:r>
            <a:r>
              <a:rPr lang="en-US" sz="2000" dirty="0" err="1"/>
              <a:t>direktori</a:t>
            </a:r>
            <a:r>
              <a:rPr lang="en-US" sz="2000" dirty="0"/>
              <a:t> </a:t>
            </a:r>
            <a:r>
              <a:rPr lang="en-US" sz="2000" dirty="0" err="1"/>
              <a:t>lainnya</a:t>
            </a:r>
            <a:r>
              <a:rPr lang="en-US" sz="2000" dirty="0"/>
              <a:t>.</a:t>
            </a:r>
          </a:p>
          <a:p>
            <a:pPr>
              <a:lnSpc>
                <a:spcPct val="90000"/>
              </a:lnSpc>
              <a:buFont typeface="Wingdings" charset="2"/>
              <a:buChar char="Ø"/>
            </a:pPr>
            <a:r>
              <a:rPr lang="en-US" sz="2000" b="1" dirty="0"/>
              <a:t>/home</a:t>
            </a:r>
            <a:r>
              <a:rPr lang="en-US" sz="2000" dirty="0"/>
              <a:t> </a:t>
            </a:r>
          </a:p>
          <a:p>
            <a:pPr>
              <a:lnSpc>
                <a:spcPct val="90000"/>
              </a:lnSpc>
              <a:buFont typeface="Wingdings" charset="2"/>
              <a:buNone/>
            </a:pPr>
            <a:r>
              <a:rPr lang="en-US" sz="2000" dirty="0"/>
              <a:t>	</a:t>
            </a:r>
            <a:r>
              <a:rPr lang="en-US" sz="2000" dirty="0" err="1"/>
              <a:t>adalah</a:t>
            </a:r>
            <a:r>
              <a:rPr lang="en-US" sz="2000" dirty="0"/>
              <a:t> </a:t>
            </a:r>
            <a:r>
              <a:rPr lang="en-US" sz="2000" dirty="0" err="1"/>
              <a:t>direktori</a:t>
            </a:r>
            <a:r>
              <a:rPr lang="en-US" sz="2000" dirty="0"/>
              <a:t> yang </a:t>
            </a:r>
            <a:r>
              <a:rPr lang="en-US" sz="2000" dirty="0" err="1"/>
              <a:t>berisi</a:t>
            </a:r>
            <a:r>
              <a:rPr lang="en-US" sz="2000" dirty="0"/>
              <a:t> </a:t>
            </a:r>
            <a:r>
              <a:rPr lang="en-US" sz="2000" dirty="0" err="1"/>
              <a:t>direktori</a:t>
            </a:r>
            <a:r>
              <a:rPr lang="en-US" sz="2000" dirty="0"/>
              <a:t> home </a:t>
            </a:r>
            <a:r>
              <a:rPr lang="en-US" sz="2000" dirty="0" err="1"/>
              <a:t>untuk</a:t>
            </a:r>
            <a:r>
              <a:rPr lang="en-US" sz="2000" dirty="0"/>
              <a:t> user.</a:t>
            </a:r>
          </a:p>
          <a:p>
            <a:pPr>
              <a:lnSpc>
                <a:spcPct val="90000"/>
              </a:lnSpc>
              <a:buFont typeface="Wingdings" charset="2"/>
              <a:buChar char="Ø"/>
            </a:pPr>
            <a:r>
              <a:rPr lang="en-US" sz="2000" b="1" dirty="0"/>
              <a:t>/bin</a:t>
            </a:r>
            <a:r>
              <a:rPr lang="en-US" sz="2000" dirty="0"/>
              <a:t> </a:t>
            </a:r>
          </a:p>
          <a:p>
            <a:pPr>
              <a:lnSpc>
                <a:spcPct val="90000"/>
              </a:lnSpc>
              <a:buFont typeface="Wingdings" charset="2"/>
              <a:buNone/>
            </a:pPr>
            <a:r>
              <a:rPr lang="en-US" sz="2000" dirty="0"/>
              <a:t>	</a:t>
            </a:r>
            <a:r>
              <a:rPr lang="en-US" sz="2000" dirty="0" err="1"/>
              <a:t>merupakan</a:t>
            </a:r>
            <a:r>
              <a:rPr lang="en-US" sz="2000" dirty="0"/>
              <a:t> </a:t>
            </a:r>
            <a:r>
              <a:rPr lang="en-US" sz="2000" dirty="0" err="1"/>
              <a:t>singkatan</a:t>
            </a:r>
            <a:r>
              <a:rPr lang="en-US" sz="2000" dirty="0"/>
              <a:t> </a:t>
            </a:r>
            <a:r>
              <a:rPr lang="en-US" sz="2000" dirty="0" err="1"/>
              <a:t>dari</a:t>
            </a:r>
            <a:r>
              <a:rPr lang="en-US" sz="2000" dirty="0"/>
              <a:t> binary. </a:t>
            </a:r>
            <a:r>
              <a:rPr lang="en-US" sz="2000" dirty="0" err="1"/>
              <a:t>Direktori</a:t>
            </a:r>
            <a:r>
              <a:rPr lang="en-US" sz="2000" dirty="0"/>
              <a:t> </a:t>
            </a:r>
            <a:r>
              <a:rPr lang="en-US" sz="2000" dirty="0" err="1"/>
              <a:t>ini</a:t>
            </a:r>
            <a:r>
              <a:rPr lang="en-US" sz="2000" dirty="0"/>
              <a:t> </a:t>
            </a:r>
            <a:r>
              <a:rPr lang="en-US" sz="2000" dirty="0" err="1"/>
              <a:t>berisi</a:t>
            </a:r>
            <a:r>
              <a:rPr lang="en-US" sz="2000" dirty="0"/>
              <a:t> </a:t>
            </a:r>
            <a:r>
              <a:rPr lang="en-US" sz="2000" dirty="0" err="1"/>
              <a:t>aplikasi</a:t>
            </a:r>
            <a:r>
              <a:rPr lang="en-US" sz="2000" dirty="0"/>
              <a:t>/program </a:t>
            </a:r>
            <a:r>
              <a:rPr lang="en-US" sz="2000" dirty="0" err="1"/>
              <a:t>dasar</a:t>
            </a:r>
            <a:r>
              <a:rPr lang="en-US" sz="2000" dirty="0"/>
              <a:t> </a:t>
            </a:r>
            <a:r>
              <a:rPr lang="en-US" sz="2000" dirty="0" err="1"/>
              <a:t>linux</a:t>
            </a:r>
            <a:r>
              <a:rPr lang="en-US" sz="2000" dirty="0"/>
              <a:t>.</a:t>
            </a:r>
          </a:p>
          <a:p>
            <a:pPr>
              <a:lnSpc>
                <a:spcPct val="90000"/>
              </a:lnSpc>
              <a:buFont typeface="Wingdings" charset="2"/>
              <a:buChar char="Ø"/>
            </a:pPr>
            <a:r>
              <a:rPr lang="en-US" sz="2000" b="1" dirty="0"/>
              <a:t>/</a:t>
            </a:r>
            <a:r>
              <a:rPr lang="en-US" sz="2000" b="1" dirty="0" err="1"/>
              <a:t>var</a:t>
            </a:r>
            <a:r>
              <a:rPr lang="en-US" sz="2000" b="1" dirty="0"/>
              <a:t>/spool</a:t>
            </a:r>
            <a:r>
              <a:rPr lang="en-US" sz="2000" dirty="0"/>
              <a:t> </a:t>
            </a:r>
          </a:p>
          <a:p>
            <a:pPr>
              <a:lnSpc>
                <a:spcPct val="90000"/>
              </a:lnSpc>
              <a:buFont typeface="Wingdings" charset="2"/>
              <a:buNone/>
            </a:pPr>
            <a:r>
              <a:rPr lang="en-US" sz="2000" dirty="0"/>
              <a:t>	</a:t>
            </a:r>
            <a:r>
              <a:rPr lang="en-US" sz="2000" dirty="0" err="1"/>
              <a:t>berisi</a:t>
            </a:r>
            <a:r>
              <a:rPr lang="en-US" sz="2000" dirty="0"/>
              <a:t> </a:t>
            </a:r>
            <a:r>
              <a:rPr lang="en-US" sz="2000" dirty="0" err="1"/>
              <a:t>beberapa</a:t>
            </a:r>
            <a:r>
              <a:rPr lang="en-US" sz="2000" dirty="0"/>
              <a:t> </a:t>
            </a:r>
            <a:r>
              <a:rPr lang="en-US" sz="2000" dirty="0" err="1"/>
              <a:t>subdirektori</a:t>
            </a:r>
            <a:r>
              <a:rPr lang="en-US" sz="2000" dirty="0"/>
              <a:t> :</a:t>
            </a:r>
          </a:p>
          <a:p>
            <a:pPr lvl="1">
              <a:lnSpc>
                <a:spcPct val="90000"/>
              </a:lnSpc>
              <a:buFontTx/>
              <a:buChar char="•"/>
            </a:pPr>
            <a:r>
              <a:rPr lang="en-US" sz="2000" dirty="0"/>
              <a:t>Mail yang </a:t>
            </a:r>
            <a:r>
              <a:rPr lang="en-US" sz="2000" dirty="0" err="1"/>
              <a:t>menampung</a:t>
            </a:r>
            <a:r>
              <a:rPr lang="en-US" sz="2000" dirty="0"/>
              <a:t> file </a:t>
            </a:r>
            <a:r>
              <a:rPr lang="en-US" sz="2000" dirty="0" err="1"/>
              <a:t>surat</a:t>
            </a:r>
            <a:r>
              <a:rPr lang="en-US" sz="2000" dirty="0"/>
              <a:t>/mail.</a:t>
            </a:r>
          </a:p>
          <a:p>
            <a:pPr lvl="1">
              <a:lnSpc>
                <a:spcPct val="90000"/>
              </a:lnSpc>
              <a:buFontTx/>
              <a:buChar char="•"/>
            </a:pPr>
            <a:r>
              <a:rPr lang="en-US" sz="2000" dirty="0"/>
              <a:t>Spool </a:t>
            </a:r>
            <a:r>
              <a:rPr lang="en-US" sz="2000" dirty="0" err="1"/>
              <a:t>untuk</a:t>
            </a:r>
            <a:r>
              <a:rPr lang="en-US" sz="2000" dirty="0"/>
              <a:t> </a:t>
            </a:r>
            <a:r>
              <a:rPr lang="en-US" sz="2000" dirty="0" err="1"/>
              <a:t>menampung</a:t>
            </a:r>
            <a:r>
              <a:rPr lang="en-US" sz="2000" dirty="0"/>
              <a:t> file yang </a:t>
            </a:r>
            <a:r>
              <a:rPr lang="en-US" sz="2000" dirty="0" err="1"/>
              <a:t>akan</a:t>
            </a:r>
            <a:r>
              <a:rPr lang="en-US" sz="2000" dirty="0"/>
              <a:t> </a:t>
            </a:r>
            <a:r>
              <a:rPr lang="en-US" sz="2000" dirty="0" err="1"/>
              <a:t>dicetak</a:t>
            </a:r>
            <a:r>
              <a:rPr lang="en-US" sz="2000" dirty="0"/>
              <a:t>.</a:t>
            </a:r>
          </a:p>
          <a:p>
            <a:pPr lvl="1">
              <a:lnSpc>
                <a:spcPct val="90000"/>
              </a:lnSpc>
              <a:buFontTx/>
              <a:buChar char="•"/>
            </a:pPr>
            <a:r>
              <a:rPr lang="en-US" sz="2000" dirty="0" err="1"/>
              <a:t>Uucp</a:t>
            </a:r>
            <a:r>
              <a:rPr lang="en-US" sz="2000" dirty="0"/>
              <a:t> </a:t>
            </a:r>
            <a:r>
              <a:rPr lang="en-US" sz="2000" dirty="0" err="1"/>
              <a:t>untuk</a:t>
            </a:r>
            <a:r>
              <a:rPr lang="en-US" sz="2000" dirty="0"/>
              <a:t> </a:t>
            </a:r>
            <a:r>
              <a:rPr lang="en-US" sz="2000" dirty="0" err="1"/>
              <a:t>menampung</a:t>
            </a:r>
            <a:r>
              <a:rPr lang="en-US" sz="2000" dirty="0"/>
              <a:t> file yang </a:t>
            </a:r>
            <a:r>
              <a:rPr lang="en-US" sz="2000" dirty="0" err="1"/>
              <a:t>disalin</a:t>
            </a:r>
            <a:r>
              <a:rPr lang="en-US" sz="2000" dirty="0"/>
              <a:t> </a:t>
            </a:r>
            <a:r>
              <a:rPr lang="en-US" sz="2000" dirty="0" err="1"/>
              <a:t>dari</a:t>
            </a:r>
            <a:r>
              <a:rPr lang="en-US" sz="2000" dirty="0"/>
              <a:t> </a:t>
            </a:r>
            <a:r>
              <a:rPr lang="en-US" sz="2000" dirty="0" err="1"/>
              <a:t>mesin</a:t>
            </a:r>
            <a:r>
              <a:rPr lang="en-US" sz="2000" dirty="0"/>
              <a:t> </a:t>
            </a:r>
            <a:r>
              <a:rPr lang="en-US" sz="2000" dirty="0" err="1"/>
              <a:t>linux</a:t>
            </a:r>
            <a:r>
              <a:rPr lang="en-US" sz="2000" dirty="0"/>
              <a:t> lain.</a:t>
            </a:r>
            <a:endParaRPr lang="en-GB"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0" y="1295400"/>
            <a:ext cx="8991600" cy="5562600"/>
          </a:xfrm>
        </p:spPr>
        <p:txBody>
          <a:bodyPr/>
          <a:lstStyle/>
          <a:p>
            <a:pPr>
              <a:lnSpc>
                <a:spcPct val="90000"/>
              </a:lnSpc>
              <a:buFont typeface="Wingdings" charset="2"/>
              <a:buChar char="Ø"/>
            </a:pPr>
            <a:r>
              <a:rPr lang="en-US" sz="2000" b="1" dirty="0"/>
              <a:t>/</a:t>
            </a:r>
            <a:r>
              <a:rPr lang="en-US" sz="2000" b="1" dirty="0" err="1"/>
              <a:t>usr</a:t>
            </a:r>
            <a:r>
              <a:rPr lang="en-US" sz="2000" dirty="0"/>
              <a:t> </a:t>
            </a:r>
          </a:p>
          <a:p>
            <a:pPr>
              <a:lnSpc>
                <a:spcPct val="90000"/>
              </a:lnSpc>
              <a:buFont typeface="Wingdings" charset="2"/>
              <a:buNone/>
            </a:pPr>
            <a:r>
              <a:rPr lang="en-US" sz="2000" dirty="0" err="1"/>
              <a:t>berisi</a:t>
            </a:r>
            <a:r>
              <a:rPr lang="en-US" sz="2000" dirty="0"/>
              <a:t> </a:t>
            </a:r>
            <a:r>
              <a:rPr lang="en-US" sz="2000" dirty="0" err="1"/>
              <a:t>sejumlah</a:t>
            </a:r>
            <a:r>
              <a:rPr lang="en-US" sz="2000" dirty="0"/>
              <a:t> </a:t>
            </a:r>
            <a:r>
              <a:rPr lang="en-US" sz="2000" dirty="0" err="1"/>
              <a:t>direktori</a:t>
            </a:r>
            <a:r>
              <a:rPr lang="en-US" sz="2000" dirty="0"/>
              <a:t> yang </a:t>
            </a:r>
            <a:r>
              <a:rPr lang="en-US" sz="2000" dirty="0" err="1"/>
              <a:t>berisi</a:t>
            </a:r>
            <a:r>
              <a:rPr lang="en-US" sz="2000" dirty="0"/>
              <a:t> program yang </a:t>
            </a:r>
            <a:r>
              <a:rPr lang="en-US" sz="2000" dirty="0" err="1"/>
              <a:t>lazim</a:t>
            </a:r>
            <a:r>
              <a:rPr lang="en-US" sz="2000" dirty="0"/>
              <a:t> </a:t>
            </a:r>
            <a:r>
              <a:rPr lang="en-US" sz="2000" dirty="0" err="1"/>
              <a:t>sbb</a:t>
            </a:r>
            <a:r>
              <a:rPr lang="en-US" sz="2000" dirty="0"/>
              <a:t>:</a:t>
            </a:r>
          </a:p>
          <a:p>
            <a:pPr lvl="1">
              <a:lnSpc>
                <a:spcPct val="90000"/>
              </a:lnSpc>
              <a:buFontTx/>
              <a:buChar char="•"/>
            </a:pPr>
            <a:r>
              <a:rPr lang="en-US" sz="2000" b="1" dirty="0"/>
              <a:t>Docs</a:t>
            </a:r>
          </a:p>
          <a:p>
            <a:pPr lvl="1">
              <a:lnSpc>
                <a:spcPct val="90000"/>
              </a:lnSpc>
              <a:buFontTx/>
              <a:buNone/>
            </a:pPr>
            <a:r>
              <a:rPr lang="en-US" sz="2000" dirty="0"/>
              <a:t>	</a:t>
            </a:r>
            <a:r>
              <a:rPr lang="en-US" sz="2000" dirty="0" err="1"/>
              <a:t>Berisi</a:t>
            </a:r>
            <a:r>
              <a:rPr lang="en-US" sz="2000" dirty="0"/>
              <a:t> </a:t>
            </a:r>
            <a:r>
              <a:rPr lang="en-US" sz="2000" dirty="0" err="1"/>
              <a:t>sejumlah</a:t>
            </a:r>
            <a:r>
              <a:rPr lang="en-US" sz="2000" dirty="0"/>
              <a:t> </a:t>
            </a:r>
            <a:r>
              <a:rPr lang="en-US" sz="2000" dirty="0" err="1"/>
              <a:t>dokumen</a:t>
            </a:r>
            <a:r>
              <a:rPr lang="en-US" sz="2000" dirty="0"/>
              <a:t> </a:t>
            </a:r>
            <a:r>
              <a:rPr lang="en-US" sz="2000" dirty="0" err="1"/>
              <a:t>perihal</a:t>
            </a:r>
            <a:r>
              <a:rPr lang="en-US" sz="2000" dirty="0"/>
              <a:t> </a:t>
            </a:r>
            <a:r>
              <a:rPr lang="en-US" sz="2000" dirty="0" err="1"/>
              <a:t>informasi</a:t>
            </a:r>
            <a:r>
              <a:rPr lang="en-US" sz="2000" dirty="0"/>
              <a:t> </a:t>
            </a:r>
            <a:r>
              <a:rPr lang="en-US" sz="2000" dirty="0" err="1"/>
              <a:t>tentang</a:t>
            </a:r>
            <a:r>
              <a:rPr lang="en-US" sz="2000" dirty="0"/>
              <a:t> </a:t>
            </a:r>
            <a:r>
              <a:rPr lang="en-US" sz="2000" dirty="0" err="1"/>
              <a:t>linux</a:t>
            </a:r>
            <a:r>
              <a:rPr lang="en-US" sz="2000" dirty="0"/>
              <a:t>.</a:t>
            </a:r>
          </a:p>
          <a:p>
            <a:pPr lvl="1">
              <a:lnSpc>
                <a:spcPct val="90000"/>
              </a:lnSpc>
              <a:buFontTx/>
              <a:buChar char="•"/>
            </a:pPr>
            <a:r>
              <a:rPr lang="en-US" sz="2000" dirty="0"/>
              <a:t>Man </a:t>
            </a:r>
          </a:p>
          <a:p>
            <a:pPr lvl="1">
              <a:lnSpc>
                <a:spcPct val="90000"/>
              </a:lnSpc>
              <a:buFontTx/>
              <a:buNone/>
            </a:pPr>
            <a:r>
              <a:rPr lang="en-US" sz="2000" dirty="0"/>
              <a:t>	</a:t>
            </a:r>
            <a:r>
              <a:rPr lang="en-US" sz="2000" dirty="0" err="1"/>
              <a:t>Berisi</a:t>
            </a:r>
            <a:r>
              <a:rPr lang="en-US" sz="2000" dirty="0"/>
              <a:t> </a:t>
            </a:r>
            <a:r>
              <a:rPr lang="en-US" sz="2000" dirty="0" err="1"/>
              <a:t>dokumen</a:t>
            </a:r>
            <a:r>
              <a:rPr lang="en-US" sz="2000" dirty="0"/>
              <a:t> yang </a:t>
            </a:r>
            <a:r>
              <a:rPr lang="en-US" sz="2000" dirty="0" err="1"/>
              <a:t>digunakan</a:t>
            </a:r>
            <a:r>
              <a:rPr lang="en-US" sz="2000" dirty="0"/>
              <a:t> </a:t>
            </a:r>
            <a:r>
              <a:rPr lang="en-US" sz="2000" dirty="0" err="1"/>
              <a:t>oleh</a:t>
            </a:r>
            <a:r>
              <a:rPr lang="en-US" sz="2000" dirty="0"/>
              <a:t> program man, </a:t>
            </a:r>
            <a:r>
              <a:rPr lang="en-US" sz="2000" dirty="0" err="1"/>
              <a:t>yaitu</a:t>
            </a:r>
            <a:r>
              <a:rPr lang="en-US" sz="2000" dirty="0"/>
              <a:t> program </a:t>
            </a:r>
            <a:r>
              <a:rPr lang="en-US" sz="2000" dirty="0" err="1"/>
              <a:t>untuk</a:t>
            </a:r>
            <a:r>
              <a:rPr lang="en-US" sz="2000" dirty="0"/>
              <a:t> </a:t>
            </a:r>
            <a:r>
              <a:rPr lang="en-US" sz="2000" dirty="0" err="1"/>
              <a:t>melihat</a:t>
            </a:r>
            <a:r>
              <a:rPr lang="en-US" sz="2000" dirty="0"/>
              <a:t> manual </a:t>
            </a:r>
            <a:r>
              <a:rPr lang="en-US" sz="2000" dirty="0" err="1"/>
              <a:t>suatu</a:t>
            </a:r>
            <a:r>
              <a:rPr lang="en-US" sz="2000" dirty="0"/>
              <a:t> </a:t>
            </a:r>
            <a:r>
              <a:rPr lang="en-US" sz="2000" dirty="0" err="1"/>
              <a:t>perintah</a:t>
            </a:r>
            <a:r>
              <a:rPr lang="en-US" sz="2000" dirty="0"/>
              <a:t>.</a:t>
            </a:r>
          </a:p>
          <a:p>
            <a:pPr lvl="1">
              <a:lnSpc>
                <a:spcPct val="90000"/>
              </a:lnSpc>
              <a:buFontTx/>
              <a:buChar char="•"/>
            </a:pPr>
            <a:r>
              <a:rPr lang="en-US" sz="2000" dirty="0"/>
              <a:t>Games</a:t>
            </a:r>
          </a:p>
          <a:p>
            <a:pPr lvl="1">
              <a:lnSpc>
                <a:spcPct val="90000"/>
              </a:lnSpc>
              <a:buFontTx/>
              <a:buNone/>
            </a:pPr>
            <a:r>
              <a:rPr lang="en-US" sz="2000" dirty="0"/>
              <a:t>	</a:t>
            </a:r>
            <a:r>
              <a:rPr lang="en-US" sz="2000" dirty="0" err="1"/>
              <a:t>Berisi</a:t>
            </a:r>
            <a:r>
              <a:rPr lang="en-US" sz="2000" dirty="0"/>
              <a:t> </a:t>
            </a:r>
            <a:r>
              <a:rPr lang="en-US" sz="2000" dirty="0" err="1"/>
              <a:t>beberapa</a:t>
            </a:r>
            <a:r>
              <a:rPr lang="en-US" sz="2000" dirty="0"/>
              <a:t> game.</a:t>
            </a:r>
            <a:endParaRPr lang="en-GB" sz="2000" dirty="0"/>
          </a:p>
          <a:p>
            <a:pPr>
              <a:lnSpc>
                <a:spcPct val="90000"/>
              </a:lnSpc>
              <a:buFont typeface="Wingdings" charset="2"/>
              <a:buChar char="Ø"/>
            </a:pPr>
            <a:r>
              <a:rPr lang="en-US" sz="2000" b="1" dirty="0"/>
              <a:t>/</a:t>
            </a:r>
            <a:r>
              <a:rPr lang="en-US" sz="2000" b="1" dirty="0" err="1"/>
              <a:t>usr</a:t>
            </a:r>
            <a:r>
              <a:rPr lang="en-US" sz="2000" b="1" dirty="0"/>
              <a:t>/bin</a:t>
            </a:r>
            <a:r>
              <a:rPr lang="en-US" sz="2000" dirty="0"/>
              <a:t> </a:t>
            </a:r>
          </a:p>
          <a:p>
            <a:pPr>
              <a:lnSpc>
                <a:spcPct val="90000"/>
              </a:lnSpc>
              <a:buFont typeface="Wingdings" charset="2"/>
              <a:buNone/>
            </a:pPr>
            <a:r>
              <a:rPr lang="en-US" sz="2000" dirty="0"/>
              <a:t>	</a:t>
            </a:r>
            <a:r>
              <a:rPr lang="en-US" sz="2000" dirty="0" err="1"/>
              <a:t>berisi</a:t>
            </a:r>
            <a:r>
              <a:rPr lang="en-US" sz="2000" dirty="0"/>
              <a:t> program – program yang </a:t>
            </a:r>
            <a:r>
              <a:rPr lang="en-US" sz="2000" dirty="0" err="1"/>
              <a:t>banyak</a:t>
            </a:r>
            <a:r>
              <a:rPr lang="en-US" sz="2000" dirty="0"/>
              <a:t> </a:t>
            </a:r>
            <a:r>
              <a:rPr lang="en-US" sz="2000" dirty="0" err="1"/>
              <a:t>digunakan</a:t>
            </a:r>
            <a:r>
              <a:rPr lang="en-US" sz="2000" dirty="0"/>
              <a:t> </a:t>
            </a:r>
            <a:r>
              <a:rPr lang="en-US" sz="2000" dirty="0" err="1"/>
              <a:t>oleh</a:t>
            </a:r>
            <a:r>
              <a:rPr lang="en-US" sz="2000" dirty="0"/>
              <a:t> user.</a:t>
            </a:r>
          </a:p>
          <a:p>
            <a:pPr>
              <a:lnSpc>
                <a:spcPct val="90000"/>
              </a:lnSpc>
              <a:buFont typeface="Wingdings" charset="2"/>
              <a:buChar char="Ø"/>
            </a:pPr>
            <a:r>
              <a:rPr lang="en-US" sz="2000" b="1" dirty="0"/>
              <a:t>/dev</a:t>
            </a:r>
            <a:r>
              <a:rPr lang="en-US" sz="2000" dirty="0"/>
              <a:t> </a:t>
            </a:r>
          </a:p>
          <a:p>
            <a:pPr>
              <a:lnSpc>
                <a:spcPct val="90000"/>
              </a:lnSpc>
              <a:buFont typeface="Wingdings" charset="2"/>
              <a:buNone/>
            </a:pPr>
            <a:r>
              <a:rPr lang="en-US" sz="2000" dirty="0"/>
              <a:t>	</a:t>
            </a:r>
            <a:r>
              <a:rPr lang="en-US" sz="2000" dirty="0" err="1"/>
              <a:t>berisi</a:t>
            </a:r>
            <a:r>
              <a:rPr lang="en-US" sz="2000" dirty="0"/>
              <a:t> </a:t>
            </a:r>
            <a:r>
              <a:rPr lang="en-US" sz="2000" dirty="0" err="1"/>
              <a:t>fileyang</a:t>
            </a:r>
            <a:r>
              <a:rPr lang="en-US" sz="2000" dirty="0"/>
              <a:t> </a:t>
            </a:r>
            <a:r>
              <a:rPr lang="en-US" sz="2000" dirty="0" err="1"/>
              <a:t>digunakan</a:t>
            </a:r>
            <a:r>
              <a:rPr lang="en-US" sz="2000" dirty="0"/>
              <a:t> </a:t>
            </a:r>
            <a:r>
              <a:rPr lang="en-US" sz="2000" dirty="0" err="1"/>
              <a:t>untuk</a:t>
            </a:r>
            <a:r>
              <a:rPr lang="en-US" sz="2000" dirty="0"/>
              <a:t> </a:t>
            </a:r>
            <a:r>
              <a:rPr lang="en-US" sz="2000" dirty="0" err="1"/>
              <a:t>berhubungan</a:t>
            </a:r>
            <a:r>
              <a:rPr lang="en-US" sz="2000" dirty="0"/>
              <a:t> </a:t>
            </a:r>
            <a:r>
              <a:rPr lang="en-US" sz="2000" dirty="0" err="1"/>
              <a:t>dengan</a:t>
            </a:r>
            <a:r>
              <a:rPr lang="en-US" sz="2000" dirty="0"/>
              <a:t> </a:t>
            </a:r>
            <a:r>
              <a:rPr lang="en-US" sz="2000" dirty="0" err="1"/>
              <a:t>peranti</a:t>
            </a:r>
            <a:r>
              <a:rPr lang="en-US" sz="2000" dirty="0"/>
              <a:t> </a:t>
            </a:r>
            <a:r>
              <a:rPr lang="en-US" sz="2000" dirty="0" err="1"/>
              <a:t>keluaran</a:t>
            </a:r>
            <a:r>
              <a:rPr lang="en-US" sz="2000" dirty="0"/>
              <a:t> </a:t>
            </a:r>
            <a:r>
              <a:rPr lang="en-US" sz="2000" dirty="0" err="1"/>
              <a:t>seperti</a:t>
            </a:r>
            <a:r>
              <a:rPr lang="en-US" sz="2000" dirty="0"/>
              <a:t> CD-ROM, floppy-disk, </a:t>
            </a:r>
            <a:r>
              <a:rPr lang="en-US" sz="2000" dirty="0" err="1"/>
              <a:t>dll</a:t>
            </a:r>
            <a:r>
              <a:rPr lang="en-US" sz="2000" dirty="0"/>
              <a:t>.</a:t>
            </a:r>
            <a:endParaRPr lang="en-GB" sz="2000" dirty="0"/>
          </a:p>
        </p:txBody>
      </p:sp>
      <p:sp>
        <p:nvSpPr>
          <p:cNvPr id="36867" name="Rectangle 3"/>
          <p:cNvSpPr>
            <a:spLocks noGrp="1" noChangeArrowheads="1"/>
          </p:cNvSpPr>
          <p:nvPr>
            <p:ph type="title"/>
          </p:nvPr>
        </p:nvSpPr>
        <p:spPr>
          <a:xfrm>
            <a:off x="76200" y="76200"/>
            <a:ext cx="8991600" cy="685800"/>
          </a:xfrm>
          <a:gradFill>
            <a:gsLst>
              <a:gs pos="0">
                <a:srgbClr val="03D4A8"/>
              </a:gs>
              <a:gs pos="25000">
                <a:srgbClr val="21D6E0"/>
              </a:gs>
              <a:gs pos="75000">
                <a:srgbClr val="0087E6"/>
              </a:gs>
              <a:gs pos="100000">
                <a:srgbClr val="005CBF"/>
              </a:gs>
            </a:gsLst>
            <a:lin ang="5400000" scaled="0"/>
          </a:gradFill>
          <a:ln/>
        </p:spPr>
        <p:txBody>
          <a:bodyPr/>
          <a:lstStyle/>
          <a:p>
            <a:pPr algn="ctr"/>
            <a:r>
              <a:rPr lang="en-US" b="1" u="sng" dirty="0" err="1"/>
              <a:t>Direktori</a:t>
            </a:r>
            <a:r>
              <a:rPr lang="en-US" b="1" u="sng" dirty="0"/>
              <a:t> </a:t>
            </a:r>
            <a:r>
              <a:rPr lang="en-US" b="1" u="sng" dirty="0" err="1"/>
              <a:t>Penting</a:t>
            </a:r>
            <a:r>
              <a:rPr lang="en-US" b="1" u="sng" dirty="0"/>
              <a:t> </a:t>
            </a:r>
            <a:r>
              <a:rPr lang="en-US" b="1" u="sng" dirty="0" err="1"/>
              <a:t>Pada</a:t>
            </a:r>
            <a:r>
              <a:rPr lang="en-US" b="1" u="sng" dirty="0"/>
              <a:t> File </a:t>
            </a:r>
            <a:r>
              <a:rPr lang="en-US" b="1" u="sng" dirty="0" err="1"/>
              <a:t>Sistem</a:t>
            </a:r>
            <a:r>
              <a:rPr lang="en-US" b="1" u="sng" dirty="0"/>
              <a:t> Linux (2)</a:t>
            </a:r>
            <a:endParaRPr lang="en-GB" b="1" u="sn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76200" y="1447800"/>
            <a:ext cx="8915400" cy="5181600"/>
          </a:xfrm>
        </p:spPr>
        <p:txBody>
          <a:bodyPr/>
          <a:lstStyle/>
          <a:p>
            <a:pPr>
              <a:buFont typeface="Wingdings" charset="2"/>
              <a:buChar char="Ø"/>
            </a:pPr>
            <a:r>
              <a:rPr lang="en-US" sz="2400" b="1"/>
              <a:t>/usr/bin</a:t>
            </a:r>
            <a:r>
              <a:rPr lang="en-US" sz="2400"/>
              <a:t> </a:t>
            </a:r>
          </a:p>
          <a:p>
            <a:pPr>
              <a:buFont typeface="Wingdings" charset="2"/>
              <a:buNone/>
            </a:pPr>
            <a:r>
              <a:rPr lang="en-US" sz="2400"/>
              <a:t>	berisi file untuk sistem organisasi.</a:t>
            </a:r>
          </a:p>
          <a:p>
            <a:pPr>
              <a:buFont typeface="Wingdings" charset="2"/>
              <a:buChar char="Ø"/>
            </a:pPr>
            <a:r>
              <a:rPr lang="en-US" sz="2400" b="1"/>
              <a:t>/sbin</a:t>
            </a:r>
            <a:r>
              <a:rPr lang="en-US" sz="2400"/>
              <a:t> </a:t>
            </a:r>
          </a:p>
          <a:p>
            <a:pPr>
              <a:buFont typeface="Wingdings" charset="2"/>
              <a:buNone/>
            </a:pPr>
            <a:r>
              <a:rPr lang="en-US" sz="2400"/>
              <a:t>	berisi file sistem yang dijalankan secara otomatis oleh linux.</a:t>
            </a:r>
          </a:p>
          <a:p>
            <a:pPr>
              <a:buFont typeface="Wingdings" charset="2"/>
              <a:buChar char="Ø"/>
            </a:pPr>
            <a:r>
              <a:rPr lang="en-US" sz="2400" b="1"/>
              <a:t>/etc</a:t>
            </a:r>
            <a:r>
              <a:rPr lang="en-US" sz="2400"/>
              <a:t> </a:t>
            </a:r>
          </a:p>
          <a:p>
            <a:pPr>
              <a:buFont typeface="Wingdings" charset="2"/>
              <a:buNone/>
            </a:pPr>
            <a:r>
              <a:rPr lang="en-US" sz="2400"/>
              <a:t>	berisi banyak file konfigurasi berupa teks untuk mengubah konfigurasi sistem</a:t>
            </a:r>
          </a:p>
          <a:p>
            <a:endParaRPr lang="en-GB" sz="2400"/>
          </a:p>
        </p:txBody>
      </p:sp>
      <p:sp>
        <p:nvSpPr>
          <p:cNvPr id="38915" name="Rectangle 3"/>
          <p:cNvSpPr>
            <a:spLocks noGrp="1" noChangeArrowheads="1"/>
          </p:cNvSpPr>
          <p:nvPr>
            <p:ph type="title"/>
          </p:nvPr>
        </p:nvSpPr>
        <p:spPr>
          <a:xfrm>
            <a:off x="255896" y="103496"/>
            <a:ext cx="8610600" cy="533400"/>
          </a:xfrm>
          <a:blipFill>
            <a:blip r:embed="rId2" cstate="print"/>
            <a:tile tx="0" ty="0" sx="100000" sy="100000" flip="none" algn="tl"/>
          </a:blipFill>
          <a:ln/>
        </p:spPr>
        <p:txBody>
          <a:bodyPr/>
          <a:lstStyle/>
          <a:p>
            <a:r>
              <a:rPr lang="en-US" b="1" u="sng" dirty="0" err="1"/>
              <a:t>Direktori</a:t>
            </a:r>
            <a:r>
              <a:rPr lang="en-US" b="1" u="sng" dirty="0"/>
              <a:t> </a:t>
            </a:r>
            <a:r>
              <a:rPr lang="en-US" b="1" u="sng" dirty="0" err="1"/>
              <a:t>Penting</a:t>
            </a:r>
            <a:r>
              <a:rPr lang="en-US" b="1" u="sng" dirty="0"/>
              <a:t> </a:t>
            </a:r>
            <a:r>
              <a:rPr lang="en-US" b="1" u="sng" dirty="0" err="1"/>
              <a:t>Pada</a:t>
            </a:r>
            <a:r>
              <a:rPr lang="en-US" b="1" u="sng" dirty="0"/>
              <a:t> File </a:t>
            </a:r>
            <a:r>
              <a:rPr lang="en-US" b="1" u="sng" dirty="0" err="1"/>
              <a:t>Sistem</a:t>
            </a:r>
            <a:r>
              <a:rPr lang="en-US" b="1" u="sng" dirty="0"/>
              <a:t> Linux (3)</a:t>
            </a:r>
            <a:endParaRPr lang="en-GB" b="1" u="sng"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152400"/>
            <a:ext cx="8229600" cy="381000"/>
          </a:xfrm>
        </p:spPr>
        <p:txBody>
          <a:bodyPr/>
          <a:lstStyle/>
          <a:p>
            <a:r>
              <a:rPr lang="sv-SE" sz="4000" b="1" u="sng"/>
              <a:t>Tentang KDE</a:t>
            </a:r>
            <a:r>
              <a:rPr lang="sv-SE" sz="4000"/>
              <a:t> </a:t>
            </a:r>
            <a:endParaRPr lang="en-US" sz="4000"/>
          </a:p>
        </p:txBody>
      </p:sp>
      <p:sp>
        <p:nvSpPr>
          <p:cNvPr id="39939" name="Rectangle 3"/>
          <p:cNvSpPr>
            <a:spLocks noGrp="1" noChangeArrowheads="1"/>
          </p:cNvSpPr>
          <p:nvPr>
            <p:ph type="body" idx="1"/>
          </p:nvPr>
        </p:nvSpPr>
        <p:spPr>
          <a:xfrm>
            <a:off x="0" y="1828800"/>
            <a:ext cx="4419600" cy="3505200"/>
          </a:xfrm>
        </p:spPr>
        <p:txBody>
          <a:bodyPr/>
          <a:lstStyle/>
          <a:p>
            <a:pPr algn="just"/>
            <a:r>
              <a:rPr lang="sv-SE" sz="1800" dirty="0"/>
              <a:t>KDE adalah sebuah aplikasi </a:t>
            </a:r>
            <a:r>
              <a:rPr lang="sv-SE" sz="1800" i="1" dirty="0"/>
              <a:t>desktop environment</a:t>
            </a:r>
            <a:r>
              <a:rPr lang="sv-SE" sz="1800" dirty="0"/>
              <a:t> untuk sistem operasi berbasis UNIX (termasuk Linux, FreeBSD, NetBSD dll)</a:t>
            </a:r>
            <a:r>
              <a:rPr lang="en-US" sz="1800" dirty="0"/>
              <a:t> </a:t>
            </a:r>
          </a:p>
          <a:p>
            <a:pPr algn="just"/>
            <a:r>
              <a:rPr lang="sv-SE" sz="1800" dirty="0"/>
              <a:t>Fungsinya adalah untuk mengurangi penggunaan </a:t>
            </a:r>
            <a:r>
              <a:rPr lang="sv-SE" sz="1800" i="1" dirty="0"/>
              <a:t>command line</a:t>
            </a:r>
            <a:r>
              <a:rPr lang="sv-SE" sz="1800" dirty="0"/>
              <a:t> yang mungkin terlalu rumit bagi pengguna yang awam di sistem operasi berbasis UNIX tersebut, sehingga pengoperasiannya semudah mengoperasikan </a:t>
            </a:r>
            <a:r>
              <a:rPr lang="sv-SE" sz="1800" i="1" dirty="0"/>
              <a:t>desktop</a:t>
            </a:r>
            <a:r>
              <a:rPr lang="sv-SE" sz="1800" dirty="0"/>
              <a:t> pada lingkungan Windows maupun MacOS</a:t>
            </a:r>
            <a:r>
              <a:rPr lang="en-US" sz="1800" dirty="0"/>
              <a:t> </a:t>
            </a:r>
          </a:p>
        </p:txBody>
      </p:sp>
      <p:pic>
        <p:nvPicPr>
          <p:cNvPr id="39940" name="Picture 4"/>
          <p:cNvPicPr>
            <a:picLocks noChangeAspect="1" noChangeArrowheads="1"/>
          </p:cNvPicPr>
          <p:nvPr/>
        </p:nvPicPr>
        <p:blipFill>
          <a:blip r:embed="rId2" cstate="print"/>
          <a:srcRect/>
          <a:stretch>
            <a:fillRect/>
          </a:stretch>
        </p:blipFill>
        <p:spPr bwMode="auto">
          <a:xfrm>
            <a:off x="4724400" y="1600200"/>
            <a:ext cx="4343400" cy="4019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52400"/>
            <a:ext cx="8229600" cy="639763"/>
          </a:xfrm>
        </p:spPr>
        <p:txBody>
          <a:bodyPr/>
          <a:lstStyle/>
          <a:p>
            <a:r>
              <a:rPr lang="sv-SE" sz="4000" b="1" u="sng"/>
              <a:t>Tentang KDE (2)</a:t>
            </a:r>
            <a:endParaRPr lang="en-US" sz="4000" b="1" u="sng"/>
          </a:p>
        </p:txBody>
      </p:sp>
      <p:sp>
        <p:nvSpPr>
          <p:cNvPr id="40963" name="Rectangle 3"/>
          <p:cNvSpPr>
            <a:spLocks noGrp="1" noChangeArrowheads="1"/>
          </p:cNvSpPr>
          <p:nvPr>
            <p:ph type="body" idx="1"/>
          </p:nvPr>
        </p:nvSpPr>
        <p:spPr>
          <a:xfrm>
            <a:off x="228600" y="1219200"/>
            <a:ext cx="8686800" cy="5486400"/>
          </a:xfrm>
        </p:spPr>
        <p:txBody>
          <a:bodyPr/>
          <a:lstStyle/>
          <a:p>
            <a:r>
              <a:rPr lang="sv-SE" sz="2800"/>
              <a:t>Pada dasarnya KDE terdiri dari beberapa bagian penting, yaitu :</a:t>
            </a:r>
            <a:endParaRPr lang="en-US" sz="2800"/>
          </a:p>
          <a:p>
            <a:pPr lvl="1"/>
            <a:r>
              <a:rPr lang="sv-SE" sz="2400"/>
              <a:t>Panel, berada pada bagian bawah layar, digunakan untuk menjalankan aplikasi dan pergantian antar virtual desktop. Hal paling penting di sini adalah adanya K menu, yang tampil berupa yang menampilkan menu aplikasi untuk dijalankan ketika diklik.</a:t>
            </a:r>
            <a:endParaRPr lang="en-US" sz="2400"/>
          </a:p>
          <a:p>
            <a:pPr lvl="1"/>
            <a:r>
              <a:rPr lang="sv-SE" sz="2400"/>
              <a:t>Taskbar, pada dasarnya menempel pada Panel, digunakan untuk pergantian aplikasi yang sedang jalan.</a:t>
            </a:r>
            <a:endParaRPr lang="en-US" sz="2400"/>
          </a:p>
          <a:p>
            <a:pPr lvl="1"/>
            <a:r>
              <a:rPr lang="sv-SE" sz="2400"/>
              <a:t>Desktop, dimana file-file dan direktori yang sering digunakan biasa ditempatkan. KDE secara default diset memiliki 4 desktop.</a:t>
            </a:r>
            <a:endParaRPr lang="en-US" sz="2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152400"/>
            <a:ext cx="8229600" cy="381000"/>
          </a:xfrm>
        </p:spPr>
        <p:txBody>
          <a:bodyPr/>
          <a:lstStyle/>
          <a:p>
            <a:r>
              <a:rPr lang="en-US" sz="4000" b="1" u="sng"/>
              <a:t>Editor Vi Pada Linux (1)</a:t>
            </a:r>
          </a:p>
        </p:txBody>
      </p:sp>
      <p:sp>
        <p:nvSpPr>
          <p:cNvPr id="41987" name="Rectangle 3"/>
          <p:cNvSpPr>
            <a:spLocks noGrp="1" noChangeArrowheads="1"/>
          </p:cNvSpPr>
          <p:nvPr>
            <p:ph type="body" idx="1"/>
          </p:nvPr>
        </p:nvSpPr>
        <p:spPr>
          <a:xfrm>
            <a:off x="76200" y="1219200"/>
            <a:ext cx="8915400" cy="4648200"/>
          </a:xfrm>
        </p:spPr>
        <p:txBody>
          <a:bodyPr/>
          <a:lstStyle/>
          <a:p>
            <a:pPr algn="just">
              <a:lnSpc>
                <a:spcPct val="80000"/>
              </a:lnSpc>
            </a:pPr>
            <a:r>
              <a:rPr lang="sv-SE" sz="2000" dirty="0"/>
              <a:t>Vi [Visual] merupakan editor berbasis “console”.</a:t>
            </a:r>
          </a:p>
          <a:p>
            <a:pPr algn="just">
              <a:lnSpc>
                <a:spcPct val="80000"/>
              </a:lnSpc>
            </a:pPr>
            <a:r>
              <a:rPr lang="sv-SE" sz="2000" dirty="0"/>
              <a:t>Bentuk umum perintah ini adalah </a:t>
            </a:r>
          </a:p>
          <a:p>
            <a:pPr algn="just">
              <a:lnSpc>
                <a:spcPct val="80000"/>
              </a:lnSpc>
              <a:buFontTx/>
              <a:buNone/>
            </a:pPr>
            <a:r>
              <a:rPr lang="sv-SE" sz="2000" dirty="0"/>
              <a:t>		</a:t>
            </a:r>
            <a:r>
              <a:rPr lang="sv-SE" sz="2000" b="1" dirty="0"/>
              <a:t>$ vi &lt;namafile&gt;</a:t>
            </a:r>
          </a:p>
          <a:p>
            <a:pPr algn="just">
              <a:lnSpc>
                <a:spcPct val="80000"/>
              </a:lnSpc>
            </a:pPr>
            <a:r>
              <a:rPr lang="sv-SE" sz="2000" dirty="0"/>
              <a:t>Vi memiliki dua buah modus yaitu modus perintah [command modus] dan modus penyisipan [insertion modus]. </a:t>
            </a:r>
          </a:p>
          <a:p>
            <a:pPr algn="just">
              <a:lnSpc>
                <a:spcPct val="80000"/>
              </a:lnSpc>
            </a:pPr>
            <a:r>
              <a:rPr lang="sv-SE" sz="2000" dirty="0"/>
              <a:t>Modus penyisipan digunakan untuk melakukan pengetikan teks sedangkan modus perintah digunakan untuk memberikan perintah kepada editor ini untuk melakukan hal-hal tertentu misalnya untuk menyimpan atau untuk keluar dari editor.</a:t>
            </a:r>
            <a:r>
              <a:rPr lang="en-US" sz="2000" dirty="0"/>
              <a:t> </a:t>
            </a:r>
          </a:p>
          <a:p>
            <a:pPr algn="just">
              <a:lnSpc>
                <a:spcPct val="80000"/>
              </a:lnSpc>
            </a:pPr>
            <a:r>
              <a:rPr lang="sv-SE" sz="2000" dirty="0"/>
              <a:t>saat memulai editor vi, pengguna akan dihadapkan pada modus perintah,sehingga pengguna tidak dapat langsung mengetikan sesuatu kedalam buffer. Untuk mulai mengetikan sesuatu kedalam buffer pengguna harus memasuki modus penyisipan yang bisa dilakukan dengan menekan tombol “a” ataupun tombol “i” setelah anda menekan tombol ini maka dibagian pojok kiri bawah akan terdapat tulisan -- INSERT -- yang berarti anda sudah memasuki mode penyisipan. </a:t>
            </a: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8229600" cy="487362"/>
          </a:xfrm>
          <a:blipFill>
            <a:blip r:embed="rId2" cstate="print"/>
            <a:tile tx="0" ty="0" sx="100000" sy="100000" flip="none" algn="tl"/>
          </a:blipFill>
        </p:spPr>
        <p:txBody>
          <a:bodyPr/>
          <a:lstStyle/>
          <a:p>
            <a:r>
              <a:rPr lang="en-US" sz="4000" b="1" u="sng" dirty="0"/>
              <a:t>Editor Vi </a:t>
            </a:r>
            <a:r>
              <a:rPr lang="en-US" sz="4000" b="1" u="sng" dirty="0" err="1"/>
              <a:t>Pada</a:t>
            </a:r>
            <a:r>
              <a:rPr lang="en-US" sz="4000" b="1" u="sng" dirty="0"/>
              <a:t> Linux (2)</a:t>
            </a:r>
          </a:p>
        </p:txBody>
      </p:sp>
      <p:sp>
        <p:nvSpPr>
          <p:cNvPr id="43011" name="Rectangle 3"/>
          <p:cNvSpPr>
            <a:spLocks noGrp="1" noChangeArrowheads="1"/>
          </p:cNvSpPr>
          <p:nvPr>
            <p:ph type="body" idx="1"/>
          </p:nvPr>
        </p:nvSpPr>
        <p:spPr>
          <a:xfrm>
            <a:off x="228600" y="990600"/>
            <a:ext cx="8686800" cy="5334000"/>
          </a:xfrm>
        </p:spPr>
        <p:txBody>
          <a:bodyPr/>
          <a:lstStyle/>
          <a:p>
            <a:pPr algn="just">
              <a:lnSpc>
                <a:spcPct val="90000"/>
              </a:lnSpc>
            </a:pPr>
            <a:r>
              <a:rPr lang="sv-SE" sz="2400" dirty="0"/>
              <a:t>Untuk kembali ke mode perintah anda bisa menekan tombol ESC sampai tulisan </a:t>
            </a:r>
            <a:r>
              <a:rPr lang="de-DE" sz="2400" dirty="0"/>
              <a:t>-- INSERT -- di pojok kiri bawah hilang.</a:t>
            </a:r>
            <a:endParaRPr lang="sv-SE" sz="2400" dirty="0"/>
          </a:p>
          <a:p>
            <a:pPr algn="just">
              <a:lnSpc>
                <a:spcPct val="90000"/>
              </a:lnSpc>
            </a:pPr>
            <a:r>
              <a:rPr lang="sv-SE" sz="2400" dirty="0"/>
              <a:t>Pada mode penyisipan anda bisa mengetikan teks seperti biasa, anda bisa menggunakan tombol DELETE untuk menghapus, HOME untuk keawal baris, END untuk ke akhir baris, tanda </a:t>
            </a:r>
            <a:r>
              <a:rPr lang="fi-FI" sz="2400" dirty="0"/>
              <a:t>panah untuk navigasi dan lain sebagainya. </a:t>
            </a:r>
            <a:r>
              <a:rPr lang="sv-SE" sz="2400" dirty="0"/>
              <a:t>Seperti halnya jika anda menggunakan editor lain, bila anda ingin menyimpan hasil kerja anda maka anda terlebih dahulu harus masuk modus perintah.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title"/>
          </p:nvPr>
        </p:nvSpPr>
        <p:spPr/>
        <p:txBody>
          <a:bodyPr/>
          <a:lstStyle/>
          <a:p>
            <a:r>
              <a:rPr lang="en-US" b="1" u="sng"/>
              <a:t>LINUX</a:t>
            </a:r>
          </a:p>
        </p:txBody>
      </p:sp>
      <p:sp>
        <p:nvSpPr>
          <p:cNvPr id="2054" name="Rectangle 6"/>
          <p:cNvSpPr>
            <a:spLocks noGrp="1" noChangeArrowheads="1"/>
          </p:cNvSpPr>
          <p:nvPr>
            <p:ph type="body" idx="1"/>
          </p:nvPr>
        </p:nvSpPr>
        <p:spPr>
          <a:xfrm>
            <a:off x="228600" y="1371600"/>
            <a:ext cx="8686800" cy="5257800"/>
          </a:xfrm>
        </p:spPr>
        <p:txBody>
          <a:bodyPr/>
          <a:lstStyle/>
          <a:p>
            <a:pPr algn="just"/>
            <a:r>
              <a:rPr lang="en-US" sz="2400"/>
              <a:t>Linux merupakan sistem operasi untuk PC yang bekerja secara multitasking dan multiuser</a:t>
            </a:r>
          </a:p>
          <a:p>
            <a:pPr algn="just">
              <a:buFontTx/>
              <a:buNone/>
            </a:pPr>
            <a:r>
              <a:rPr lang="en-US" sz="2400"/>
              <a:t>	</a:t>
            </a:r>
            <a:r>
              <a:rPr lang="en-US" sz="2400" b="1"/>
              <a:t>Multitasking</a:t>
            </a:r>
            <a:r>
              <a:rPr lang="en-US" sz="2400"/>
              <a:t> : dapat menjalankan beberapa aplikasi secara bersamaan</a:t>
            </a:r>
          </a:p>
          <a:p>
            <a:pPr algn="just">
              <a:buFontTx/>
              <a:buNone/>
            </a:pPr>
            <a:r>
              <a:rPr lang="en-US" sz="2400"/>
              <a:t>	</a:t>
            </a:r>
            <a:r>
              <a:rPr lang="en-US" sz="2400" b="1"/>
              <a:t>Multiuser</a:t>
            </a:r>
            <a:r>
              <a:rPr lang="en-US" sz="2400"/>
              <a:t> : Linux mendukung penggunaan aplikasi untuk digunakan beberapa user sekaligus</a:t>
            </a:r>
            <a:endParaRPr lang="en-GB" sz="2400"/>
          </a:p>
          <a:p>
            <a:pPr algn="just"/>
            <a:r>
              <a:rPr lang="en-US" sz="2400"/>
              <a:t>Linux bersifat portabel (tidak tergantung pada perangkat keras tertentu), sehingga dapat digunakan mulai dari platform notebook hingga super-computer</a:t>
            </a:r>
          </a:p>
          <a:p>
            <a:pPr algn="just"/>
            <a:r>
              <a:rPr lang="en-US" sz="2400"/>
              <a:t>Linux merupakan free software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28600" y="62552"/>
            <a:ext cx="8610600" cy="609600"/>
          </a:xfrm>
          <a:gradFill>
            <a:gsLst>
              <a:gs pos="0">
                <a:srgbClr val="8488C4"/>
              </a:gs>
              <a:gs pos="53000">
                <a:srgbClr val="D4DEFF"/>
              </a:gs>
              <a:gs pos="83000">
                <a:srgbClr val="D4DEFF"/>
              </a:gs>
              <a:gs pos="100000">
                <a:srgbClr val="96AB94"/>
              </a:gs>
            </a:gsLst>
            <a:lin ang="5400000" scaled="0"/>
          </a:gradFill>
        </p:spPr>
        <p:txBody>
          <a:bodyPr/>
          <a:lstStyle/>
          <a:p>
            <a:pPr algn="ctr"/>
            <a:r>
              <a:rPr lang="en-US" sz="4000" b="1" u="sng" dirty="0"/>
              <a:t>Modus </a:t>
            </a:r>
            <a:r>
              <a:rPr lang="en-US" sz="4000" b="1" u="sng" dirty="0" err="1"/>
              <a:t>Perintah</a:t>
            </a:r>
            <a:r>
              <a:rPr lang="en-US" sz="4000" b="1" u="sng" dirty="0"/>
              <a:t> (1)</a:t>
            </a:r>
            <a:r>
              <a:rPr lang="en-US" sz="4000" dirty="0"/>
              <a:t> </a:t>
            </a:r>
          </a:p>
        </p:txBody>
      </p:sp>
      <p:pic>
        <p:nvPicPr>
          <p:cNvPr id="44035" name="Picture 3"/>
          <p:cNvPicPr>
            <a:picLocks noChangeAspect="1" noChangeArrowheads="1"/>
          </p:cNvPicPr>
          <p:nvPr>
            <p:ph type="body" idx="1"/>
          </p:nvPr>
        </p:nvPicPr>
        <p:blipFill>
          <a:blip r:embed="rId2" cstate="print"/>
          <a:srcRect/>
          <a:stretch>
            <a:fillRect/>
          </a:stretch>
        </p:blipFill>
        <p:spPr>
          <a:xfrm>
            <a:off x="152400" y="762000"/>
            <a:ext cx="8991600" cy="5943600"/>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28600" y="89848"/>
            <a:ext cx="8610600" cy="563563"/>
          </a:xfrm>
          <a:blipFill>
            <a:blip r:embed="rId2" cstate="print"/>
            <a:tile tx="0" ty="0" sx="100000" sy="100000" flip="none" algn="tl"/>
          </a:blipFill>
        </p:spPr>
        <p:txBody>
          <a:bodyPr/>
          <a:lstStyle/>
          <a:p>
            <a:pPr algn="ctr"/>
            <a:r>
              <a:rPr lang="en-US" sz="4000" b="1" u="sng" dirty="0"/>
              <a:t>Modus </a:t>
            </a:r>
            <a:r>
              <a:rPr lang="en-US" sz="4000" b="1" u="sng" dirty="0" err="1"/>
              <a:t>Perintah</a:t>
            </a:r>
            <a:r>
              <a:rPr lang="en-US" sz="4000" b="1" u="sng" dirty="0"/>
              <a:t> (2)</a:t>
            </a:r>
          </a:p>
        </p:txBody>
      </p:sp>
      <p:pic>
        <p:nvPicPr>
          <p:cNvPr id="45060" name="Picture 4"/>
          <p:cNvPicPr>
            <a:picLocks noChangeAspect="1" noChangeArrowheads="1"/>
          </p:cNvPicPr>
          <p:nvPr>
            <p:ph type="body" idx="1"/>
          </p:nvPr>
        </p:nvPicPr>
        <p:blipFill>
          <a:blip r:embed="rId3" cstate="print"/>
          <a:srcRect/>
          <a:stretch>
            <a:fillRect/>
          </a:stretch>
        </p:blipFill>
        <p:spPr>
          <a:xfrm>
            <a:off x="76200" y="838200"/>
            <a:ext cx="8915400" cy="5943600"/>
          </a:xfrm>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TERIMA KASIH</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b="1" u="sng"/>
              <a:t>Sejarah LINUX</a:t>
            </a:r>
          </a:p>
        </p:txBody>
      </p:sp>
      <p:sp>
        <p:nvSpPr>
          <p:cNvPr id="5123" name="Rectangle 3"/>
          <p:cNvSpPr>
            <a:spLocks noGrp="1" noChangeArrowheads="1"/>
          </p:cNvSpPr>
          <p:nvPr>
            <p:ph type="body" idx="1"/>
          </p:nvPr>
        </p:nvSpPr>
        <p:spPr>
          <a:xfrm>
            <a:off x="304800" y="1447800"/>
            <a:ext cx="8686800" cy="5257800"/>
          </a:xfrm>
        </p:spPr>
        <p:txBody>
          <a:bodyPr/>
          <a:lstStyle/>
          <a:p>
            <a:pPr>
              <a:lnSpc>
                <a:spcPct val="90000"/>
              </a:lnSpc>
            </a:pPr>
            <a:r>
              <a:rPr lang="en-US" sz="2400"/>
              <a:t>Linux pertama kali, yaitu Minix dibuat oleh Linus Torvalds di Univ. Helsinki, Finlandia</a:t>
            </a:r>
          </a:p>
          <a:p>
            <a:pPr>
              <a:lnSpc>
                <a:spcPct val="90000"/>
              </a:lnSpc>
            </a:pPr>
            <a:r>
              <a:rPr lang="en-US" sz="2400"/>
              <a:t>Versi pertama  Linux 0.10 dipublikasikan pada November 1991</a:t>
            </a:r>
          </a:p>
          <a:p>
            <a:pPr>
              <a:lnSpc>
                <a:spcPct val="90000"/>
              </a:lnSpc>
            </a:pPr>
            <a:r>
              <a:rPr lang="en-US" sz="2400"/>
              <a:t>Pada Desember 1991, versi 0.11 dirilis</a:t>
            </a:r>
          </a:p>
          <a:p>
            <a:pPr>
              <a:lnSpc>
                <a:spcPct val="90000"/>
              </a:lnSpc>
            </a:pPr>
            <a:r>
              <a:rPr lang="en-US" sz="2400"/>
              <a:t>Pada versi 0.13 Linux sudah lebih stabil dan diubah versinya menjadi versi 0.95</a:t>
            </a:r>
          </a:p>
          <a:p>
            <a:pPr>
              <a:lnSpc>
                <a:spcPct val="90000"/>
              </a:lnSpc>
            </a:pPr>
            <a:r>
              <a:rPr lang="en-US" sz="2400"/>
              <a:t>Kini terus berkembang cepat karena source codenya disebarluaskan, dimodifikasi dan dikembangkan oleh siapa saja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103496"/>
            <a:ext cx="8534400" cy="533400"/>
          </a:xfrm>
          <a:blipFill>
            <a:blip r:embed="rId2" cstate="print"/>
            <a:tile tx="0" ty="0" sx="100000" sy="100000" flip="none" algn="tl"/>
          </a:blipFill>
        </p:spPr>
        <p:txBody>
          <a:bodyPr/>
          <a:lstStyle/>
          <a:p>
            <a:pPr algn="ctr"/>
            <a:r>
              <a:rPr lang="en-US" sz="3600" b="1" dirty="0" err="1"/>
              <a:t>Keuntungan</a:t>
            </a:r>
            <a:r>
              <a:rPr lang="en-US" sz="3600" b="1" dirty="0"/>
              <a:t> </a:t>
            </a:r>
            <a:r>
              <a:rPr lang="en-US" sz="3600" b="1" dirty="0" err="1"/>
              <a:t>Menggunakan</a:t>
            </a:r>
            <a:r>
              <a:rPr lang="en-US" sz="3600" b="1" dirty="0"/>
              <a:t> LINUX</a:t>
            </a:r>
          </a:p>
        </p:txBody>
      </p:sp>
      <p:sp>
        <p:nvSpPr>
          <p:cNvPr id="6147" name="Rectangle 3"/>
          <p:cNvSpPr>
            <a:spLocks noGrp="1" noChangeArrowheads="1"/>
          </p:cNvSpPr>
          <p:nvPr>
            <p:ph type="body" idx="1"/>
          </p:nvPr>
        </p:nvSpPr>
        <p:spPr>
          <a:xfrm>
            <a:off x="0" y="1219200"/>
            <a:ext cx="9144000" cy="6096000"/>
          </a:xfrm>
        </p:spPr>
        <p:txBody>
          <a:bodyPr/>
          <a:lstStyle/>
          <a:p>
            <a:pPr algn="just">
              <a:lnSpc>
                <a:spcPct val="80000"/>
              </a:lnSpc>
              <a:buFont typeface="Wingdings" charset="2"/>
              <a:buChar char="Ø"/>
            </a:pPr>
            <a:r>
              <a:rPr lang="en-US" sz="2000" b="1" dirty="0"/>
              <a:t>Multitasking</a:t>
            </a:r>
            <a:r>
              <a:rPr lang="en-US" sz="2000" dirty="0"/>
              <a:t> </a:t>
            </a:r>
          </a:p>
          <a:p>
            <a:pPr algn="just">
              <a:lnSpc>
                <a:spcPct val="80000"/>
              </a:lnSpc>
              <a:buFontTx/>
              <a:buNone/>
            </a:pPr>
            <a:r>
              <a:rPr lang="en-US" sz="2000" dirty="0"/>
              <a:t>	</a:t>
            </a:r>
            <a:r>
              <a:rPr lang="en-US" sz="2000" dirty="0" err="1"/>
              <a:t>Dapat</a:t>
            </a:r>
            <a:r>
              <a:rPr lang="en-US" sz="2000" dirty="0"/>
              <a:t> </a:t>
            </a:r>
            <a:r>
              <a:rPr lang="en-US" sz="2000" dirty="0" err="1"/>
              <a:t>menjalankan</a:t>
            </a:r>
            <a:r>
              <a:rPr lang="en-US" sz="2000" dirty="0"/>
              <a:t> </a:t>
            </a:r>
            <a:r>
              <a:rPr lang="en-US" sz="2000" dirty="0" err="1"/>
              <a:t>perintah</a:t>
            </a:r>
            <a:r>
              <a:rPr lang="en-US" sz="2000" dirty="0"/>
              <a:t> </a:t>
            </a:r>
            <a:r>
              <a:rPr lang="en-US" sz="2000" dirty="0" err="1"/>
              <a:t>secara</a:t>
            </a:r>
            <a:r>
              <a:rPr lang="en-US" sz="2000" dirty="0"/>
              <a:t> </a:t>
            </a:r>
            <a:r>
              <a:rPr lang="en-US" sz="2000" dirty="0" err="1"/>
              <a:t>bersamaan</a:t>
            </a:r>
            <a:r>
              <a:rPr lang="en-US" sz="2000" dirty="0"/>
              <a:t> </a:t>
            </a:r>
            <a:r>
              <a:rPr lang="en-US" sz="2000" dirty="0" err="1"/>
              <a:t>dan</a:t>
            </a:r>
            <a:r>
              <a:rPr lang="en-US" sz="2000" dirty="0"/>
              <a:t> </a:t>
            </a:r>
            <a:r>
              <a:rPr lang="en-US" sz="2000" dirty="0" err="1"/>
              <a:t>akses</a:t>
            </a:r>
            <a:r>
              <a:rPr lang="en-US" sz="2000" dirty="0"/>
              <a:t> </a:t>
            </a:r>
            <a:r>
              <a:rPr lang="en-US" sz="2000" dirty="0" err="1"/>
              <a:t>perangkat</a:t>
            </a:r>
            <a:r>
              <a:rPr lang="en-US" sz="2000" dirty="0"/>
              <a:t> </a:t>
            </a:r>
            <a:r>
              <a:rPr lang="en-US" sz="2000" dirty="0" err="1"/>
              <a:t>keras</a:t>
            </a:r>
            <a:r>
              <a:rPr lang="en-US" sz="2000" dirty="0"/>
              <a:t> </a:t>
            </a:r>
            <a:r>
              <a:rPr lang="en-US" sz="2000" dirty="0" err="1"/>
              <a:t>secara</a:t>
            </a:r>
            <a:r>
              <a:rPr lang="en-US" sz="2000" dirty="0"/>
              <a:t> </a:t>
            </a:r>
            <a:r>
              <a:rPr lang="en-US" sz="2000" dirty="0" err="1"/>
              <a:t>bersamaan</a:t>
            </a:r>
            <a:endParaRPr lang="en-US" sz="2000" dirty="0"/>
          </a:p>
          <a:p>
            <a:pPr>
              <a:lnSpc>
                <a:spcPct val="80000"/>
              </a:lnSpc>
              <a:buFont typeface="Wingdings" charset="2"/>
              <a:buChar char="Ø"/>
            </a:pPr>
            <a:r>
              <a:rPr lang="en-US" sz="2000" b="1" dirty="0"/>
              <a:t>Multiuser</a:t>
            </a:r>
            <a:r>
              <a:rPr lang="en-US" sz="2000" dirty="0"/>
              <a:t> </a:t>
            </a:r>
            <a:r>
              <a:rPr lang="en-US" sz="2000" dirty="0" err="1"/>
              <a:t>yaitu</a:t>
            </a:r>
            <a:r>
              <a:rPr lang="en-US" sz="2000" dirty="0"/>
              <a:t> </a:t>
            </a:r>
            <a:r>
              <a:rPr lang="en-US" sz="2000" dirty="0" err="1"/>
              <a:t>sistem</a:t>
            </a:r>
            <a:r>
              <a:rPr lang="en-US" sz="2000" dirty="0"/>
              <a:t> </a:t>
            </a:r>
            <a:r>
              <a:rPr lang="en-US" sz="2000" dirty="0" err="1"/>
              <a:t>operasi</a:t>
            </a:r>
            <a:r>
              <a:rPr lang="en-US" sz="2000" dirty="0"/>
              <a:t> yang </a:t>
            </a:r>
            <a:r>
              <a:rPr lang="en-US" sz="2000" dirty="0" err="1"/>
              <a:t>pada</a:t>
            </a:r>
            <a:r>
              <a:rPr lang="en-US" sz="2000" dirty="0"/>
              <a:t> </a:t>
            </a:r>
            <a:r>
              <a:rPr lang="en-US" sz="2000" dirty="0" err="1"/>
              <a:t>saat</a:t>
            </a:r>
            <a:r>
              <a:rPr lang="en-US" sz="2000" dirty="0"/>
              <a:t> </a:t>
            </a:r>
            <a:r>
              <a:rPr lang="en-US" sz="2000" dirty="0" err="1"/>
              <a:t>bersamaan</a:t>
            </a:r>
            <a:r>
              <a:rPr lang="en-US" sz="2000" dirty="0"/>
              <a:t> </a:t>
            </a:r>
            <a:r>
              <a:rPr lang="en-US" sz="2000" dirty="0" err="1"/>
              <a:t>dapat</a:t>
            </a:r>
            <a:r>
              <a:rPr lang="en-US" sz="2000" dirty="0"/>
              <a:t> </a:t>
            </a:r>
            <a:r>
              <a:rPr lang="en-US" sz="2000" dirty="0" err="1"/>
              <a:t>digunakan</a:t>
            </a:r>
            <a:r>
              <a:rPr lang="en-US" sz="2000" dirty="0"/>
              <a:t> </a:t>
            </a:r>
            <a:r>
              <a:rPr lang="en-US" sz="2000" dirty="0" err="1"/>
              <a:t>oleh</a:t>
            </a:r>
            <a:r>
              <a:rPr lang="en-US" sz="2000" dirty="0"/>
              <a:t> </a:t>
            </a:r>
            <a:r>
              <a:rPr lang="en-US" sz="2000" dirty="0" err="1"/>
              <a:t>lebih</a:t>
            </a:r>
            <a:r>
              <a:rPr lang="en-US" sz="2000" dirty="0"/>
              <a:t> </a:t>
            </a:r>
            <a:r>
              <a:rPr lang="en-US" sz="2000" dirty="0" err="1"/>
              <a:t>dari</a:t>
            </a:r>
            <a:r>
              <a:rPr lang="en-US" sz="2000" dirty="0"/>
              <a:t> </a:t>
            </a:r>
            <a:r>
              <a:rPr lang="en-US" sz="2000" dirty="0" err="1"/>
              <a:t>satu</a:t>
            </a:r>
            <a:r>
              <a:rPr lang="en-US" sz="2000" dirty="0"/>
              <a:t> user yang </a:t>
            </a:r>
            <a:r>
              <a:rPr lang="en-US" sz="2000" dirty="0" err="1"/>
              <a:t>masuk</a:t>
            </a:r>
            <a:r>
              <a:rPr lang="en-US" sz="2000" dirty="0"/>
              <a:t> </a:t>
            </a:r>
            <a:r>
              <a:rPr lang="en-US" sz="2000" dirty="0" err="1"/>
              <a:t>ke</a:t>
            </a:r>
            <a:r>
              <a:rPr lang="en-US" sz="2000" dirty="0"/>
              <a:t> </a:t>
            </a:r>
            <a:r>
              <a:rPr lang="en-US" sz="2000" dirty="0" err="1"/>
              <a:t>dalam</a:t>
            </a:r>
            <a:r>
              <a:rPr lang="en-US" sz="2000" dirty="0"/>
              <a:t> </a:t>
            </a:r>
            <a:r>
              <a:rPr lang="en-US" sz="2000" dirty="0" err="1"/>
              <a:t>sistem</a:t>
            </a:r>
            <a:endParaRPr lang="en-US" sz="2000" dirty="0"/>
          </a:p>
          <a:p>
            <a:pPr algn="just">
              <a:lnSpc>
                <a:spcPct val="80000"/>
              </a:lnSpc>
              <a:buFont typeface="Wingdings" charset="2"/>
              <a:buChar char="Ø"/>
            </a:pPr>
            <a:r>
              <a:rPr lang="en-US" sz="2000" b="1" dirty="0"/>
              <a:t>Virtual Memory </a:t>
            </a:r>
            <a:r>
              <a:rPr lang="en-US" sz="2000" b="1" dirty="0" err="1"/>
              <a:t>atau</a:t>
            </a:r>
            <a:r>
              <a:rPr lang="en-US" sz="2000" b="1" dirty="0"/>
              <a:t> </a:t>
            </a:r>
            <a:r>
              <a:rPr lang="en-US" sz="2000" b="1" dirty="0" err="1"/>
              <a:t>Memori</a:t>
            </a:r>
            <a:r>
              <a:rPr lang="en-US" sz="2000" b="1" dirty="0"/>
              <a:t> Maya</a:t>
            </a:r>
          </a:p>
          <a:p>
            <a:pPr algn="just">
              <a:lnSpc>
                <a:spcPct val="80000"/>
              </a:lnSpc>
              <a:buFont typeface="Wingdings" charset="2"/>
              <a:buNone/>
            </a:pPr>
            <a:r>
              <a:rPr lang="en-US" sz="2000" dirty="0"/>
              <a:t>	Linux </a:t>
            </a:r>
            <a:r>
              <a:rPr lang="en-US" sz="2000" dirty="0" err="1"/>
              <a:t>dapat</a:t>
            </a:r>
            <a:r>
              <a:rPr lang="en-US" sz="2000" dirty="0"/>
              <a:t> </a:t>
            </a:r>
            <a:r>
              <a:rPr lang="en-US" sz="2000" dirty="0" err="1"/>
              <a:t>memanfaatkan</a:t>
            </a:r>
            <a:r>
              <a:rPr lang="en-US" sz="2000" dirty="0"/>
              <a:t> </a:t>
            </a:r>
            <a:r>
              <a:rPr lang="en-US" sz="2000" dirty="0" err="1"/>
              <a:t>ruang</a:t>
            </a:r>
            <a:r>
              <a:rPr lang="en-US" sz="2000" dirty="0"/>
              <a:t> </a:t>
            </a:r>
            <a:r>
              <a:rPr lang="en-US" sz="2000" dirty="0" err="1"/>
              <a:t>pada</a:t>
            </a:r>
            <a:r>
              <a:rPr lang="en-US" sz="2000" dirty="0"/>
              <a:t> </a:t>
            </a:r>
            <a:r>
              <a:rPr lang="en-US" sz="2000" dirty="0" err="1"/>
              <a:t>harddisk</a:t>
            </a:r>
            <a:r>
              <a:rPr lang="en-US" sz="2000" dirty="0"/>
              <a:t> </a:t>
            </a:r>
            <a:r>
              <a:rPr lang="en-US" sz="2000" dirty="0" err="1"/>
              <a:t>untuk</a:t>
            </a:r>
            <a:r>
              <a:rPr lang="en-US" sz="2000" dirty="0"/>
              <a:t> </a:t>
            </a:r>
            <a:r>
              <a:rPr lang="en-US" sz="2000" dirty="0" err="1"/>
              <a:t>digunakan</a:t>
            </a:r>
            <a:r>
              <a:rPr lang="en-US" sz="2000" dirty="0"/>
              <a:t> </a:t>
            </a:r>
            <a:r>
              <a:rPr lang="en-US" sz="2000" dirty="0" err="1"/>
              <a:t>sebagai</a:t>
            </a:r>
            <a:r>
              <a:rPr lang="en-US" sz="2000" dirty="0"/>
              <a:t> </a:t>
            </a:r>
            <a:r>
              <a:rPr lang="en-US" sz="2000" dirty="0" err="1"/>
              <a:t>memori</a:t>
            </a:r>
            <a:r>
              <a:rPr lang="en-US" sz="2000" dirty="0"/>
              <a:t> </a:t>
            </a:r>
            <a:r>
              <a:rPr lang="en-US" sz="2000" dirty="0" err="1"/>
              <a:t>maya</a:t>
            </a:r>
            <a:r>
              <a:rPr lang="en-US" sz="2000" dirty="0"/>
              <a:t>, </a:t>
            </a:r>
            <a:r>
              <a:rPr lang="en-US" sz="2000" dirty="0" err="1"/>
              <a:t>yaitu</a:t>
            </a:r>
            <a:r>
              <a:rPr lang="en-US" sz="2000" dirty="0"/>
              <a:t> program yang </a:t>
            </a:r>
            <a:r>
              <a:rPr lang="en-US" sz="2000" dirty="0" err="1"/>
              <a:t>tidak</a:t>
            </a:r>
            <a:r>
              <a:rPr lang="en-US" sz="2000" dirty="0"/>
              <a:t> </a:t>
            </a:r>
            <a:r>
              <a:rPr lang="en-US" sz="2000" dirty="0" err="1"/>
              <a:t>aktif</a:t>
            </a:r>
            <a:r>
              <a:rPr lang="en-US" sz="2000" dirty="0"/>
              <a:t> </a:t>
            </a:r>
            <a:r>
              <a:rPr lang="en-US" sz="2000" dirty="0" err="1"/>
              <a:t>di</a:t>
            </a:r>
            <a:r>
              <a:rPr lang="en-US" sz="2000" dirty="0"/>
              <a:t> RAM </a:t>
            </a:r>
            <a:r>
              <a:rPr lang="en-US" sz="2000" dirty="0" err="1"/>
              <a:t>akan</a:t>
            </a:r>
            <a:r>
              <a:rPr lang="en-US" sz="2000" dirty="0"/>
              <a:t> </a:t>
            </a:r>
            <a:r>
              <a:rPr lang="en-US" sz="2000" dirty="0" err="1"/>
              <a:t>disimpan</a:t>
            </a:r>
            <a:r>
              <a:rPr lang="en-US" sz="2000" dirty="0"/>
              <a:t> </a:t>
            </a:r>
            <a:r>
              <a:rPr lang="en-US" sz="2000" dirty="0" err="1"/>
              <a:t>pada</a:t>
            </a:r>
            <a:r>
              <a:rPr lang="en-US" sz="2000" dirty="0"/>
              <a:t> </a:t>
            </a:r>
            <a:r>
              <a:rPr lang="en-US" sz="2000" dirty="0" err="1"/>
              <a:t>harddisk</a:t>
            </a:r>
            <a:r>
              <a:rPr lang="en-US" sz="2000" dirty="0"/>
              <a:t>.</a:t>
            </a:r>
          </a:p>
          <a:p>
            <a:pPr algn="just">
              <a:lnSpc>
                <a:spcPct val="80000"/>
              </a:lnSpc>
              <a:buFont typeface="Wingdings" charset="2"/>
              <a:buChar char="Ø"/>
            </a:pPr>
            <a:r>
              <a:rPr lang="en-US" sz="2000" b="1" dirty="0"/>
              <a:t>Shared Library</a:t>
            </a:r>
          </a:p>
          <a:p>
            <a:pPr algn="just">
              <a:lnSpc>
                <a:spcPct val="80000"/>
              </a:lnSpc>
              <a:buFont typeface="Wingdings" charset="2"/>
              <a:buNone/>
            </a:pPr>
            <a:r>
              <a:rPr lang="en-US" sz="2000" dirty="0"/>
              <a:t>	</a:t>
            </a:r>
            <a:r>
              <a:rPr lang="en-US" sz="2000" dirty="0" err="1"/>
              <a:t>Setiap</a:t>
            </a:r>
            <a:r>
              <a:rPr lang="en-US" sz="2000" dirty="0"/>
              <a:t> </a:t>
            </a:r>
            <a:r>
              <a:rPr lang="en-US" sz="2000" dirty="0" err="1"/>
              <a:t>perintah</a:t>
            </a:r>
            <a:r>
              <a:rPr lang="en-US" sz="2000" dirty="0"/>
              <a:t> </a:t>
            </a:r>
            <a:r>
              <a:rPr lang="en-US" sz="2000" dirty="0" err="1"/>
              <a:t>pada</a:t>
            </a:r>
            <a:r>
              <a:rPr lang="en-US" sz="2000" dirty="0"/>
              <a:t> Linux </a:t>
            </a:r>
            <a:r>
              <a:rPr lang="en-US" sz="2000" dirty="0" err="1"/>
              <a:t>saling</a:t>
            </a:r>
            <a:r>
              <a:rPr lang="en-US" sz="2000" dirty="0"/>
              <a:t> </a:t>
            </a:r>
            <a:r>
              <a:rPr lang="en-US" sz="2000" dirty="0" err="1"/>
              <a:t>berbagi</a:t>
            </a:r>
            <a:r>
              <a:rPr lang="en-US" sz="2000" dirty="0"/>
              <a:t> </a:t>
            </a:r>
            <a:r>
              <a:rPr lang="en-US" sz="2000" dirty="0" err="1"/>
              <a:t>menggukan</a:t>
            </a:r>
            <a:r>
              <a:rPr lang="en-US" sz="2000" dirty="0"/>
              <a:t> </a:t>
            </a:r>
            <a:r>
              <a:rPr lang="en-US" sz="2000" dirty="0" err="1"/>
              <a:t>fungsi</a:t>
            </a:r>
            <a:r>
              <a:rPr lang="en-US" sz="2000" dirty="0"/>
              <a:t> </a:t>
            </a:r>
            <a:r>
              <a:rPr lang="en-US" sz="2000" dirty="0" err="1"/>
              <a:t>dari</a:t>
            </a:r>
            <a:r>
              <a:rPr lang="en-US" sz="2000" dirty="0"/>
              <a:t> library, </a:t>
            </a:r>
            <a:r>
              <a:rPr lang="en-US" sz="2000" dirty="0" err="1"/>
              <a:t>hal</a:t>
            </a:r>
            <a:r>
              <a:rPr lang="en-US" sz="2000" dirty="0"/>
              <a:t> </a:t>
            </a:r>
            <a:r>
              <a:rPr lang="en-US" sz="2000" dirty="0" err="1"/>
              <a:t>ini</a:t>
            </a:r>
            <a:r>
              <a:rPr lang="en-US" sz="2000" dirty="0"/>
              <a:t> </a:t>
            </a:r>
            <a:r>
              <a:rPr lang="en-US" sz="2000" dirty="0" err="1"/>
              <a:t>berguna</a:t>
            </a:r>
            <a:r>
              <a:rPr lang="en-US" sz="2000" dirty="0"/>
              <a:t> </a:t>
            </a:r>
            <a:r>
              <a:rPr lang="en-US" sz="2000" dirty="0" err="1"/>
              <a:t>untuk</a:t>
            </a:r>
            <a:r>
              <a:rPr lang="en-US" sz="2000" dirty="0"/>
              <a:t> </a:t>
            </a:r>
            <a:r>
              <a:rPr lang="en-US" sz="2000" dirty="0" err="1"/>
              <a:t>menghemat</a:t>
            </a:r>
            <a:r>
              <a:rPr lang="en-US" sz="2000" dirty="0"/>
              <a:t> </a:t>
            </a:r>
            <a:r>
              <a:rPr lang="en-US" sz="2000" dirty="0" err="1"/>
              <a:t>memori</a:t>
            </a:r>
            <a:endParaRPr lang="en-GB" sz="2000" dirty="0"/>
          </a:p>
          <a:p>
            <a:pPr algn="just">
              <a:lnSpc>
                <a:spcPct val="80000"/>
              </a:lnSpc>
              <a:buFont typeface="Wingdings" charset="2"/>
              <a:buChar char="Ø"/>
            </a:pPr>
            <a:r>
              <a:rPr lang="en-US" sz="2000" b="1" dirty="0" err="1"/>
              <a:t>Kompatibilitas</a:t>
            </a:r>
            <a:r>
              <a:rPr lang="en-US" sz="2000" b="1" dirty="0"/>
              <a:t> </a:t>
            </a:r>
            <a:r>
              <a:rPr lang="en-US" sz="2000" b="1" dirty="0" err="1"/>
              <a:t>dengan</a:t>
            </a:r>
            <a:r>
              <a:rPr lang="en-US" sz="2000" b="1" dirty="0"/>
              <a:t> IEEE POSIX.1</a:t>
            </a:r>
          </a:p>
          <a:p>
            <a:pPr algn="just">
              <a:lnSpc>
                <a:spcPct val="80000"/>
              </a:lnSpc>
              <a:buFont typeface="Wingdings" charset="2"/>
              <a:buNone/>
            </a:pPr>
            <a:r>
              <a:rPr lang="en-US" sz="2000" dirty="0"/>
              <a:t>	</a:t>
            </a:r>
            <a:r>
              <a:rPr lang="en-US" sz="2000" dirty="0" err="1"/>
              <a:t>Standar</a:t>
            </a:r>
            <a:r>
              <a:rPr lang="en-US" sz="2000" dirty="0"/>
              <a:t> </a:t>
            </a:r>
            <a:r>
              <a:rPr lang="en-US" sz="2000" dirty="0" err="1"/>
              <a:t>ini</a:t>
            </a:r>
            <a:r>
              <a:rPr lang="en-US" sz="2000" dirty="0"/>
              <a:t> </a:t>
            </a:r>
            <a:r>
              <a:rPr lang="en-US" sz="2000" dirty="0" err="1"/>
              <a:t>menjadikan</a:t>
            </a:r>
            <a:r>
              <a:rPr lang="en-US" sz="2000" dirty="0"/>
              <a:t> Linux </a:t>
            </a:r>
            <a:r>
              <a:rPr lang="en-US" sz="2000" dirty="0" err="1"/>
              <a:t>mendukung</a:t>
            </a:r>
            <a:r>
              <a:rPr lang="en-US" sz="2000" dirty="0"/>
              <a:t> </a:t>
            </a:r>
            <a:r>
              <a:rPr lang="en-US" sz="2000" dirty="0" err="1"/>
              <a:t>banyak</a:t>
            </a:r>
            <a:r>
              <a:rPr lang="en-US" sz="2000" dirty="0"/>
              <a:t> </a:t>
            </a:r>
            <a:r>
              <a:rPr lang="en-US" sz="2000" dirty="0" err="1"/>
              <a:t>standar</a:t>
            </a:r>
            <a:r>
              <a:rPr lang="en-US" sz="2000" dirty="0"/>
              <a:t> yang </a:t>
            </a:r>
            <a:r>
              <a:rPr lang="en-US" sz="2000" dirty="0" err="1"/>
              <a:t>digunakan</a:t>
            </a:r>
            <a:r>
              <a:rPr lang="en-US" sz="2000" dirty="0"/>
              <a:t> </a:t>
            </a:r>
            <a:r>
              <a:rPr lang="en-US" sz="2000" dirty="0" err="1"/>
              <a:t>oleh</a:t>
            </a:r>
            <a:r>
              <a:rPr lang="en-US" sz="2000" dirty="0"/>
              <a:t> </a:t>
            </a:r>
            <a:r>
              <a:rPr lang="en-US" sz="2000" dirty="0" err="1"/>
              <a:t>sistem</a:t>
            </a:r>
            <a:r>
              <a:rPr lang="en-US" sz="2000" dirty="0"/>
              <a:t> UNIX </a:t>
            </a:r>
            <a:r>
              <a:rPr lang="en-US" sz="2000" dirty="0" err="1"/>
              <a:t>lainnya</a:t>
            </a:r>
            <a:endParaRPr lang="en-US" sz="2000" dirty="0"/>
          </a:p>
          <a:p>
            <a:pPr algn="just">
              <a:lnSpc>
                <a:spcPct val="80000"/>
              </a:lnSpc>
              <a:buFont typeface="Wingdings" charset="2"/>
              <a:buChar char="Ø"/>
            </a:pPr>
            <a:r>
              <a:rPr lang="en-US" sz="2000" b="1" dirty="0" err="1"/>
              <a:t>Harga</a:t>
            </a:r>
            <a:r>
              <a:rPr lang="en-US" sz="2000" b="1" dirty="0"/>
              <a:t> yang </a:t>
            </a:r>
            <a:r>
              <a:rPr lang="en-US" sz="2000" b="1" dirty="0" err="1"/>
              <a:t>relatif</a:t>
            </a:r>
            <a:r>
              <a:rPr lang="en-US" sz="2000" b="1" dirty="0"/>
              <a:t> </a:t>
            </a:r>
            <a:r>
              <a:rPr lang="en-US" sz="2000" b="1" dirty="0" err="1"/>
              <a:t>lebih</a:t>
            </a:r>
            <a:r>
              <a:rPr lang="en-US" sz="2000" b="1" dirty="0"/>
              <a:t> </a:t>
            </a:r>
            <a:r>
              <a:rPr lang="en-US" sz="2000" b="1" dirty="0" err="1"/>
              <a:t>rendah</a:t>
            </a:r>
            <a:endParaRPr lang="en-US" sz="2000" b="1" dirty="0"/>
          </a:p>
          <a:p>
            <a:pPr algn="just">
              <a:lnSpc>
                <a:spcPct val="80000"/>
              </a:lnSpc>
              <a:buFont typeface="Wingdings" charset="2"/>
              <a:buChar char="Ø"/>
            </a:pPr>
            <a:r>
              <a:rPr lang="en-US" sz="2000" b="1" dirty="0" err="1"/>
              <a:t>Dukungan</a:t>
            </a:r>
            <a:r>
              <a:rPr lang="en-US" sz="2000" b="1" dirty="0"/>
              <a:t> software GNU </a:t>
            </a:r>
            <a:r>
              <a:rPr lang="en-US" sz="2000" b="1" dirty="0" err="1"/>
              <a:t>berupa</a:t>
            </a:r>
            <a:r>
              <a:rPr lang="en-US" sz="2000" b="1" dirty="0"/>
              <a:t> free software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b="1" u="sng"/>
              <a:t>Distribusi Linux</a:t>
            </a:r>
          </a:p>
        </p:txBody>
      </p:sp>
      <p:sp>
        <p:nvSpPr>
          <p:cNvPr id="7171" name="Rectangle 3"/>
          <p:cNvSpPr>
            <a:spLocks noGrp="1" noChangeArrowheads="1"/>
          </p:cNvSpPr>
          <p:nvPr>
            <p:ph type="body" idx="1"/>
          </p:nvPr>
        </p:nvSpPr>
        <p:spPr>
          <a:xfrm>
            <a:off x="152400" y="1143000"/>
            <a:ext cx="8839200" cy="4953000"/>
          </a:xfrm>
        </p:spPr>
        <p:txBody>
          <a:bodyPr/>
          <a:lstStyle/>
          <a:p>
            <a:pPr>
              <a:lnSpc>
                <a:spcPct val="90000"/>
              </a:lnSpc>
              <a:buFontTx/>
              <a:buNone/>
            </a:pPr>
            <a:r>
              <a:rPr lang="en-US" sz="2400" dirty="0" err="1"/>
              <a:t>Beberapa</a:t>
            </a:r>
            <a:r>
              <a:rPr lang="en-US" sz="2400" dirty="0"/>
              <a:t> </a:t>
            </a:r>
            <a:r>
              <a:rPr lang="en-US" sz="2400" dirty="0" err="1"/>
              <a:t>distribusi</a:t>
            </a:r>
            <a:r>
              <a:rPr lang="en-US" sz="2400" dirty="0"/>
              <a:t> Linux yang </a:t>
            </a:r>
            <a:r>
              <a:rPr lang="en-US" sz="2400" dirty="0" err="1"/>
              <a:t>sering</a:t>
            </a:r>
            <a:r>
              <a:rPr lang="en-US" sz="2400" dirty="0"/>
              <a:t> </a:t>
            </a:r>
          </a:p>
          <a:p>
            <a:pPr>
              <a:lnSpc>
                <a:spcPct val="90000"/>
              </a:lnSpc>
              <a:buFontTx/>
              <a:buNone/>
            </a:pPr>
            <a:r>
              <a:rPr lang="en-US" sz="2400" dirty="0" err="1"/>
              <a:t>digunakan</a:t>
            </a:r>
            <a:r>
              <a:rPr lang="en-US" sz="2400" dirty="0"/>
              <a:t> </a:t>
            </a:r>
            <a:r>
              <a:rPr lang="en-US" sz="2400" dirty="0" err="1"/>
              <a:t>adalah</a:t>
            </a:r>
            <a:r>
              <a:rPr lang="en-US" sz="2400" dirty="0"/>
              <a:t> :</a:t>
            </a:r>
          </a:p>
          <a:p>
            <a:pPr>
              <a:lnSpc>
                <a:spcPct val="90000"/>
              </a:lnSpc>
              <a:buFont typeface="Wingdings" charset="2"/>
              <a:buChar char="q"/>
            </a:pPr>
            <a:r>
              <a:rPr lang="en-US" sz="2400" dirty="0"/>
              <a:t>Caldera Open </a:t>
            </a:r>
            <a:r>
              <a:rPr lang="en-US" sz="2400" dirty="0" err="1"/>
              <a:t>linux</a:t>
            </a:r>
            <a:endParaRPr lang="en-US" sz="2400" dirty="0"/>
          </a:p>
          <a:p>
            <a:pPr>
              <a:lnSpc>
                <a:spcPct val="90000"/>
              </a:lnSpc>
              <a:buFont typeface="Wingdings" charset="2"/>
              <a:buChar char="q"/>
            </a:pPr>
            <a:r>
              <a:rPr lang="en-US" sz="2400" dirty="0" err="1"/>
              <a:t>RedHat</a:t>
            </a:r>
            <a:endParaRPr lang="en-US" sz="2400" dirty="0"/>
          </a:p>
          <a:p>
            <a:pPr>
              <a:lnSpc>
                <a:spcPct val="90000"/>
              </a:lnSpc>
              <a:buFont typeface="Wingdings" charset="2"/>
              <a:buChar char="q"/>
            </a:pPr>
            <a:r>
              <a:rPr lang="en-US" sz="2400" dirty="0" err="1"/>
              <a:t>Debian</a:t>
            </a:r>
            <a:endParaRPr lang="en-US" sz="2400" dirty="0"/>
          </a:p>
          <a:p>
            <a:pPr>
              <a:lnSpc>
                <a:spcPct val="90000"/>
              </a:lnSpc>
              <a:buFont typeface="Wingdings" charset="2"/>
              <a:buChar char="q"/>
            </a:pPr>
            <a:r>
              <a:rPr lang="en-US" sz="2400" dirty="0" err="1"/>
              <a:t>SuSE</a:t>
            </a:r>
            <a:endParaRPr lang="en-US" sz="2400" dirty="0"/>
          </a:p>
          <a:p>
            <a:pPr>
              <a:lnSpc>
                <a:spcPct val="90000"/>
              </a:lnSpc>
              <a:buFont typeface="Wingdings" charset="2"/>
              <a:buChar char="q"/>
            </a:pPr>
            <a:r>
              <a:rPr lang="en-US" sz="2400" dirty="0"/>
              <a:t>Turbo Linux</a:t>
            </a:r>
          </a:p>
          <a:p>
            <a:pPr>
              <a:lnSpc>
                <a:spcPct val="90000"/>
              </a:lnSpc>
              <a:buFont typeface="Wingdings" charset="2"/>
              <a:buChar char="q"/>
            </a:pPr>
            <a:r>
              <a:rPr lang="en-US" sz="2400" dirty="0"/>
              <a:t>Mandrake</a:t>
            </a:r>
          </a:p>
          <a:p>
            <a:pPr>
              <a:lnSpc>
                <a:spcPct val="90000"/>
              </a:lnSpc>
              <a:buFont typeface="Wingdings" charset="2"/>
              <a:buChar char="q"/>
            </a:pPr>
            <a:r>
              <a:rPr lang="en-US" sz="2400" dirty="0"/>
              <a:t>SLS</a:t>
            </a:r>
          </a:p>
          <a:p>
            <a:pPr>
              <a:lnSpc>
                <a:spcPct val="90000"/>
              </a:lnSpc>
              <a:buFont typeface="Wingdings" charset="2"/>
              <a:buChar char="q"/>
            </a:pPr>
            <a:r>
              <a:rPr lang="en-US" sz="2400" dirty="0" err="1"/>
              <a:t>Slackware</a:t>
            </a:r>
            <a:endParaRPr lang="en-US" sz="2400" dirty="0"/>
          </a:p>
          <a:p>
            <a:pPr>
              <a:lnSpc>
                <a:spcPct val="90000"/>
              </a:lnSpc>
              <a:buFont typeface="Wingdings" charset="2"/>
              <a:buChar char="q"/>
            </a:pPr>
            <a:r>
              <a:rPr lang="en-US" sz="2400" dirty="0" err="1"/>
              <a:t>Beberapa</a:t>
            </a:r>
            <a:r>
              <a:rPr lang="en-US" sz="2400" dirty="0"/>
              <a:t> </a:t>
            </a:r>
            <a:r>
              <a:rPr lang="en-US" sz="2400" dirty="0" err="1"/>
              <a:t>distribusi</a:t>
            </a:r>
            <a:r>
              <a:rPr lang="en-US" sz="2400" dirty="0"/>
              <a:t> </a:t>
            </a:r>
            <a:r>
              <a:rPr lang="en-US" sz="2400" dirty="0" err="1"/>
              <a:t>lainnya</a:t>
            </a:r>
            <a:r>
              <a:rPr lang="en-US" sz="2400" dirty="0"/>
              <a:t> (</a:t>
            </a:r>
            <a:r>
              <a:rPr lang="en-US" sz="2400" dirty="0">
                <a:hlinkClick r:id="rId2"/>
              </a:rPr>
              <a:t>http://www.linux.org</a:t>
            </a:r>
            <a:r>
              <a:rPr lang="en-US" sz="2400" dirty="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6200" y="27296"/>
            <a:ext cx="8991600" cy="685800"/>
          </a:xfrm>
          <a:gradFill>
            <a:gsLst>
              <a:gs pos="0">
                <a:srgbClr val="5E9EFF"/>
              </a:gs>
              <a:gs pos="39999">
                <a:srgbClr val="85C2FF"/>
              </a:gs>
              <a:gs pos="70000">
                <a:srgbClr val="C4D6EB"/>
              </a:gs>
              <a:gs pos="100000">
                <a:srgbClr val="FFEBFA"/>
              </a:gs>
            </a:gsLst>
            <a:lin ang="5400000" scaled="0"/>
          </a:gradFill>
        </p:spPr>
        <p:txBody>
          <a:bodyPr/>
          <a:lstStyle/>
          <a:p>
            <a:r>
              <a:rPr lang="en-US" sz="3600" b="1" u="sng" dirty="0" err="1">
                <a:latin typeface="Comic Sans MS" pitchFamily="66" charset="0"/>
              </a:rPr>
              <a:t>Struktur</a:t>
            </a:r>
            <a:r>
              <a:rPr lang="en-US" sz="3600" b="1" u="sng" dirty="0">
                <a:latin typeface="Comic Sans MS" pitchFamily="66" charset="0"/>
              </a:rPr>
              <a:t> </a:t>
            </a:r>
            <a:r>
              <a:rPr lang="en-US" sz="3600" b="1" u="sng" dirty="0" err="1">
                <a:latin typeface="Comic Sans MS" pitchFamily="66" charset="0"/>
              </a:rPr>
              <a:t>Direktory</a:t>
            </a:r>
            <a:r>
              <a:rPr lang="en-US" sz="3600" b="1" u="sng" dirty="0">
                <a:latin typeface="Comic Sans MS" pitchFamily="66" charset="0"/>
              </a:rPr>
              <a:t> &amp; File LINUX</a:t>
            </a:r>
          </a:p>
        </p:txBody>
      </p:sp>
      <p:sp>
        <p:nvSpPr>
          <p:cNvPr id="9219" name="Rectangle 3"/>
          <p:cNvSpPr>
            <a:spLocks noGrp="1" noChangeArrowheads="1"/>
          </p:cNvSpPr>
          <p:nvPr>
            <p:ph type="body" idx="1"/>
          </p:nvPr>
        </p:nvSpPr>
        <p:spPr>
          <a:xfrm>
            <a:off x="76200" y="1295400"/>
            <a:ext cx="8839200" cy="2438400"/>
          </a:xfrm>
        </p:spPr>
        <p:txBody>
          <a:bodyPr/>
          <a:lstStyle/>
          <a:p>
            <a:pPr algn="just"/>
            <a:r>
              <a:rPr lang="en-US" sz="2000" dirty="0" err="1"/>
              <a:t>Sistem</a:t>
            </a:r>
            <a:r>
              <a:rPr lang="en-US" sz="2000" dirty="0"/>
              <a:t> File Linux </a:t>
            </a:r>
            <a:r>
              <a:rPr lang="en-US" sz="2000" dirty="0" err="1"/>
              <a:t>menadaptasi</a:t>
            </a:r>
            <a:r>
              <a:rPr lang="en-US" sz="2000" dirty="0"/>
              <a:t> </a:t>
            </a:r>
            <a:r>
              <a:rPr lang="en-US" sz="2000" dirty="0" err="1"/>
              <a:t>dari</a:t>
            </a:r>
            <a:r>
              <a:rPr lang="en-US" sz="2000" dirty="0"/>
              <a:t> UNIX, </a:t>
            </a:r>
            <a:r>
              <a:rPr lang="en-US" sz="2000" dirty="0" err="1"/>
              <a:t>dimana</a:t>
            </a:r>
            <a:r>
              <a:rPr lang="en-US" sz="2000" dirty="0"/>
              <a:t> </a:t>
            </a:r>
            <a:r>
              <a:rPr lang="en-US" sz="2000" dirty="0" err="1"/>
              <a:t>sistem</a:t>
            </a:r>
            <a:r>
              <a:rPr lang="en-US" sz="2000" dirty="0"/>
              <a:t> </a:t>
            </a:r>
            <a:r>
              <a:rPr lang="en-US" sz="2000" dirty="0" err="1"/>
              <a:t>filenya</a:t>
            </a:r>
            <a:r>
              <a:rPr lang="en-US" sz="2000" dirty="0"/>
              <a:t> </a:t>
            </a:r>
            <a:r>
              <a:rPr lang="en-US" sz="2000" dirty="0" err="1"/>
              <a:t>tersusun</a:t>
            </a:r>
            <a:r>
              <a:rPr lang="en-US" sz="2000" dirty="0"/>
              <a:t> </a:t>
            </a:r>
            <a:r>
              <a:rPr lang="en-US" sz="2000" dirty="0" err="1"/>
              <a:t>dari</a:t>
            </a:r>
            <a:r>
              <a:rPr lang="en-US" sz="2000" dirty="0"/>
              <a:t> </a:t>
            </a:r>
            <a:r>
              <a:rPr lang="en-US" sz="2000" dirty="0" err="1"/>
              <a:t>sejumlah</a:t>
            </a:r>
            <a:r>
              <a:rPr lang="en-US" sz="2000" dirty="0"/>
              <a:t> file </a:t>
            </a:r>
            <a:r>
              <a:rPr lang="en-US" sz="2000" dirty="0" err="1"/>
              <a:t>dan</a:t>
            </a:r>
            <a:r>
              <a:rPr lang="en-US" sz="2000" dirty="0"/>
              <a:t> </a:t>
            </a:r>
            <a:r>
              <a:rPr lang="en-US" sz="2000" dirty="0" err="1"/>
              <a:t>direktori</a:t>
            </a:r>
            <a:r>
              <a:rPr lang="en-US" sz="2000" dirty="0"/>
              <a:t>, </a:t>
            </a:r>
            <a:r>
              <a:rPr lang="en-US" sz="2000" dirty="0" err="1"/>
              <a:t>dan</a:t>
            </a:r>
            <a:r>
              <a:rPr lang="en-US" sz="2000" dirty="0"/>
              <a:t> </a:t>
            </a:r>
            <a:r>
              <a:rPr lang="en-US" sz="2000" dirty="0" err="1"/>
              <a:t>sering</a:t>
            </a:r>
            <a:r>
              <a:rPr lang="en-US" sz="2000" dirty="0"/>
              <a:t> </a:t>
            </a:r>
            <a:r>
              <a:rPr lang="en-US" sz="2000" dirty="0" err="1"/>
              <a:t>digambarkan</a:t>
            </a:r>
            <a:r>
              <a:rPr lang="en-US" sz="2000" dirty="0"/>
              <a:t> </a:t>
            </a:r>
            <a:r>
              <a:rPr lang="en-US" sz="2000" dirty="0" err="1"/>
              <a:t>dengan</a:t>
            </a:r>
            <a:r>
              <a:rPr lang="en-US" sz="2000" dirty="0"/>
              <a:t> </a:t>
            </a:r>
            <a:r>
              <a:rPr lang="en-US" sz="2000" dirty="0" err="1"/>
              <a:t>struktur</a:t>
            </a:r>
            <a:r>
              <a:rPr lang="en-US" sz="2000" dirty="0"/>
              <a:t> </a:t>
            </a:r>
            <a:r>
              <a:rPr lang="en-US" sz="2000" dirty="0" err="1"/>
              <a:t>pohon</a:t>
            </a:r>
            <a:r>
              <a:rPr lang="en-US" sz="2000" dirty="0"/>
              <a:t>.</a:t>
            </a:r>
          </a:p>
          <a:p>
            <a:pPr algn="just"/>
            <a:r>
              <a:rPr lang="en-US" sz="2000" dirty="0" err="1"/>
              <a:t>Bagian</a:t>
            </a:r>
            <a:r>
              <a:rPr lang="en-US" sz="2000" dirty="0"/>
              <a:t> </a:t>
            </a:r>
            <a:r>
              <a:rPr lang="en-US" sz="2000" dirty="0" err="1"/>
              <a:t>puncak</a:t>
            </a:r>
            <a:r>
              <a:rPr lang="en-US" sz="2000" dirty="0"/>
              <a:t> </a:t>
            </a:r>
            <a:r>
              <a:rPr lang="en-US" sz="2000" dirty="0" err="1"/>
              <a:t>disebut</a:t>
            </a:r>
            <a:r>
              <a:rPr lang="en-US" sz="2000" dirty="0"/>
              <a:t> root </a:t>
            </a:r>
            <a:r>
              <a:rPr lang="en-US" sz="2000" dirty="0" err="1"/>
              <a:t>direktory</a:t>
            </a:r>
            <a:r>
              <a:rPr lang="en-US" sz="2000" dirty="0"/>
              <a:t> </a:t>
            </a:r>
            <a:r>
              <a:rPr lang="en-US" sz="2000" dirty="0" err="1"/>
              <a:t>atau</a:t>
            </a:r>
            <a:r>
              <a:rPr lang="en-US" sz="2000" dirty="0"/>
              <a:t> </a:t>
            </a:r>
            <a:r>
              <a:rPr lang="en-US" sz="2000" dirty="0" err="1"/>
              <a:t>direktori</a:t>
            </a:r>
            <a:r>
              <a:rPr lang="en-US" sz="2000" dirty="0"/>
              <a:t> / (slash)</a:t>
            </a:r>
          </a:p>
          <a:p>
            <a:pPr algn="just"/>
            <a:r>
              <a:rPr lang="en-US" sz="2000" dirty="0"/>
              <a:t>Root </a:t>
            </a:r>
            <a:r>
              <a:rPr lang="en-US" sz="2000" dirty="0" err="1"/>
              <a:t>memiliki</a:t>
            </a:r>
            <a:r>
              <a:rPr lang="en-US" sz="2000" dirty="0"/>
              <a:t> </a:t>
            </a:r>
            <a:r>
              <a:rPr lang="en-US" sz="2000" dirty="0" err="1"/>
              <a:t>sejumlah</a:t>
            </a:r>
            <a:r>
              <a:rPr lang="en-US" sz="2000" dirty="0"/>
              <a:t> </a:t>
            </a:r>
            <a:r>
              <a:rPr lang="en-US" sz="2000" dirty="0" err="1"/>
              <a:t>cabang</a:t>
            </a:r>
            <a:r>
              <a:rPr lang="en-US" sz="2000" dirty="0"/>
              <a:t> </a:t>
            </a:r>
            <a:r>
              <a:rPr lang="en-US" sz="2000" dirty="0" err="1"/>
              <a:t>yag</a:t>
            </a:r>
            <a:r>
              <a:rPr lang="en-US" sz="2000" dirty="0"/>
              <a:t> </a:t>
            </a:r>
            <a:r>
              <a:rPr lang="en-US" sz="2000" dirty="0" err="1"/>
              <a:t>disebut</a:t>
            </a:r>
            <a:r>
              <a:rPr lang="en-US" sz="2000" dirty="0"/>
              <a:t> </a:t>
            </a:r>
            <a:r>
              <a:rPr lang="en-US" sz="2000" dirty="0" err="1"/>
              <a:t>direktori</a:t>
            </a:r>
            <a:r>
              <a:rPr lang="en-US" sz="2000" dirty="0"/>
              <a:t>.</a:t>
            </a:r>
          </a:p>
          <a:p>
            <a:pPr algn="just"/>
            <a:r>
              <a:rPr lang="en-US" sz="2000" dirty="0" err="1"/>
              <a:t>Selanjutnya</a:t>
            </a:r>
            <a:r>
              <a:rPr lang="en-US" sz="2000" dirty="0"/>
              <a:t> </a:t>
            </a:r>
            <a:r>
              <a:rPr lang="en-US" sz="2000" dirty="0" err="1"/>
              <a:t>masing</a:t>
            </a:r>
            <a:r>
              <a:rPr lang="en-US" sz="2000" dirty="0"/>
              <a:t> </a:t>
            </a:r>
            <a:r>
              <a:rPr lang="en-US" sz="2000" dirty="0" err="1"/>
              <a:t>masing</a:t>
            </a:r>
            <a:r>
              <a:rPr lang="en-US" sz="2000" dirty="0"/>
              <a:t> </a:t>
            </a:r>
            <a:r>
              <a:rPr lang="en-US" sz="2000" dirty="0" err="1"/>
              <a:t>direktori</a:t>
            </a:r>
            <a:r>
              <a:rPr lang="en-US" sz="2000" dirty="0"/>
              <a:t> </a:t>
            </a:r>
            <a:r>
              <a:rPr lang="en-US" sz="2000" dirty="0" err="1"/>
              <a:t>mengandung</a:t>
            </a:r>
            <a:r>
              <a:rPr lang="en-US" sz="2000" dirty="0"/>
              <a:t> </a:t>
            </a:r>
            <a:r>
              <a:rPr lang="en-US" sz="2000" dirty="0" err="1"/>
              <a:t>satu</a:t>
            </a:r>
            <a:r>
              <a:rPr lang="en-US" sz="2000" dirty="0"/>
              <a:t> </a:t>
            </a:r>
            <a:r>
              <a:rPr lang="en-US" sz="2000" dirty="0" err="1"/>
              <a:t>atau</a:t>
            </a:r>
            <a:r>
              <a:rPr lang="en-US" sz="2000" dirty="0"/>
              <a:t> </a:t>
            </a:r>
            <a:r>
              <a:rPr lang="en-US" sz="2000" dirty="0" err="1"/>
              <a:t>beberapa</a:t>
            </a:r>
            <a:r>
              <a:rPr lang="en-US" sz="2000" dirty="0"/>
              <a:t> </a:t>
            </a:r>
            <a:r>
              <a:rPr lang="en-US" sz="2000" dirty="0" err="1"/>
              <a:t>direktori</a:t>
            </a:r>
            <a:r>
              <a:rPr lang="en-US" sz="2000" dirty="0"/>
              <a:t> </a:t>
            </a:r>
            <a:r>
              <a:rPr lang="en-US" sz="2000" dirty="0" err="1"/>
              <a:t>atau</a:t>
            </a:r>
            <a:r>
              <a:rPr lang="en-US" sz="2000" dirty="0"/>
              <a:t> file.</a:t>
            </a:r>
          </a:p>
        </p:txBody>
      </p:sp>
      <p:grpSp>
        <p:nvGrpSpPr>
          <p:cNvPr id="9220" name="Group 4"/>
          <p:cNvGrpSpPr>
            <a:grpSpLocks/>
          </p:cNvGrpSpPr>
          <p:nvPr/>
        </p:nvGrpSpPr>
        <p:grpSpPr bwMode="auto">
          <a:xfrm>
            <a:off x="1828800" y="4191000"/>
            <a:ext cx="5943600" cy="1828800"/>
            <a:chOff x="4680" y="720"/>
            <a:chExt cx="5940" cy="2520"/>
          </a:xfrm>
        </p:grpSpPr>
        <p:sp>
          <p:nvSpPr>
            <p:cNvPr id="9221" name="Text Box 5"/>
            <p:cNvSpPr txBox="1">
              <a:spLocks noChangeArrowheads="1"/>
            </p:cNvSpPr>
            <p:nvPr/>
          </p:nvSpPr>
          <p:spPr bwMode="auto">
            <a:xfrm>
              <a:off x="6120" y="720"/>
              <a:ext cx="7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pPr algn="ctr"/>
              <a:r>
                <a:rPr lang="en-US" sz="2400" b="1">
                  <a:cs typeface="Arial" charset="0"/>
                </a:rPr>
                <a:t>/</a:t>
              </a:r>
              <a:endParaRPr lang="en-US" sz="2400">
                <a:cs typeface="Arial" charset="0"/>
              </a:endParaRPr>
            </a:p>
          </p:txBody>
        </p:sp>
        <p:sp>
          <p:nvSpPr>
            <p:cNvPr id="9222" name="Text Box 6"/>
            <p:cNvSpPr txBox="1">
              <a:spLocks noChangeArrowheads="1"/>
            </p:cNvSpPr>
            <p:nvPr/>
          </p:nvSpPr>
          <p:spPr bwMode="auto">
            <a:xfrm>
              <a:off x="7920" y="1800"/>
              <a:ext cx="108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pPr algn="ctr"/>
              <a:r>
                <a:rPr lang="en-US" sz="2000" b="1">
                  <a:cs typeface="Arial" charset="0"/>
                </a:rPr>
                <a:t>home</a:t>
              </a:r>
              <a:endParaRPr lang="en-US" sz="2000">
                <a:cs typeface="Arial" charset="0"/>
              </a:endParaRPr>
            </a:p>
          </p:txBody>
        </p:sp>
        <p:sp>
          <p:nvSpPr>
            <p:cNvPr id="9223" name="Text Box 7"/>
            <p:cNvSpPr txBox="1">
              <a:spLocks noChangeArrowheads="1"/>
            </p:cNvSpPr>
            <p:nvPr/>
          </p:nvSpPr>
          <p:spPr bwMode="auto">
            <a:xfrm>
              <a:off x="6840" y="1800"/>
              <a:ext cx="90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pPr algn="ctr"/>
              <a:r>
                <a:rPr lang="en-US" sz="2000" b="1">
                  <a:cs typeface="Arial" charset="0"/>
                </a:rPr>
                <a:t>dev</a:t>
              </a:r>
              <a:endParaRPr lang="en-US" sz="2000">
                <a:cs typeface="Arial" charset="0"/>
              </a:endParaRPr>
            </a:p>
          </p:txBody>
        </p:sp>
        <p:sp>
          <p:nvSpPr>
            <p:cNvPr id="9224" name="Text Box 8"/>
            <p:cNvSpPr txBox="1">
              <a:spLocks noChangeArrowheads="1"/>
            </p:cNvSpPr>
            <p:nvPr/>
          </p:nvSpPr>
          <p:spPr bwMode="auto">
            <a:xfrm>
              <a:off x="5760" y="1800"/>
              <a:ext cx="7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pPr algn="ctr"/>
              <a:r>
                <a:rPr lang="en-US" sz="2000" b="1">
                  <a:cs typeface="Arial" charset="0"/>
                </a:rPr>
                <a:t>usr</a:t>
              </a:r>
              <a:endParaRPr lang="en-US" sz="2000">
                <a:cs typeface="Arial" charset="0"/>
              </a:endParaRPr>
            </a:p>
          </p:txBody>
        </p:sp>
        <p:sp>
          <p:nvSpPr>
            <p:cNvPr id="9225" name="Text Box 9"/>
            <p:cNvSpPr txBox="1">
              <a:spLocks noChangeArrowheads="1"/>
            </p:cNvSpPr>
            <p:nvPr/>
          </p:nvSpPr>
          <p:spPr bwMode="auto">
            <a:xfrm>
              <a:off x="5760" y="2700"/>
              <a:ext cx="90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pPr algn="ctr"/>
              <a:r>
                <a:rPr lang="en-US" sz="2000" b="1">
                  <a:cs typeface="Arial" charset="0"/>
                </a:rPr>
                <a:t>bin</a:t>
              </a:r>
              <a:endParaRPr lang="en-US" sz="2000">
                <a:cs typeface="Arial" charset="0"/>
              </a:endParaRPr>
            </a:p>
          </p:txBody>
        </p:sp>
        <p:sp>
          <p:nvSpPr>
            <p:cNvPr id="9226" name="Text Box 10"/>
            <p:cNvSpPr txBox="1">
              <a:spLocks noChangeArrowheads="1"/>
            </p:cNvSpPr>
            <p:nvPr/>
          </p:nvSpPr>
          <p:spPr bwMode="auto">
            <a:xfrm>
              <a:off x="4680" y="2700"/>
              <a:ext cx="90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pPr algn="ctr"/>
              <a:r>
                <a:rPr lang="en-US" sz="2000" b="1">
                  <a:cs typeface="Arial" charset="0"/>
                </a:rPr>
                <a:t>sbin</a:t>
              </a:r>
              <a:endParaRPr lang="en-US" sz="2000">
                <a:cs typeface="Arial" charset="0"/>
              </a:endParaRPr>
            </a:p>
          </p:txBody>
        </p:sp>
        <p:sp>
          <p:nvSpPr>
            <p:cNvPr id="9227" name="Text Box 11"/>
            <p:cNvSpPr txBox="1">
              <a:spLocks noChangeArrowheads="1"/>
            </p:cNvSpPr>
            <p:nvPr/>
          </p:nvSpPr>
          <p:spPr bwMode="auto">
            <a:xfrm>
              <a:off x="9540" y="2700"/>
              <a:ext cx="108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pPr algn="ctr"/>
              <a:r>
                <a:rPr lang="en-US" sz="1400" b="1">
                  <a:cs typeface="Arial" charset="0"/>
                </a:rPr>
                <a:t>astuti</a:t>
              </a:r>
              <a:endParaRPr lang="en-US">
                <a:cs typeface="Arial" charset="0"/>
              </a:endParaRPr>
            </a:p>
          </p:txBody>
        </p:sp>
        <p:sp>
          <p:nvSpPr>
            <p:cNvPr id="9228" name="Text Box 12"/>
            <p:cNvSpPr txBox="1">
              <a:spLocks noChangeArrowheads="1"/>
            </p:cNvSpPr>
            <p:nvPr/>
          </p:nvSpPr>
          <p:spPr bwMode="auto">
            <a:xfrm>
              <a:off x="8280" y="2700"/>
              <a:ext cx="108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pPr algn="ctr"/>
              <a:r>
                <a:rPr lang="en-US" sz="2000" b="1">
                  <a:cs typeface="Arial" charset="0"/>
                </a:rPr>
                <a:t>fetra</a:t>
              </a:r>
              <a:endParaRPr lang="en-US" sz="2000">
                <a:cs typeface="Arial" charset="0"/>
              </a:endParaRPr>
            </a:p>
          </p:txBody>
        </p:sp>
        <p:sp>
          <p:nvSpPr>
            <p:cNvPr id="9229" name="Text Box 13"/>
            <p:cNvSpPr txBox="1">
              <a:spLocks noChangeArrowheads="1"/>
            </p:cNvSpPr>
            <p:nvPr/>
          </p:nvSpPr>
          <p:spPr bwMode="auto">
            <a:xfrm>
              <a:off x="7020" y="2700"/>
              <a:ext cx="108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pPr algn="ctr"/>
              <a:r>
                <a:rPr lang="en-US" sz="2000" b="1">
                  <a:cs typeface="Arial" charset="0"/>
                </a:rPr>
                <a:t>kadir</a:t>
              </a:r>
              <a:endParaRPr lang="en-US" sz="2000">
                <a:cs typeface="Arial" charset="0"/>
              </a:endParaRPr>
            </a:p>
          </p:txBody>
        </p:sp>
        <p:sp>
          <p:nvSpPr>
            <p:cNvPr id="9230" name="Line 14"/>
            <p:cNvSpPr>
              <a:spLocks noChangeShapeType="1"/>
            </p:cNvSpPr>
            <p:nvPr/>
          </p:nvSpPr>
          <p:spPr bwMode="auto">
            <a:xfrm flipH="1">
              <a:off x="6120" y="1260"/>
              <a:ext cx="360" cy="540"/>
            </a:xfrm>
            <a:prstGeom prst="line">
              <a:avLst/>
            </a:prstGeom>
            <a:ln>
              <a:headEnd/>
              <a:tailEnd/>
            </a:ln>
          </p:spPr>
          <p:style>
            <a:lnRef idx="2">
              <a:schemeClr val="dk1"/>
            </a:lnRef>
            <a:fillRef idx="1">
              <a:schemeClr val="lt1"/>
            </a:fillRef>
            <a:effectRef idx="0">
              <a:schemeClr val="dk1"/>
            </a:effectRef>
            <a:fontRef idx="minor">
              <a:schemeClr val="dk1"/>
            </a:fontRef>
          </p:style>
          <p:txBody>
            <a:bodyPr/>
            <a:lstStyle/>
            <a:p>
              <a:endParaRPr lang="en-US"/>
            </a:p>
          </p:txBody>
        </p:sp>
        <p:sp>
          <p:nvSpPr>
            <p:cNvPr id="9231" name="Line 15"/>
            <p:cNvSpPr>
              <a:spLocks noChangeShapeType="1"/>
            </p:cNvSpPr>
            <p:nvPr/>
          </p:nvSpPr>
          <p:spPr bwMode="auto">
            <a:xfrm>
              <a:off x="6480" y="1260"/>
              <a:ext cx="540" cy="540"/>
            </a:xfrm>
            <a:prstGeom prst="line">
              <a:avLst/>
            </a:prstGeom>
            <a:ln>
              <a:headEnd/>
              <a:tailEnd/>
            </a:ln>
          </p:spPr>
          <p:style>
            <a:lnRef idx="2">
              <a:schemeClr val="dk1"/>
            </a:lnRef>
            <a:fillRef idx="1">
              <a:schemeClr val="lt1"/>
            </a:fillRef>
            <a:effectRef idx="0">
              <a:schemeClr val="dk1"/>
            </a:effectRef>
            <a:fontRef idx="minor">
              <a:schemeClr val="dk1"/>
            </a:fontRef>
          </p:style>
          <p:txBody>
            <a:bodyPr/>
            <a:lstStyle/>
            <a:p>
              <a:endParaRPr lang="en-US"/>
            </a:p>
          </p:txBody>
        </p:sp>
        <p:sp>
          <p:nvSpPr>
            <p:cNvPr id="9232" name="Line 16"/>
            <p:cNvSpPr>
              <a:spLocks noChangeShapeType="1"/>
            </p:cNvSpPr>
            <p:nvPr/>
          </p:nvSpPr>
          <p:spPr bwMode="auto">
            <a:xfrm>
              <a:off x="6480" y="1260"/>
              <a:ext cx="1980" cy="540"/>
            </a:xfrm>
            <a:prstGeom prst="line">
              <a:avLst/>
            </a:prstGeom>
            <a:ln>
              <a:headEnd/>
              <a:tailEnd/>
            </a:ln>
          </p:spPr>
          <p:style>
            <a:lnRef idx="2">
              <a:schemeClr val="dk1"/>
            </a:lnRef>
            <a:fillRef idx="1">
              <a:schemeClr val="lt1"/>
            </a:fillRef>
            <a:effectRef idx="0">
              <a:schemeClr val="dk1"/>
            </a:effectRef>
            <a:fontRef idx="minor">
              <a:schemeClr val="dk1"/>
            </a:fontRef>
          </p:style>
          <p:txBody>
            <a:bodyPr/>
            <a:lstStyle/>
            <a:p>
              <a:endParaRPr lang="en-US"/>
            </a:p>
          </p:txBody>
        </p:sp>
        <p:sp>
          <p:nvSpPr>
            <p:cNvPr id="9233" name="Line 17"/>
            <p:cNvSpPr>
              <a:spLocks noChangeShapeType="1"/>
            </p:cNvSpPr>
            <p:nvPr/>
          </p:nvSpPr>
          <p:spPr bwMode="auto">
            <a:xfrm flipH="1">
              <a:off x="5400" y="2340"/>
              <a:ext cx="720" cy="360"/>
            </a:xfrm>
            <a:prstGeom prst="line">
              <a:avLst/>
            </a:prstGeom>
            <a:ln>
              <a:headEnd/>
              <a:tailEnd/>
            </a:ln>
          </p:spPr>
          <p:style>
            <a:lnRef idx="2">
              <a:schemeClr val="dk1"/>
            </a:lnRef>
            <a:fillRef idx="1">
              <a:schemeClr val="lt1"/>
            </a:fillRef>
            <a:effectRef idx="0">
              <a:schemeClr val="dk1"/>
            </a:effectRef>
            <a:fontRef idx="minor">
              <a:schemeClr val="dk1"/>
            </a:fontRef>
          </p:style>
          <p:txBody>
            <a:bodyPr/>
            <a:lstStyle/>
            <a:p>
              <a:endParaRPr lang="en-US"/>
            </a:p>
          </p:txBody>
        </p:sp>
        <p:sp>
          <p:nvSpPr>
            <p:cNvPr id="9234" name="Line 18"/>
            <p:cNvSpPr>
              <a:spLocks noChangeShapeType="1"/>
            </p:cNvSpPr>
            <p:nvPr/>
          </p:nvSpPr>
          <p:spPr bwMode="auto">
            <a:xfrm>
              <a:off x="6120" y="2340"/>
              <a:ext cx="360" cy="360"/>
            </a:xfrm>
            <a:prstGeom prst="line">
              <a:avLst/>
            </a:prstGeom>
            <a:ln>
              <a:headEnd/>
              <a:tailEnd/>
            </a:ln>
          </p:spPr>
          <p:style>
            <a:lnRef idx="2">
              <a:schemeClr val="dk1"/>
            </a:lnRef>
            <a:fillRef idx="1">
              <a:schemeClr val="lt1"/>
            </a:fillRef>
            <a:effectRef idx="0">
              <a:schemeClr val="dk1"/>
            </a:effectRef>
            <a:fontRef idx="minor">
              <a:schemeClr val="dk1"/>
            </a:fontRef>
          </p:style>
          <p:txBody>
            <a:bodyPr/>
            <a:lstStyle/>
            <a:p>
              <a:endParaRPr lang="en-US"/>
            </a:p>
          </p:txBody>
        </p:sp>
        <p:sp>
          <p:nvSpPr>
            <p:cNvPr id="9235" name="Line 19"/>
            <p:cNvSpPr>
              <a:spLocks noChangeShapeType="1"/>
            </p:cNvSpPr>
            <p:nvPr/>
          </p:nvSpPr>
          <p:spPr bwMode="auto">
            <a:xfrm flipH="1">
              <a:off x="7380" y="2340"/>
              <a:ext cx="900" cy="360"/>
            </a:xfrm>
            <a:prstGeom prst="line">
              <a:avLst/>
            </a:prstGeom>
            <a:ln>
              <a:headEnd/>
              <a:tailEnd/>
            </a:ln>
          </p:spPr>
          <p:style>
            <a:lnRef idx="2">
              <a:schemeClr val="dk1"/>
            </a:lnRef>
            <a:fillRef idx="1">
              <a:schemeClr val="lt1"/>
            </a:fillRef>
            <a:effectRef idx="0">
              <a:schemeClr val="dk1"/>
            </a:effectRef>
            <a:fontRef idx="minor">
              <a:schemeClr val="dk1"/>
            </a:fontRef>
          </p:style>
          <p:txBody>
            <a:bodyPr/>
            <a:lstStyle/>
            <a:p>
              <a:endParaRPr lang="en-US"/>
            </a:p>
          </p:txBody>
        </p:sp>
        <p:sp>
          <p:nvSpPr>
            <p:cNvPr id="9236" name="Line 20"/>
            <p:cNvSpPr>
              <a:spLocks noChangeShapeType="1"/>
            </p:cNvSpPr>
            <p:nvPr/>
          </p:nvSpPr>
          <p:spPr bwMode="auto">
            <a:xfrm>
              <a:off x="8280" y="2340"/>
              <a:ext cx="540" cy="360"/>
            </a:xfrm>
            <a:prstGeom prst="line">
              <a:avLst/>
            </a:prstGeom>
            <a:ln>
              <a:headEnd/>
              <a:tailEnd/>
            </a:ln>
          </p:spPr>
          <p:style>
            <a:lnRef idx="2">
              <a:schemeClr val="dk1"/>
            </a:lnRef>
            <a:fillRef idx="1">
              <a:schemeClr val="lt1"/>
            </a:fillRef>
            <a:effectRef idx="0">
              <a:schemeClr val="dk1"/>
            </a:effectRef>
            <a:fontRef idx="minor">
              <a:schemeClr val="dk1"/>
            </a:fontRef>
          </p:style>
          <p:txBody>
            <a:bodyPr/>
            <a:lstStyle/>
            <a:p>
              <a:endParaRPr lang="en-US"/>
            </a:p>
          </p:txBody>
        </p:sp>
        <p:sp>
          <p:nvSpPr>
            <p:cNvPr id="9237" name="Line 21"/>
            <p:cNvSpPr>
              <a:spLocks noChangeShapeType="1"/>
            </p:cNvSpPr>
            <p:nvPr/>
          </p:nvSpPr>
          <p:spPr bwMode="auto">
            <a:xfrm>
              <a:off x="8280" y="2340"/>
              <a:ext cx="1980" cy="360"/>
            </a:xfrm>
            <a:prstGeom prst="line">
              <a:avLst/>
            </a:prstGeom>
            <a:ln>
              <a:headEnd/>
              <a:tailEnd/>
            </a:ln>
          </p:spPr>
          <p:style>
            <a:lnRef idx="2">
              <a:schemeClr val="dk1"/>
            </a:lnRef>
            <a:fillRef idx="1">
              <a:schemeClr val="lt1"/>
            </a:fillRef>
            <a:effectRef idx="0">
              <a:schemeClr val="dk1"/>
            </a:effectRef>
            <a:fontRef idx="minor">
              <a:schemeClr val="dk1"/>
            </a:fontRef>
          </p:style>
          <p:txBody>
            <a:bodyPr/>
            <a:lstStyle/>
            <a:p>
              <a:endParaRPr 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 y="122238"/>
            <a:ext cx="4572000" cy="639762"/>
          </a:xfrm>
        </p:spPr>
        <p:txBody>
          <a:bodyPr/>
          <a:lstStyle/>
          <a:p>
            <a:r>
              <a:rPr lang="en-US" sz="2200" b="1" u="sng" dirty="0" err="1"/>
              <a:t>Masuk</a:t>
            </a:r>
            <a:r>
              <a:rPr lang="en-US" sz="2200" b="1" u="sng" dirty="0"/>
              <a:t> / </a:t>
            </a:r>
            <a:r>
              <a:rPr lang="en-US" sz="2200" b="1" u="sng" dirty="0" err="1"/>
              <a:t>Keluar</a:t>
            </a:r>
            <a:r>
              <a:rPr lang="en-US" sz="2200" b="1" u="sng" dirty="0"/>
              <a:t> </a:t>
            </a:r>
            <a:r>
              <a:rPr lang="en-US" sz="2200" b="1" u="sng" dirty="0" err="1"/>
              <a:t>Sistem</a:t>
            </a:r>
            <a:r>
              <a:rPr lang="en-US" sz="2200" b="1" u="sng" dirty="0"/>
              <a:t> LINUX</a:t>
            </a:r>
          </a:p>
        </p:txBody>
      </p:sp>
      <p:sp>
        <p:nvSpPr>
          <p:cNvPr id="11267" name="Rectangle 3"/>
          <p:cNvSpPr>
            <a:spLocks noGrp="1" noChangeArrowheads="1"/>
          </p:cNvSpPr>
          <p:nvPr>
            <p:ph type="body" idx="1"/>
          </p:nvPr>
        </p:nvSpPr>
        <p:spPr>
          <a:xfrm>
            <a:off x="152400" y="990600"/>
            <a:ext cx="8077200" cy="5257800"/>
          </a:xfrm>
        </p:spPr>
        <p:txBody>
          <a:bodyPr/>
          <a:lstStyle/>
          <a:p>
            <a:pPr>
              <a:lnSpc>
                <a:spcPct val="80000"/>
              </a:lnSpc>
            </a:pPr>
            <a:r>
              <a:rPr lang="en-US" sz="1800" dirty="0" err="1"/>
              <a:t>Proses</a:t>
            </a:r>
            <a:r>
              <a:rPr lang="en-US" sz="1800" dirty="0"/>
              <a:t> </a:t>
            </a:r>
            <a:r>
              <a:rPr lang="en-US" sz="1800" dirty="0" err="1"/>
              <a:t>Untuk</a:t>
            </a:r>
            <a:r>
              <a:rPr lang="en-US" sz="1800" dirty="0"/>
              <a:t> </a:t>
            </a:r>
            <a:r>
              <a:rPr lang="en-US" sz="1800" dirty="0" err="1"/>
              <a:t>masuk</a:t>
            </a:r>
            <a:r>
              <a:rPr lang="en-US" sz="1800" dirty="0"/>
              <a:t> </a:t>
            </a:r>
            <a:r>
              <a:rPr lang="en-US" sz="1800" dirty="0" err="1"/>
              <a:t>ke</a:t>
            </a:r>
            <a:r>
              <a:rPr lang="en-US" sz="1800" dirty="0"/>
              <a:t> LINUX </a:t>
            </a:r>
            <a:r>
              <a:rPr lang="en-US" sz="1800" dirty="0" err="1"/>
              <a:t>di</a:t>
            </a:r>
            <a:r>
              <a:rPr lang="en-US" sz="1800" dirty="0"/>
              <a:t> </a:t>
            </a:r>
            <a:r>
              <a:rPr lang="en-US" sz="1800" dirty="0" err="1"/>
              <a:t>sebut</a:t>
            </a:r>
            <a:r>
              <a:rPr lang="en-US" sz="1800" dirty="0"/>
              <a:t> login.</a:t>
            </a:r>
          </a:p>
          <a:p>
            <a:pPr>
              <a:lnSpc>
                <a:spcPct val="80000"/>
              </a:lnSpc>
            </a:pPr>
            <a:r>
              <a:rPr lang="en-US" sz="1800" dirty="0" err="1"/>
              <a:t>Tujuan</a:t>
            </a:r>
            <a:r>
              <a:rPr lang="en-US" sz="1800" dirty="0"/>
              <a:t> Login </a:t>
            </a:r>
            <a:r>
              <a:rPr lang="en-US" sz="1800" dirty="0" err="1"/>
              <a:t>ada</a:t>
            </a:r>
            <a:r>
              <a:rPr lang="en-US" sz="1800" dirty="0"/>
              <a:t> 2 ;</a:t>
            </a:r>
          </a:p>
          <a:p>
            <a:pPr lvl="1">
              <a:lnSpc>
                <a:spcPct val="80000"/>
              </a:lnSpc>
            </a:pPr>
            <a:r>
              <a:rPr lang="en-US" sz="1800" dirty="0" err="1"/>
              <a:t>Sistem</a:t>
            </a:r>
            <a:r>
              <a:rPr lang="en-US" sz="1800" dirty="0"/>
              <a:t> </a:t>
            </a:r>
            <a:r>
              <a:rPr lang="en-US" sz="1800" dirty="0" err="1"/>
              <a:t>akan</a:t>
            </a:r>
            <a:r>
              <a:rPr lang="en-US" sz="1800" dirty="0"/>
              <a:t> </a:t>
            </a:r>
            <a:r>
              <a:rPr lang="en-US" sz="1800" dirty="0" err="1"/>
              <a:t>melakukan</a:t>
            </a:r>
            <a:r>
              <a:rPr lang="en-US" sz="1800" dirty="0"/>
              <a:t> </a:t>
            </a:r>
            <a:r>
              <a:rPr lang="en-US" sz="1800" dirty="0" err="1"/>
              <a:t>pengecekan</a:t>
            </a:r>
            <a:r>
              <a:rPr lang="en-US" sz="1800" dirty="0"/>
              <a:t> </a:t>
            </a:r>
            <a:r>
              <a:rPr lang="en-US" sz="1800" dirty="0" err="1"/>
              <a:t>berhak</a:t>
            </a:r>
            <a:r>
              <a:rPr lang="en-US" sz="1800" dirty="0"/>
              <a:t> </a:t>
            </a:r>
            <a:r>
              <a:rPr lang="en-US" sz="1800" dirty="0" err="1"/>
              <a:t>tidaknya</a:t>
            </a:r>
            <a:r>
              <a:rPr lang="en-US" sz="1800" dirty="0"/>
              <a:t> </a:t>
            </a:r>
            <a:r>
              <a:rPr lang="en-US" sz="1800" dirty="0" err="1"/>
              <a:t>pemakai</a:t>
            </a:r>
            <a:r>
              <a:rPr lang="en-US" sz="1800" dirty="0"/>
              <a:t> </a:t>
            </a:r>
            <a:r>
              <a:rPr lang="en-US" sz="1800" dirty="0" err="1"/>
              <a:t>menggunakan</a:t>
            </a:r>
            <a:r>
              <a:rPr lang="en-US" sz="1800" dirty="0"/>
              <a:t> </a:t>
            </a:r>
            <a:r>
              <a:rPr lang="en-US" sz="1800" dirty="0" err="1"/>
              <a:t>sistem</a:t>
            </a:r>
            <a:endParaRPr lang="en-US" sz="1800" dirty="0"/>
          </a:p>
          <a:p>
            <a:pPr lvl="1">
              <a:lnSpc>
                <a:spcPct val="80000"/>
              </a:lnSpc>
            </a:pPr>
            <a:r>
              <a:rPr lang="en-US" sz="1800" dirty="0" err="1"/>
              <a:t>Sistem</a:t>
            </a:r>
            <a:r>
              <a:rPr lang="en-US" sz="1800" dirty="0"/>
              <a:t> </a:t>
            </a:r>
            <a:r>
              <a:rPr lang="en-US" sz="1800" dirty="0" err="1"/>
              <a:t>akan</a:t>
            </a:r>
            <a:r>
              <a:rPr lang="en-US" sz="1800" dirty="0"/>
              <a:t> </a:t>
            </a:r>
            <a:r>
              <a:rPr lang="en-US" sz="1800" dirty="0" err="1"/>
              <a:t>melakukan</a:t>
            </a:r>
            <a:r>
              <a:rPr lang="en-US" sz="1800" dirty="0"/>
              <a:t> </a:t>
            </a:r>
            <a:r>
              <a:rPr lang="en-US" sz="1800" dirty="0" err="1"/>
              <a:t>berbagai</a:t>
            </a:r>
            <a:r>
              <a:rPr lang="en-US" sz="1800" dirty="0"/>
              <a:t> </a:t>
            </a:r>
            <a:r>
              <a:rPr lang="en-US" sz="1800" dirty="0" err="1"/>
              <a:t>pengaturan</a:t>
            </a:r>
            <a:r>
              <a:rPr lang="en-US" sz="1800" dirty="0"/>
              <a:t> environment yang </a:t>
            </a:r>
            <a:r>
              <a:rPr lang="en-US" sz="1800" dirty="0" err="1"/>
              <a:t>sesuai</a:t>
            </a:r>
            <a:r>
              <a:rPr lang="en-US" sz="1800" dirty="0"/>
              <a:t> </a:t>
            </a:r>
            <a:r>
              <a:rPr lang="en-US" sz="1800" dirty="0" err="1"/>
              <a:t>dengan</a:t>
            </a:r>
            <a:r>
              <a:rPr lang="en-US" sz="1800" dirty="0"/>
              <a:t> </a:t>
            </a:r>
            <a:r>
              <a:rPr lang="en-US" sz="1800" dirty="0" err="1"/>
              <a:t>pemakai</a:t>
            </a:r>
            <a:r>
              <a:rPr lang="en-US" sz="1800" dirty="0"/>
              <a:t> (</a:t>
            </a:r>
            <a:r>
              <a:rPr lang="en-US" sz="1800" dirty="0" err="1"/>
              <a:t>misalnya</a:t>
            </a:r>
            <a:r>
              <a:rPr lang="en-US" sz="1800" dirty="0"/>
              <a:t> </a:t>
            </a:r>
            <a:r>
              <a:rPr lang="en-US" sz="1800" dirty="0" err="1"/>
              <a:t>jenis</a:t>
            </a:r>
            <a:r>
              <a:rPr lang="en-US" sz="1800" dirty="0"/>
              <a:t> shell yang </a:t>
            </a:r>
            <a:r>
              <a:rPr lang="en-US" sz="1800" dirty="0" err="1"/>
              <a:t>akan</a:t>
            </a:r>
            <a:r>
              <a:rPr lang="en-US" sz="1800" dirty="0"/>
              <a:t> </a:t>
            </a:r>
            <a:r>
              <a:rPr lang="en-US" sz="1800" dirty="0" err="1"/>
              <a:t>digunakan</a:t>
            </a:r>
            <a:r>
              <a:rPr lang="en-US" sz="1800" dirty="0"/>
              <a:t>)</a:t>
            </a:r>
          </a:p>
          <a:p>
            <a:pPr>
              <a:lnSpc>
                <a:spcPct val="80000"/>
              </a:lnSpc>
            </a:pPr>
            <a:r>
              <a:rPr lang="en-US" sz="1800" dirty="0" err="1"/>
              <a:t>Tampilan</a:t>
            </a:r>
            <a:r>
              <a:rPr lang="en-US" sz="1800" dirty="0"/>
              <a:t> </a:t>
            </a:r>
            <a:r>
              <a:rPr lang="en-US" sz="1800" dirty="0" err="1"/>
              <a:t>pada</a:t>
            </a:r>
            <a:r>
              <a:rPr lang="en-US" sz="1800" dirty="0"/>
              <a:t> </a:t>
            </a:r>
            <a:r>
              <a:rPr lang="en-US" sz="1800" dirty="0" err="1"/>
              <a:t>saat</a:t>
            </a:r>
            <a:r>
              <a:rPr lang="en-US" sz="1800" dirty="0"/>
              <a:t> login </a:t>
            </a:r>
            <a:r>
              <a:rPr lang="en-US" sz="1800" dirty="0" err="1"/>
              <a:t>pada</a:t>
            </a:r>
            <a:r>
              <a:rPr lang="en-US" sz="1800" dirty="0"/>
              <a:t> </a:t>
            </a:r>
            <a:r>
              <a:rPr lang="en-US" sz="1800" dirty="0" err="1"/>
              <a:t>linux</a:t>
            </a:r>
            <a:r>
              <a:rPr lang="en-US" sz="1800" dirty="0"/>
              <a:t> ;</a:t>
            </a:r>
          </a:p>
          <a:p>
            <a:pPr lvl="1">
              <a:lnSpc>
                <a:spcPct val="80000"/>
              </a:lnSpc>
            </a:pPr>
            <a:r>
              <a:rPr lang="en-US" sz="1800" dirty="0"/>
              <a:t>Login  : (</a:t>
            </a:r>
            <a:r>
              <a:rPr lang="en-US" sz="1800" dirty="0" err="1"/>
              <a:t>nama</a:t>
            </a:r>
            <a:r>
              <a:rPr lang="en-US" sz="1800" dirty="0"/>
              <a:t> user)</a:t>
            </a:r>
          </a:p>
          <a:p>
            <a:pPr lvl="1">
              <a:lnSpc>
                <a:spcPct val="80000"/>
              </a:lnSpc>
              <a:buFontTx/>
              <a:buNone/>
            </a:pPr>
            <a:r>
              <a:rPr lang="en-US" sz="1800" dirty="0"/>
              <a:t>	password : _</a:t>
            </a:r>
          </a:p>
          <a:p>
            <a:pPr>
              <a:lnSpc>
                <a:spcPct val="80000"/>
              </a:lnSpc>
            </a:pPr>
            <a:r>
              <a:rPr lang="en-US" sz="1800" dirty="0" err="1"/>
              <a:t>Jika</a:t>
            </a:r>
            <a:r>
              <a:rPr lang="en-US" sz="1800" dirty="0"/>
              <a:t> </a:t>
            </a:r>
            <a:r>
              <a:rPr lang="en-US" sz="1800" dirty="0" err="1"/>
              <a:t>pada</a:t>
            </a:r>
            <a:r>
              <a:rPr lang="en-US" sz="1800" dirty="0"/>
              <a:t> </a:t>
            </a:r>
            <a:r>
              <a:rPr lang="en-US" sz="1800" dirty="0" err="1"/>
              <a:t>saat</a:t>
            </a:r>
            <a:r>
              <a:rPr lang="en-US" sz="1800" dirty="0"/>
              <a:t> login </a:t>
            </a:r>
            <a:r>
              <a:rPr lang="en-US" sz="1800" dirty="0" err="1"/>
              <a:t>terdapat</a:t>
            </a:r>
            <a:r>
              <a:rPr lang="en-US" sz="1800" dirty="0"/>
              <a:t> </a:t>
            </a:r>
            <a:r>
              <a:rPr lang="en-US" sz="1800" dirty="0" err="1"/>
              <a:t>kesalahan</a:t>
            </a:r>
            <a:r>
              <a:rPr lang="en-US" sz="1800" dirty="0"/>
              <a:t> </a:t>
            </a:r>
            <a:r>
              <a:rPr lang="en-US" sz="1800" dirty="0" err="1"/>
              <a:t>maka</a:t>
            </a:r>
            <a:r>
              <a:rPr lang="en-US" sz="1800" dirty="0"/>
              <a:t> </a:t>
            </a:r>
            <a:r>
              <a:rPr lang="en-US" sz="1800" dirty="0" err="1"/>
              <a:t>sistem</a:t>
            </a:r>
            <a:r>
              <a:rPr lang="en-US" sz="1800" dirty="0"/>
              <a:t> </a:t>
            </a:r>
            <a:r>
              <a:rPr lang="en-US" sz="1800" dirty="0" err="1"/>
              <a:t>akan</a:t>
            </a:r>
            <a:r>
              <a:rPr lang="en-US" sz="1800" dirty="0"/>
              <a:t> </a:t>
            </a:r>
            <a:r>
              <a:rPr lang="en-US" sz="1800" dirty="0" err="1"/>
              <a:t>menolak</a:t>
            </a:r>
            <a:r>
              <a:rPr lang="en-US" sz="1800" dirty="0"/>
              <a:t> </a:t>
            </a:r>
            <a:r>
              <a:rPr lang="en-US" sz="1800" dirty="0" err="1"/>
              <a:t>dengan</a:t>
            </a:r>
            <a:r>
              <a:rPr lang="en-US" sz="1800" dirty="0"/>
              <a:t> </a:t>
            </a:r>
            <a:r>
              <a:rPr lang="en-US" sz="1800" dirty="0" err="1"/>
              <a:t>menampilkan</a:t>
            </a:r>
            <a:r>
              <a:rPr lang="en-US" sz="1800" dirty="0"/>
              <a:t> </a:t>
            </a:r>
            <a:r>
              <a:rPr lang="en-US" sz="1800" dirty="0" err="1"/>
              <a:t>pesan</a:t>
            </a:r>
            <a:r>
              <a:rPr lang="en-US" sz="1800" dirty="0"/>
              <a:t> </a:t>
            </a:r>
            <a:r>
              <a:rPr lang="en-US" sz="1800" dirty="0" err="1"/>
              <a:t>kesalahan</a:t>
            </a:r>
            <a:r>
              <a:rPr lang="en-US" sz="1800" dirty="0"/>
              <a:t> ;</a:t>
            </a:r>
          </a:p>
          <a:p>
            <a:pPr lvl="1">
              <a:lnSpc>
                <a:spcPct val="80000"/>
              </a:lnSpc>
            </a:pPr>
            <a:r>
              <a:rPr lang="en-US" sz="1800" dirty="0"/>
              <a:t>Login incorrect</a:t>
            </a:r>
          </a:p>
          <a:p>
            <a:pPr>
              <a:lnSpc>
                <a:spcPct val="80000"/>
              </a:lnSpc>
            </a:pPr>
            <a:r>
              <a:rPr lang="en-US" sz="1800" dirty="0" err="1"/>
              <a:t>Jika</a:t>
            </a:r>
            <a:r>
              <a:rPr lang="en-US" sz="1800" dirty="0"/>
              <a:t> login </a:t>
            </a:r>
            <a:r>
              <a:rPr lang="en-US" sz="1800" dirty="0" err="1"/>
              <a:t>dan</a:t>
            </a:r>
            <a:r>
              <a:rPr lang="en-US" sz="1800" dirty="0"/>
              <a:t> password yang </a:t>
            </a:r>
            <a:r>
              <a:rPr lang="en-US" sz="1800" dirty="0" err="1"/>
              <a:t>di</a:t>
            </a:r>
            <a:r>
              <a:rPr lang="en-US" sz="1800" dirty="0"/>
              <a:t> </a:t>
            </a:r>
            <a:r>
              <a:rPr lang="en-US" sz="1800" dirty="0" err="1"/>
              <a:t>masukkan</a:t>
            </a:r>
            <a:r>
              <a:rPr lang="en-US" sz="1800" dirty="0"/>
              <a:t> </a:t>
            </a:r>
            <a:r>
              <a:rPr lang="en-US" sz="1800" dirty="0" err="1"/>
              <a:t>benar</a:t>
            </a:r>
            <a:r>
              <a:rPr lang="en-US" sz="1800" dirty="0"/>
              <a:t>, </a:t>
            </a:r>
            <a:r>
              <a:rPr lang="en-US" sz="1800" dirty="0" err="1"/>
              <a:t>maka</a:t>
            </a:r>
            <a:r>
              <a:rPr lang="en-US" sz="1800" dirty="0"/>
              <a:t> </a:t>
            </a:r>
            <a:r>
              <a:rPr lang="en-US" sz="1800" dirty="0" err="1"/>
              <a:t>akan</a:t>
            </a:r>
            <a:r>
              <a:rPr lang="en-US" sz="1800" dirty="0"/>
              <a:t> </a:t>
            </a:r>
            <a:r>
              <a:rPr lang="en-US" sz="1800" dirty="0" err="1"/>
              <a:t>muncul</a:t>
            </a:r>
            <a:r>
              <a:rPr lang="en-US" sz="1800" dirty="0"/>
              <a:t> </a:t>
            </a:r>
            <a:r>
              <a:rPr lang="en-US" sz="1800" dirty="0" err="1"/>
              <a:t>tanda</a:t>
            </a:r>
            <a:r>
              <a:rPr lang="en-US" sz="1800" dirty="0"/>
              <a:t> $ </a:t>
            </a:r>
            <a:r>
              <a:rPr lang="en-US" sz="1800" dirty="0" err="1"/>
              <a:t>dan</a:t>
            </a:r>
            <a:r>
              <a:rPr lang="en-US" sz="1800" dirty="0"/>
              <a:t> % </a:t>
            </a:r>
            <a:r>
              <a:rPr lang="en-US" sz="1800" dirty="0" err="1"/>
              <a:t>di</a:t>
            </a:r>
            <a:r>
              <a:rPr lang="en-US" sz="1800" dirty="0"/>
              <a:t> </a:t>
            </a:r>
            <a:r>
              <a:rPr lang="en-US" sz="1800" dirty="0" err="1"/>
              <a:t>ikuti</a:t>
            </a:r>
            <a:r>
              <a:rPr lang="en-US" sz="1800" dirty="0"/>
              <a:t> </a:t>
            </a:r>
            <a:r>
              <a:rPr lang="en-US" sz="1800" dirty="0" err="1"/>
              <a:t>kursor</a:t>
            </a:r>
            <a:r>
              <a:rPr lang="en-US" sz="1800" dirty="0"/>
              <a:t> yang </a:t>
            </a:r>
            <a:r>
              <a:rPr lang="en-US" sz="1800" dirty="0" err="1"/>
              <a:t>menandakan</a:t>
            </a:r>
            <a:r>
              <a:rPr lang="en-US" sz="1800" dirty="0"/>
              <a:t> shell yang </a:t>
            </a:r>
            <a:r>
              <a:rPr lang="en-US" sz="1800" dirty="0" err="1"/>
              <a:t>aktif</a:t>
            </a:r>
            <a:r>
              <a:rPr lang="en-US" sz="1800" dirty="0"/>
              <a:t>.</a:t>
            </a:r>
          </a:p>
          <a:p>
            <a:pPr>
              <a:lnSpc>
                <a:spcPct val="80000"/>
              </a:lnSpc>
            </a:pPr>
            <a:r>
              <a:rPr lang="en-US" sz="1800" dirty="0" err="1"/>
              <a:t>Istilah</a:t>
            </a:r>
            <a:r>
              <a:rPr lang="en-US" sz="1800" dirty="0"/>
              <a:t> </a:t>
            </a:r>
            <a:r>
              <a:rPr lang="en-US" sz="1800" dirty="0" err="1"/>
              <a:t>umum</a:t>
            </a:r>
            <a:r>
              <a:rPr lang="en-US" sz="1800" dirty="0"/>
              <a:t> </a:t>
            </a:r>
            <a:r>
              <a:rPr lang="en-US" sz="1800" dirty="0" err="1"/>
              <a:t>untuk</a:t>
            </a:r>
            <a:r>
              <a:rPr lang="en-US" sz="1800" dirty="0"/>
              <a:t> </a:t>
            </a:r>
            <a:r>
              <a:rPr lang="en-US" sz="1800" dirty="0" err="1"/>
              <a:t>keluar</a:t>
            </a:r>
            <a:r>
              <a:rPr lang="en-US" sz="1800" dirty="0"/>
              <a:t> </a:t>
            </a:r>
            <a:r>
              <a:rPr lang="en-US" sz="1800" dirty="0" err="1"/>
              <a:t>dari</a:t>
            </a:r>
            <a:r>
              <a:rPr lang="en-US" sz="1800" dirty="0"/>
              <a:t> </a:t>
            </a:r>
            <a:r>
              <a:rPr lang="en-US" sz="1800" dirty="0" err="1"/>
              <a:t>sistem</a:t>
            </a:r>
            <a:r>
              <a:rPr lang="en-US" sz="1800" dirty="0"/>
              <a:t> Linux </a:t>
            </a:r>
            <a:r>
              <a:rPr lang="en-US" sz="1800" dirty="0" err="1"/>
              <a:t>adalah</a:t>
            </a:r>
            <a:r>
              <a:rPr lang="en-US" sz="1800" dirty="0"/>
              <a:t> logout </a:t>
            </a:r>
            <a:r>
              <a:rPr lang="en-US" sz="1800" dirty="0" err="1"/>
              <a:t>atau</a:t>
            </a:r>
            <a:r>
              <a:rPr lang="en-US" sz="1800" dirty="0"/>
              <a:t> sign off, </a:t>
            </a:r>
            <a:r>
              <a:rPr lang="en-US" sz="1800" dirty="0" err="1"/>
              <a:t>ini</a:t>
            </a:r>
            <a:r>
              <a:rPr lang="en-US" sz="1800" dirty="0"/>
              <a:t> </a:t>
            </a:r>
            <a:r>
              <a:rPr lang="en-US" sz="1800" dirty="0" err="1"/>
              <a:t>dilakukan</a:t>
            </a:r>
            <a:r>
              <a:rPr lang="en-US" sz="1800" dirty="0"/>
              <a:t> agar </a:t>
            </a:r>
            <a:r>
              <a:rPr lang="en-US" sz="1800" dirty="0" err="1"/>
              <a:t>orang</a:t>
            </a:r>
            <a:r>
              <a:rPr lang="en-US" sz="1800" dirty="0"/>
              <a:t> yang </a:t>
            </a:r>
            <a:r>
              <a:rPr lang="en-US" sz="1800" dirty="0" err="1"/>
              <a:t>tidak</a:t>
            </a:r>
            <a:r>
              <a:rPr lang="en-US" sz="1800" dirty="0"/>
              <a:t> </a:t>
            </a:r>
            <a:r>
              <a:rPr lang="en-US" sz="1800" dirty="0" err="1"/>
              <a:t>berhak</a:t>
            </a:r>
            <a:r>
              <a:rPr lang="en-US" sz="1800" dirty="0"/>
              <a:t> </a:t>
            </a:r>
            <a:r>
              <a:rPr lang="en-US" sz="1800" dirty="0" err="1"/>
              <a:t>tidak</a:t>
            </a:r>
            <a:r>
              <a:rPr lang="en-US" sz="1800" dirty="0"/>
              <a:t> </a:t>
            </a:r>
            <a:r>
              <a:rPr lang="en-US" sz="1800" dirty="0" err="1"/>
              <a:t>dapat</a:t>
            </a:r>
            <a:r>
              <a:rPr lang="en-US" sz="1800" dirty="0"/>
              <a:t> </a:t>
            </a:r>
            <a:r>
              <a:rPr lang="en-US" sz="1800" dirty="0" err="1"/>
              <a:t>memakai</a:t>
            </a:r>
            <a:r>
              <a:rPr lang="en-US" sz="1800" dirty="0"/>
              <a:t> </a:t>
            </a:r>
            <a:r>
              <a:rPr lang="en-US" sz="1800" dirty="0" err="1"/>
              <a:t>sistem</a:t>
            </a:r>
            <a:r>
              <a:rPr lang="en-US" sz="1800" dirty="0"/>
              <a:t>.</a:t>
            </a:r>
          </a:p>
          <a:p>
            <a:pPr>
              <a:lnSpc>
                <a:spcPct val="80000"/>
              </a:lnSpc>
            </a:pPr>
            <a:r>
              <a:rPr lang="en-US" sz="1800" dirty="0" err="1"/>
              <a:t>Perintah</a:t>
            </a:r>
            <a:r>
              <a:rPr lang="en-US" sz="1800" dirty="0"/>
              <a:t> yang </a:t>
            </a:r>
            <a:r>
              <a:rPr lang="en-US" sz="1800" dirty="0" err="1"/>
              <a:t>dapat</a:t>
            </a:r>
            <a:r>
              <a:rPr lang="en-US" sz="1800" dirty="0"/>
              <a:t> </a:t>
            </a:r>
            <a:r>
              <a:rPr lang="en-US" sz="1800" dirty="0" err="1"/>
              <a:t>digunakan</a:t>
            </a:r>
            <a:r>
              <a:rPr lang="en-US" sz="1800" dirty="0"/>
              <a:t> </a:t>
            </a:r>
            <a:r>
              <a:rPr lang="en-US" sz="1800" dirty="0" err="1"/>
              <a:t>untuk</a:t>
            </a:r>
            <a:r>
              <a:rPr lang="en-US" sz="1800" dirty="0"/>
              <a:t> </a:t>
            </a:r>
            <a:r>
              <a:rPr lang="en-US" sz="1800" dirty="0" err="1"/>
              <a:t>keluar</a:t>
            </a:r>
            <a:r>
              <a:rPr lang="en-US" sz="1800" dirty="0"/>
              <a:t> </a:t>
            </a:r>
            <a:r>
              <a:rPr lang="en-US" sz="1800" dirty="0" err="1"/>
              <a:t>dari</a:t>
            </a:r>
            <a:r>
              <a:rPr lang="en-US" sz="1800" dirty="0"/>
              <a:t> </a:t>
            </a:r>
            <a:r>
              <a:rPr lang="en-US" sz="1800" dirty="0" err="1"/>
              <a:t>linux</a:t>
            </a:r>
            <a:r>
              <a:rPr lang="en-US" sz="1800" dirty="0"/>
              <a:t> :</a:t>
            </a:r>
          </a:p>
          <a:p>
            <a:pPr lvl="1">
              <a:lnSpc>
                <a:spcPct val="80000"/>
              </a:lnSpc>
            </a:pPr>
            <a:r>
              <a:rPr lang="en-US" sz="1800" dirty="0"/>
              <a:t>&lt;ctrl-D&gt; </a:t>
            </a:r>
          </a:p>
          <a:p>
            <a:pPr lvl="1">
              <a:lnSpc>
                <a:spcPct val="80000"/>
              </a:lnSpc>
            </a:pPr>
            <a:r>
              <a:rPr lang="en-US" sz="1800" dirty="0"/>
              <a:t>Logout    	(</a:t>
            </a:r>
            <a:r>
              <a:rPr lang="en-US" sz="1800" dirty="0" err="1"/>
              <a:t>pada</a:t>
            </a:r>
            <a:r>
              <a:rPr lang="en-US" sz="1800" dirty="0"/>
              <a:t> C shell)</a:t>
            </a:r>
          </a:p>
          <a:p>
            <a:pPr lvl="1">
              <a:lnSpc>
                <a:spcPct val="80000"/>
              </a:lnSpc>
            </a:pPr>
            <a:r>
              <a:rPr lang="en-US" sz="1800" dirty="0"/>
              <a:t>Exit 	(</a:t>
            </a:r>
            <a:r>
              <a:rPr lang="en-US" sz="1800" dirty="0" err="1"/>
              <a:t>pada</a:t>
            </a:r>
            <a:r>
              <a:rPr lang="en-US" sz="1800" dirty="0"/>
              <a:t> Bourne shell &amp; </a:t>
            </a:r>
            <a:r>
              <a:rPr lang="en-US" sz="1800" dirty="0" err="1"/>
              <a:t>Korn</a:t>
            </a:r>
            <a:r>
              <a:rPr lang="en-US" sz="1800" dirty="0"/>
              <a:t> shell)</a:t>
            </a:r>
          </a:p>
          <a:p>
            <a:pPr lvl="1">
              <a:lnSpc>
                <a:spcPct val="80000"/>
              </a:lnSpc>
              <a:buFontTx/>
              <a:buNone/>
            </a:pPr>
            <a:endParaRPr 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76200" y="152400"/>
            <a:ext cx="7772400" cy="304800"/>
          </a:xfrm>
        </p:spPr>
        <p:txBody>
          <a:bodyPr/>
          <a:lstStyle/>
          <a:p>
            <a:pPr algn="l"/>
            <a:r>
              <a:rPr lang="en-US" sz="2400" b="1" u="sng" dirty="0" err="1"/>
              <a:t>Perintah</a:t>
            </a:r>
            <a:r>
              <a:rPr lang="en-US" sz="2400" b="1" u="sng" dirty="0"/>
              <a:t> </a:t>
            </a:r>
            <a:r>
              <a:rPr lang="en-US" sz="2400" b="1" u="sng" dirty="0" err="1"/>
              <a:t>Dasar</a:t>
            </a:r>
            <a:r>
              <a:rPr lang="en-US" sz="2400" b="1" u="sng" dirty="0"/>
              <a:t> </a:t>
            </a:r>
            <a:r>
              <a:rPr lang="en-US" sz="2400" b="1" u="sng" dirty="0" err="1"/>
              <a:t>Pada</a:t>
            </a:r>
            <a:r>
              <a:rPr lang="en-US" sz="2400" b="1" u="sng" dirty="0"/>
              <a:t> </a:t>
            </a:r>
            <a:r>
              <a:rPr lang="en-US" sz="2400" b="1" u="sng" dirty="0" err="1"/>
              <a:t>linux</a:t>
            </a:r>
            <a:endParaRPr lang="en-US" sz="2400" b="1" u="sng" dirty="0"/>
          </a:p>
        </p:txBody>
      </p:sp>
      <p:sp>
        <p:nvSpPr>
          <p:cNvPr id="12291" name="Rectangle 3"/>
          <p:cNvSpPr>
            <a:spLocks noGrp="1" noChangeArrowheads="1"/>
          </p:cNvSpPr>
          <p:nvPr>
            <p:ph type="subTitle" idx="1"/>
          </p:nvPr>
        </p:nvSpPr>
        <p:spPr>
          <a:xfrm>
            <a:off x="152400" y="838200"/>
            <a:ext cx="8839200" cy="3330575"/>
          </a:xfrm>
        </p:spPr>
        <p:txBody>
          <a:bodyPr/>
          <a:lstStyle/>
          <a:p>
            <a:pPr marL="609600" indent="-609600" algn="l">
              <a:lnSpc>
                <a:spcPct val="90000"/>
              </a:lnSpc>
              <a:buFontTx/>
              <a:buChar char="•"/>
            </a:pPr>
            <a:r>
              <a:rPr lang="en-US" dirty="0"/>
              <a:t> </a:t>
            </a:r>
            <a:r>
              <a:rPr lang="en-US" sz="2000" b="1" dirty="0" err="1"/>
              <a:t>Struktur</a:t>
            </a:r>
            <a:r>
              <a:rPr lang="en-US" sz="2000" b="1" dirty="0"/>
              <a:t> </a:t>
            </a:r>
            <a:r>
              <a:rPr lang="en-US" sz="2000" b="1" dirty="0" err="1"/>
              <a:t>lengkap</a:t>
            </a:r>
            <a:r>
              <a:rPr lang="en-US" sz="2000" b="1" dirty="0"/>
              <a:t> </a:t>
            </a:r>
            <a:r>
              <a:rPr lang="en-US" sz="2000" b="1" dirty="0" err="1"/>
              <a:t>perintah</a:t>
            </a:r>
            <a:r>
              <a:rPr lang="en-US" sz="2000" b="1" dirty="0"/>
              <a:t> Linux </a:t>
            </a:r>
            <a:r>
              <a:rPr lang="en-US" sz="2000" b="1" dirty="0" err="1"/>
              <a:t>berbentuk</a:t>
            </a:r>
            <a:r>
              <a:rPr lang="en-US" sz="2000" dirty="0"/>
              <a:t> </a:t>
            </a:r>
          </a:p>
          <a:p>
            <a:pPr marL="990600" lvl="1" indent="-533400" algn="l">
              <a:lnSpc>
                <a:spcPct val="90000"/>
              </a:lnSpc>
            </a:pPr>
            <a:r>
              <a:rPr lang="en-US" sz="2000" b="1" dirty="0"/>
              <a:t>	      </a:t>
            </a:r>
            <a:r>
              <a:rPr lang="en-US" sz="2000" b="1" i="1" dirty="0" err="1"/>
              <a:t>Nama_perintah</a:t>
            </a:r>
            <a:r>
              <a:rPr lang="en-US" sz="2000" b="1" i="1" dirty="0"/>
              <a:t> [</a:t>
            </a:r>
            <a:r>
              <a:rPr lang="en-US" sz="2000" b="1" i="1" dirty="0" err="1"/>
              <a:t>pilihan</a:t>
            </a:r>
            <a:r>
              <a:rPr lang="en-US" sz="2000" b="1" i="1" dirty="0"/>
              <a:t>][</a:t>
            </a:r>
            <a:r>
              <a:rPr lang="en-US" sz="2000" b="1" i="1" dirty="0" err="1"/>
              <a:t>argumen</a:t>
            </a:r>
            <a:r>
              <a:rPr lang="en-US" sz="2000" b="1" i="1" dirty="0"/>
              <a:t>]</a:t>
            </a:r>
          </a:p>
          <a:p>
            <a:pPr marL="990600" lvl="1" indent="-533400" algn="l">
              <a:lnSpc>
                <a:spcPct val="90000"/>
              </a:lnSpc>
            </a:pPr>
            <a:r>
              <a:rPr lang="en-US" sz="2000" dirty="0" err="1"/>
              <a:t>Ket</a:t>
            </a:r>
            <a:r>
              <a:rPr lang="en-US" sz="2000" dirty="0"/>
              <a:t> : </a:t>
            </a:r>
          </a:p>
          <a:p>
            <a:pPr marL="1420813" lvl="2" indent="-457200" algn="l">
              <a:lnSpc>
                <a:spcPct val="90000"/>
              </a:lnSpc>
              <a:buFontTx/>
              <a:buChar char="•"/>
            </a:pPr>
            <a:r>
              <a:rPr lang="en-US" sz="1800" dirty="0" err="1"/>
              <a:t>Nama_perintah</a:t>
            </a:r>
            <a:r>
              <a:rPr lang="en-US" sz="1800" dirty="0"/>
              <a:t> </a:t>
            </a:r>
            <a:r>
              <a:rPr lang="en-US" sz="1800" dirty="0" err="1"/>
              <a:t>adalah</a:t>
            </a:r>
            <a:r>
              <a:rPr lang="en-US" sz="1800" dirty="0"/>
              <a:t> </a:t>
            </a:r>
            <a:r>
              <a:rPr lang="en-US" sz="1800" dirty="0" err="1"/>
              <a:t>nama</a:t>
            </a:r>
            <a:r>
              <a:rPr lang="en-US" sz="1800" dirty="0"/>
              <a:t> program yang </a:t>
            </a:r>
            <a:r>
              <a:rPr lang="en-US" sz="1800" dirty="0" err="1"/>
              <a:t>akan</a:t>
            </a:r>
            <a:r>
              <a:rPr lang="en-US" sz="1800" dirty="0"/>
              <a:t> </a:t>
            </a:r>
            <a:r>
              <a:rPr lang="en-US" sz="1800" dirty="0" err="1"/>
              <a:t>dijalankan</a:t>
            </a:r>
            <a:r>
              <a:rPr lang="en-US" sz="1800" dirty="0"/>
              <a:t>.</a:t>
            </a:r>
          </a:p>
          <a:p>
            <a:pPr marL="1420813" lvl="2" indent="-457200" algn="l">
              <a:lnSpc>
                <a:spcPct val="90000"/>
              </a:lnSpc>
              <a:buFontTx/>
              <a:buChar char="•"/>
            </a:pPr>
            <a:r>
              <a:rPr lang="en-US" sz="1800" dirty="0" err="1"/>
              <a:t>Pilihan</a:t>
            </a:r>
            <a:r>
              <a:rPr lang="en-US" sz="1800" dirty="0"/>
              <a:t>(option), </a:t>
            </a:r>
            <a:r>
              <a:rPr lang="en-US" sz="1800" dirty="0" err="1"/>
              <a:t>digunakan</a:t>
            </a:r>
            <a:r>
              <a:rPr lang="en-US" sz="1800" dirty="0"/>
              <a:t> </a:t>
            </a:r>
            <a:r>
              <a:rPr lang="en-US" sz="1800" dirty="0" err="1"/>
              <a:t>untuk</a:t>
            </a:r>
            <a:r>
              <a:rPr lang="en-US" sz="1800" dirty="0"/>
              <a:t> </a:t>
            </a:r>
            <a:r>
              <a:rPr lang="en-US" sz="1800" dirty="0" err="1"/>
              <a:t>memberikan</a:t>
            </a:r>
            <a:r>
              <a:rPr lang="en-US" sz="1800" dirty="0"/>
              <a:t> </a:t>
            </a:r>
            <a:r>
              <a:rPr lang="en-US" sz="1800" dirty="0" err="1"/>
              <a:t>pedoman</a:t>
            </a:r>
            <a:r>
              <a:rPr lang="en-US" sz="1800" dirty="0"/>
              <a:t> </a:t>
            </a:r>
            <a:r>
              <a:rPr lang="en-US" sz="1800" dirty="0" err="1"/>
              <a:t>bagaimana</a:t>
            </a:r>
            <a:r>
              <a:rPr lang="en-US" sz="1800" dirty="0"/>
              <a:t> program </a:t>
            </a:r>
            <a:r>
              <a:rPr lang="en-US" sz="1800" dirty="0" err="1"/>
              <a:t>dijalankan</a:t>
            </a:r>
            <a:r>
              <a:rPr lang="en-US" sz="1800" dirty="0"/>
              <a:t>.</a:t>
            </a:r>
          </a:p>
          <a:p>
            <a:pPr marL="1420813" lvl="2" indent="-457200" algn="l">
              <a:lnSpc>
                <a:spcPct val="90000"/>
              </a:lnSpc>
              <a:buFontTx/>
              <a:buChar char="•"/>
            </a:pPr>
            <a:r>
              <a:rPr lang="en-US" sz="1800" dirty="0" err="1"/>
              <a:t>Argumen</a:t>
            </a:r>
            <a:r>
              <a:rPr lang="en-US" sz="1800" dirty="0"/>
              <a:t>, </a:t>
            </a:r>
            <a:r>
              <a:rPr lang="en-US" sz="1800" dirty="0" err="1"/>
              <a:t>dipakai</a:t>
            </a:r>
            <a:r>
              <a:rPr lang="en-US" sz="1800" dirty="0"/>
              <a:t> </a:t>
            </a:r>
            <a:r>
              <a:rPr lang="en-US" sz="1800" dirty="0" err="1"/>
              <a:t>untuk</a:t>
            </a:r>
            <a:r>
              <a:rPr lang="en-US" sz="1800" dirty="0"/>
              <a:t> </a:t>
            </a:r>
            <a:r>
              <a:rPr lang="en-US" sz="1800" dirty="0" err="1"/>
              <a:t>menentukan</a:t>
            </a:r>
            <a:r>
              <a:rPr lang="en-US" sz="1800" dirty="0"/>
              <a:t> data </a:t>
            </a:r>
            <a:r>
              <a:rPr lang="en-US" sz="1800" dirty="0" err="1"/>
              <a:t>yg</a:t>
            </a:r>
            <a:r>
              <a:rPr lang="en-US" sz="1800" dirty="0"/>
              <a:t> </a:t>
            </a:r>
            <a:r>
              <a:rPr lang="en-US" sz="1800" dirty="0" err="1"/>
              <a:t>akan</a:t>
            </a:r>
            <a:r>
              <a:rPr lang="en-US" sz="1800" dirty="0"/>
              <a:t> </a:t>
            </a:r>
            <a:r>
              <a:rPr lang="en-US" sz="1800" dirty="0" err="1"/>
              <a:t>di</a:t>
            </a:r>
            <a:r>
              <a:rPr lang="en-US" sz="1800" dirty="0"/>
              <a:t> </a:t>
            </a:r>
            <a:r>
              <a:rPr lang="en-US" sz="1800" dirty="0" err="1"/>
              <a:t>proses</a:t>
            </a:r>
            <a:r>
              <a:rPr lang="en-US" sz="1800" dirty="0"/>
              <a:t>.</a:t>
            </a:r>
          </a:p>
          <a:p>
            <a:pPr marL="1420813" lvl="2" indent="-457200" algn="l">
              <a:lnSpc>
                <a:spcPct val="90000"/>
              </a:lnSpc>
              <a:buFontTx/>
              <a:buChar char="•"/>
            </a:pPr>
            <a:r>
              <a:rPr lang="en-US" sz="1800" dirty="0" err="1"/>
              <a:t>Spasi</a:t>
            </a:r>
            <a:r>
              <a:rPr lang="en-US" sz="1800" dirty="0"/>
              <a:t> </a:t>
            </a:r>
            <a:r>
              <a:rPr lang="en-US" sz="1800" dirty="0" err="1"/>
              <a:t>atau</a:t>
            </a:r>
            <a:r>
              <a:rPr lang="en-US" sz="1800" dirty="0"/>
              <a:t> tab </a:t>
            </a:r>
            <a:r>
              <a:rPr lang="en-US" sz="1800" dirty="0" err="1"/>
              <a:t>diperlukan</a:t>
            </a:r>
            <a:r>
              <a:rPr lang="en-US" sz="1800" dirty="0"/>
              <a:t> </a:t>
            </a:r>
            <a:r>
              <a:rPr lang="en-US" sz="1800" dirty="0" err="1"/>
              <a:t>untuk</a:t>
            </a:r>
            <a:r>
              <a:rPr lang="en-US" sz="1800" dirty="0"/>
              <a:t> </a:t>
            </a:r>
            <a:r>
              <a:rPr lang="en-US" sz="1800" dirty="0" err="1"/>
              <a:t>memisahkan</a:t>
            </a:r>
            <a:r>
              <a:rPr lang="en-US" sz="1800" dirty="0"/>
              <a:t> </a:t>
            </a:r>
            <a:r>
              <a:rPr lang="en-US" sz="1800" dirty="0" err="1"/>
              <a:t>penulisan</a:t>
            </a:r>
            <a:r>
              <a:rPr lang="en-US" sz="1800" dirty="0"/>
              <a:t> </a:t>
            </a:r>
            <a:r>
              <a:rPr lang="en-US" sz="1800" dirty="0" err="1"/>
              <a:t>antara</a:t>
            </a:r>
            <a:r>
              <a:rPr lang="en-US" sz="1800" dirty="0"/>
              <a:t> </a:t>
            </a:r>
            <a:r>
              <a:rPr lang="en-US" sz="1800" dirty="0" err="1"/>
              <a:t>perintah</a:t>
            </a:r>
            <a:r>
              <a:rPr lang="en-US" sz="1800" dirty="0"/>
              <a:t> </a:t>
            </a:r>
            <a:r>
              <a:rPr lang="en-US" sz="1800" dirty="0" err="1"/>
              <a:t>dengan</a:t>
            </a:r>
            <a:r>
              <a:rPr lang="en-US" sz="1800" dirty="0"/>
              <a:t> </a:t>
            </a:r>
            <a:r>
              <a:rPr lang="en-US" sz="1800" dirty="0" err="1"/>
              <a:t>pilihan</a:t>
            </a:r>
            <a:r>
              <a:rPr lang="en-US" sz="1800" dirty="0"/>
              <a:t> </a:t>
            </a:r>
            <a:r>
              <a:rPr lang="en-US" sz="1800" dirty="0" err="1"/>
              <a:t>serta</a:t>
            </a:r>
            <a:r>
              <a:rPr lang="en-US" sz="1800" dirty="0"/>
              <a:t> </a:t>
            </a:r>
            <a:r>
              <a:rPr lang="en-US" sz="1800" dirty="0" err="1"/>
              <a:t>antara</a:t>
            </a:r>
            <a:r>
              <a:rPr lang="en-US" sz="1800" dirty="0"/>
              <a:t> </a:t>
            </a:r>
            <a:r>
              <a:rPr lang="en-US" sz="1800" dirty="0" err="1"/>
              <a:t>pilihan</a:t>
            </a:r>
            <a:r>
              <a:rPr lang="en-US" sz="1800" dirty="0"/>
              <a:t> </a:t>
            </a:r>
            <a:r>
              <a:rPr lang="en-US" sz="1800" dirty="0" err="1"/>
              <a:t>dengan</a:t>
            </a:r>
            <a:r>
              <a:rPr lang="en-US" sz="1800" dirty="0"/>
              <a:t> </a:t>
            </a:r>
            <a:r>
              <a:rPr lang="en-US" sz="1800" dirty="0" err="1" smtClean="0"/>
              <a:t>argumen</a:t>
            </a:r>
            <a:endParaRPr lang="en-US" sz="2000" dirty="0" smtClean="0"/>
          </a:p>
        </p:txBody>
      </p:sp>
      <p:pic>
        <p:nvPicPr>
          <p:cNvPr id="12295" name="Picture 7"/>
          <p:cNvPicPr>
            <a:picLocks noChangeAspect="1" noChangeArrowheads="1"/>
          </p:cNvPicPr>
          <p:nvPr/>
        </p:nvPicPr>
        <p:blipFill>
          <a:blip r:embed="rId2" cstate="print"/>
          <a:srcRect l="38750" t="56000" r="40000" b="23000"/>
          <a:stretch>
            <a:fillRect/>
          </a:stretch>
        </p:blipFill>
        <p:spPr bwMode="auto">
          <a:xfrm>
            <a:off x="1447800" y="3733800"/>
            <a:ext cx="3084286" cy="1905000"/>
          </a:xfrm>
          <a:prstGeom prst="rect">
            <a:avLst/>
          </a:prstGeom>
          <a:noFill/>
          <a:ln w="9525">
            <a:noFill/>
            <a:miter lim="800000"/>
            <a:headEnd/>
            <a:tailEnd/>
          </a:ln>
        </p:spPr>
      </p:pic>
      <p:sp>
        <p:nvSpPr>
          <p:cNvPr id="11" name="Rectangle 10"/>
          <p:cNvSpPr/>
          <p:nvPr/>
        </p:nvSpPr>
        <p:spPr>
          <a:xfrm>
            <a:off x="4572000" y="5257800"/>
            <a:ext cx="1364476" cy="369332"/>
          </a:xfrm>
          <a:prstGeom prst="rect">
            <a:avLst/>
          </a:prstGeom>
        </p:spPr>
        <p:txBody>
          <a:bodyPr wrap="none">
            <a:spAutoFit/>
          </a:bodyPr>
          <a:lstStyle/>
          <a:p>
            <a:r>
              <a:rPr lang="en-US" dirty="0" smtClean="0"/>
              <a:t>$ </a:t>
            </a:r>
            <a:r>
              <a:rPr lang="en-US" dirty="0" err="1" smtClean="0"/>
              <a:t>echohallo</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7772400" cy="838200"/>
          </a:xfrm>
        </p:spPr>
        <p:txBody>
          <a:bodyPr/>
          <a:lstStyle/>
          <a:p>
            <a:r>
              <a:rPr lang="en-US" dirty="0" err="1"/>
              <a:t>Jenis</a:t>
            </a:r>
            <a:r>
              <a:rPr lang="en-US" dirty="0"/>
              <a:t> File </a:t>
            </a:r>
            <a:r>
              <a:rPr lang="en-US" dirty="0" err="1"/>
              <a:t>pada</a:t>
            </a:r>
            <a:r>
              <a:rPr lang="en-US" dirty="0"/>
              <a:t> Linux</a:t>
            </a:r>
            <a:endParaRPr lang="en-GB" dirty="0"/>
          </a:p>
        </p:txBody>
      </p:sp>
      <p:sp>
        <p:nvSpPr>
          <p:cNvPr id="29699" name="Rectangle 3"/>
          <p:cNvSpPr>
            <a:spLocks noGrp="1" noChangeArrowheads="1"/>
          </p:cNvSpPr>
          <p:nvPr>
            <p:ph type="body" idx="1"/>
          </p:nvPr>
        </p:nvSpPr>
        <p:spPr>
          <a:xfrm>
            <a:off x="685800" y="1143000"/>
            <a:ext cx="7772400" cy="4114800"/>
          </a:xfrm>
        </p:spPr>
        <p:txBody>
          <a:bodyPr/>
          <a:lstStyle/>
          <a:p>
            <a:pPr>
              <a:lnSpc>
                <a:spcPct val="90000"/>
              </a:lnSpc>
              <a:buFont typeface="Wingdings" charset="2"/>
              <a:buChar char="Ø"/>
            </a:pPr>
            <a:r>
              <a:rPr lang="en-US" sz="2800"/>
              <a:t>User Data</a:t>
            </a:r>
          </a:p>
          <a:p>
            <a:pPr>
              <a:lnSpc>
                <a:spcPct val="90000"/>
              </a:lnSpc>
              <a:buFont typeface="Wingdings" charset="2"/>
              <a:buNone/>
            </a:pPr>
            <a:r>
              <a:rPr lang="en-US" sz="2800"/>
              <a:t>	Merupakan file – file yang umumnya diciptakan oleh user untuk menyimpan data misalnya file task, document, dsb.</a:t>
            </a:r>
          </a:p>
          <a:p>
            <a:pPr>
              <a:lnSpc>
                <a:spcPct val="90000"/>
              </a:lnSpc>
              <a:buFont typeface="Wingdings" charset="2"/>
              <a:buChar char="Ø"/>
            </a:pPr>
            <a:r>
              <a:rPr lang="en-US" sz="2800"/>
              <a:t>Sistem data </a:t>
            </a:r>
          </a:p>
          <a:p>
            <a:pPr>
              <a:lnSpc>
                <a:spcPct val="90000"/>
              </a:lnSpc>
              <a:buFont typeface="Wingdings" charset="2"/>
              <a:buNone/>
            </a:pPr>
            <a:r>
              <a:rPr lang="en-US" sz="2800"/>
              <a:t>	File yang digunakan oleh sistem linux untuk melakukan proses misalnya batch file.</a:t>
            </a:r>
          </a:p>
          <a:p>
            <a:pPr>
              <a:lnSpc>
                <a:spcPct val="90000"/>
              </a:lnSpc>
              <a:buFont typeface="Wingdings" charset="2"/>
              <a:buChar char="Ø"/>
            </a:pPr>
            <a:r>
              <a:rPr lang="en-US" sz="2800"/>
              <a:t>File Executetable</a:t>
            </a:r>
          </a:p>
          <a:p>
            <a:pPr>
              <a:lnSpc>
                <a:spcPct val="90000"/>
              </a:lnSpc>
              <a:buFont typeface="Wingdings" charset="2"/>
              <a:buNone/>
            </a:pPr>
            <a:r>
              <a:rPr lang="en-US" sz="2800"/>
              <a:t>	Berisi informasi yang dikenal komputer sebagai instruksi – instruksi, dapat dijalankan secara langsung oleh user misalnya finger, ping, dsb.</a:t>
            </a:r>
            <a:endParaRPr lang="en-GB" sz="2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221</TotalTime>
  <Words>613</Words>
  <Application>Microsoft Office PowerPoint</Application>
  <PresentationFormat>On-screen Show (4:3)</PresentationFormat>
  <Paragraphs>173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Wingdings</vt:lpstr>
      <vt:lpstr>Comic Sans MS</vt:lpstr>
      <vt:lpstr>Default Design</vt:lpstr>
      <vt:lpstr>Sejarah Linux</vt:lpstr>
      <vt:lpstr>LINUX</vt:lpstr>
      <vt:lpstr>Sejarah LINUX</vt:lpstr>
      <vt:lpstr>Keuntungan Menggunakan LINUX</vt:lpstr>
      <vt:lpstr>Distribusi Linux</vt:lpstr>
      <vt:lpstr>Struktur Direktory &amp; File LINUX</vt:lpstr>
      <vt:lpstr>Masuk / Keluar Sistem LINUX</vt:lpstr>
      <vt:lpstr>Perintah Dasar Pada linux</vt:lpstr>
      <vt:lpstr>Jenis File pada Linux</vt:lpstr>
      <vt:lpstr>Aturan Penamaan File </vt:lpstr>
      <vt:lpstr>Operasi File</vt:lpstr>
      <vt:lpstr>Manajemen Direktori</vt:lpstr>
      <vt:lpstr>Direktori Penting Pada File Sistem Linux (1)</vt:lpstr>
      <vt:lpstr>Direktori Penting Pada File Sistem Linux (2)</vt:lpstr>
      <vt:lpstr>Direktori Penting Pada File Sistem Linux (3)</vt:lpstr>
      <vt:lpstr>Tentang KDE </vt:lpstr>
      <vt:lpstr>Tentang KDE (2)</vt:lpstr>
      <vt:lpstr>Editor Vi Pada Linux (1)</vt:lpstr>
      <vt:lpstr>Editor Vi Pada Linux (2)</vt:lpstr>
      <vt:lpstr>Modus Perintah (1) </vt:lpstr>
      <vt:lpstr>Modus Perintah (2)</vt:lpstr>
      <vt:lpstr>TERIMA KASIH</vt:lpstr>
    </vt:vector>
  </TitlesOfParts>
  <Company>GUNADARMA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LINUX</dc:title>
  <dc:creator>DARMA</dc:creator>
  <cp:lastModifiedBy>Aisya Aqilla Deska</cp:lastModifiedBy>
  <cp:revision>11</cp:revision>
  <dcterms:created xsi:type="dcterms:W3CDTF">2008-05-08T02:36:05Z</dcterms:created>
  <dcterms:modified xsi:type="dcterms:W3CDTF">2019-09-17T14:18:30Z</dcterms:modified>
</cp:coreProperties>
</file>