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9144000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.png"/><Relationship Id="rId7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.png"/><Relationship Id="rId7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25.png"/><Relationship Id="rId4" Type="http://schemas.openxmlformats.org/officeDocument/2006/relationships/image" Target="../media/image3.png"/><Relationship Id="rId9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.png"/><Relationship Id="rId7" Type="http://schemas.openxmlformats.org/officeDocument/2006/relationships/image" Target="../media/image2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29.png"/><Relationship Id="rId4" Type="http://schemas.openxmlformats.org/officeDocument/2006/relationships/image" Target="../media/image3.png"/><Relationship Id="rId9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.png"/><Relationship Id="rId7" Type="http://schemas.openxmlformats.org/officeDocument/2006/relationships/image" Target="../media/image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32.png"/><Relationship Id="rId4" Type="http://schemas.openxmlformats.org/officeDocument/2006/relationships/image" Target="../media/image3.png"/><Relationship Id="rId9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.png"/><Relationship Id="rId7" Type="http://schemas.openxmlformats.org/officeDocument/2006/relationships/image" Target="../media/image3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36.png"/><Relationship Id="rId5" Type="http://schemas.openxmlformats.org/officeDocument/2006/relationships/image" Target="../media/image4.png"/><Relationship Id="rId10" Type="http://schemas.openxmlformats.org/officeDocument/2006/relationships/image" Target="../media/image24.png"/><Relationship Id="rId4" Type="http://schemas.openxmlformats.org/officeDocument/2006/relationships/image" Target="../media/image3.png"/><Relationship Id="rId9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2.png"/><Relationship Id="rId7" Type="http://schemas.openxmlformats.org/officeDocument/2006/relationships/image" Target="../media/image37.png"/><Relationship Id="rId12" Type="http://schemas.openxmlformats.org/officeDocument/2006/relationships/image" Target="../media/image4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24.png"/><Relationship Id="rId5" Type="http://schemas.openxmlformats.org/officeDocument/2006/relationships/image" Target="../media/image4.png"/><Relationship Id="rId10" Type="http://schemas.openxmlformats.org/officeDocument/2006/relationships/image" Target="../media/image40.png"/><Relationship Id="rId4" Type="http://schemas.openxmlformats.org/officeDocument/2006/relationships/image" Target="../media/image3.png"/><Relationship Id="rId9" Type="http://schemas.openxmlformats.org/officeDocument/2006/relationships/image" Target="../media/image3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4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4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500" y="0"/>
                </a:lnTo>
                <a:lnTo>
                  <a:pt x="0" y="819393"/>
                </a:lnTo>
                <a:lnTo>
                  <a:pt x="500" y="819393"/>
                </a:lnTo>
                <a:lnTo>
                  <a:pt x="67707" y="816677"/>
                </a:lnTo>
                <a:lnTo>
                  <a:pt x="133418" y="808667"/>
                </a:lnTo>
                <a:lnTo>
                  <a:pt x="197423" y="795576"/>
                </a:lnTo>
                <a:lnTo>
                  <a:pt x="259509" y="777614"/>
                </a:lnTo>
                <a:lnTo>
                  <a:pt x="319466" y="754992"/>
                </a:lnTo>
                <a:lnTo>
                  <a:pt x="377083" y="727922"/>
                </a:lnTo>
                <a:lnTo>
                  <a:pt x="432150" y="696614"/>
                </a:lnTo>
                <a:lnTo>
                  <a:pt x="484455" y="661280"/>
                </a:lnTo>
                <a:lnTo>
                  <a:pt x="533788" y="622130"/>
                </a:lnTo>
                <a:lnTo>
                  <a:pt x="579937" y="579375"/>
                </a:lnTo>
                <a:lnTo>
                  <a:pt x="622692" y="533226"/>
                </a:lnTo>
                <a:lnTo>
                  <a:pt x="661842" y="483896"/>
                </a:lnTo>
                <a:lnTo>
                  <a:pt x="697175" y="431593"/>
                </a:lnTo>
                <a:lnTo>
                  <a:pt x="728482" y="376530"/>
                </a:lnTo>
                <a:lnTo>
                  <a:pt x="755551" y="318918"/>
                </a:lnTo>
                <a:lnTo>
                  <a:pt x="778171" y="258967"/>
                </a:lnTo>
                <a:lnTo>
                  <a:pt x="796132" y="196889"/>
                </a:lnTo>
                <a:lnTo>
                  <a:pt x="809222" y="132894"/>
                </a:lnTo>
                <a:lnTo>
                  <a:pt x="817231" y="67194"/>
                </a:lnTo>
                <a:lnTo>
                  <a:pt x="819947" y="0"/>
                </a:lnTo>
                <a:close/>
              </a:path>
            </a:pathLst>
          </a:custGeom>
          <a:solidFill>
            <a:srgbClr val="FEFA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817231" y="67194"/>
                </a:lnTo>
                <a:lnTo>
                  <a:pt x="809222" y="132894"/>
                </a:lnTo>
                <a:lnTo>
                  <a:pt x="796132" y="196889"/>
                </a:lnTo>
                <a:lnTo>
                  <a:pt x="778171" y="258967"/>
                </a:lnTo>
                <a:lnTo>
                  <a:pt x="755551" y="318918"/>
                </a:lnTo>
                <a:lnTo>
                  <a:pt x="728482" y="376530"/>
                </a:lnTo>
                <a:lnTo>
                  <a:pt x="697175" y="431593"/>
                </a:lnTo>
                <a:lnTo>
                  <a:pt x="661842" y="483896"/>
                </a:lnTo>
                <a:lnTo>
                  <a:pt x="622692" y="533226"/>
                </a:lnTo>
                <a:lnTo>
                  <a:pt x="579937" y="579375"/>
                </a:lnTo>
                <a:lnTo>
                  <a:pt x="533788" y="622130"/>
                </a:lnTo>
                <a:lnTo>
                  <a:pt x="484455" y="661280"/>
                </a:lnTo>
                <a:lnTo>
                  <a:pt x="432150" y="696614"/>
                </a:lnTo>
                <a:lnTo>
                  <a:pt x="377083" y="727922"/>
                </a:lnTo>
                <a:lnTo>
                  <a:pt x="319466" y="754992"/>
                </a:lnTo>
                <a:lnTo>
                  <a:pt x="259509" y="777614"/>
                </a:lnTo>
                <a:lnTo>
                  <a:pt x="197423" y="795576"/>
                </a:lnTo>
                <a:lnTo>
                  <a:pt x="133418" y="808667"/>
                </a:lnTo>
                <a:lnTo>
                  <a:pt x="67707" y="816677"/>
                </a:lnTo>
                <a:lnTo>
                  <a:pt x="500" y="819393"/>
                </a:lnTo>
                <a:lnTo>
                  <a:pt x="333" y="819393"/>
                </a:lnTo>
                <a:lnTo>
                  <a:pt x="166" y="819393"/>
                </a:lnTo>
                <a:lnTo>
                  <a:pt x="0" y="819393"/>
                </a:lnTo>
                <a:lnTo>
                  <a:pt x="500" y="0"/>
                </a:lnTo>
                <a:lnTo>
                  <a:pt x="819947" y="0"/>
                </a:lnTo>
                <a:close/>
              </a:path>
            </a:pathLst>
          </a:custGeom>
          <a:ln w="3175">
            <a:solidFill>
              <a:srgbClr val="D2C3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8016" y="6096"/>
            <a:ext cx="1784603" cy="1783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8818" y="21092"/>
            <a:ext cx="1702141" cy="1702155"/>
          </a:xfrm>
          <a:custGeom>
            <a:avLst/>
            <a:gdLst/>
            <a:ahLst/>
            <a:cxnLst/>
            <a:rect l="l" t="t" r="r" b="b"/>
            <a:pathLst>
              <a:path w="1702141" h="1702155">
                <a:moveTo>
                  <a:pt x="0" y="851154"/>
                </a:moveTo>
                <a:lnTo>
                  <a:pt x="2821" y="781352"/>
                </a:lnTo>
                <a:lnTo>
                  <a:pt x="11139" y="713103"/>
                </a:lnTo>
                <a:lnTo>
                  <a:pt x="24734" y="646627"/>
                </a:lnTo>
                <a:lnTo>
                  <a:pt x="43388" y="582141"/>
                </a:lnTo>
                <a:lnTo>
                  <a:pt x="66881" y="519866"/>
                </a:lnTo>
                <a:lnTo>
                  <a:pt x="94995" y="460020"/>
                </a:lnTo>
                <a:lnTo>
                  <a:pt x="127510" y="402823"/>
                </a:lnTo>
                <a:lnTo>
                  <a:pt x="164207" y="348493"/>
                </a:lnTo>
                <a:lnTo>
                  <a:pt x="204869" y="297251"/>
                </a:lnTo>
                <a:lnTo>
                  <a:pt x="249274" y="249314"/>
                </a:lnTo>
                <a:lnTo>
                  <a:pt x="297205" y="204903"/>
                </a:lnTo>
                <a:lnTo>
                  <a:pt x="348443" y="164236"/>
                </a:lnTo>
                <a:lnTo>
                  <a:pt x="402768" y="127533"/>
                </a:lnTo>
                <a:lnTo>
                  <a:pt x="459961" y="95013"/>
                </a:lnTo>
                <a:lnTo>
                  <a:pt x="519804" y="66894"/>
                </a:lnTo>
                <a:lnTo>
                  <a:pt x="582077" y="43396"/>
                </a:lnTo>
                <a:lnTo>
                  <a:pt x="646561" y="24739"/>
                </a:lnTo>
                <a:lnTo>
                  <a:pt x="713038" y="11141"/>
                </a:lnTo>
                <a:lnTo>
                  <a:pt x="781289" y="2821"/>
                </a:lnTo>
                <a:lnTo>
                  <a:pt x="851093" y="0"/>
                </a:lnTo>
                <a:lnTo>
                  <a:pt x="920896" y="2821"/>
                </a:lnTo>
                <a:lnTo>
                  <a:pt x="989144" y="11141"/>
                </a:lnTo>
                <a:lnTo>
                  <a:pt x="1055619" y="24739"/>
                </a:lnTo>
                <a:lnTo>
                  <a:pt x="1120101" y="43396"/>
                </a:lnTo>
                <a:lnTo>
                  <a:pt x="1182371" y="66894"/>
                </a:lnTo>
                <a:lnTo>
                  <a:pt x="1242211" y="95013"/>
                </a:lnTo>
                <a:lnTo>
                  <a:pt x="1299401" y="127533"/>
                </a:lnTo>
                <a:lnTo>
                  <a:pt x="1353723" y="164236"/>
                </a:lnTo>
                <a:lnTo>
                  <a:pt x="1404957" y="204903"/>
                </a:lnTo>
                <a:lnTo>
                  <a:pt x="1452885" y="249314"/>
                </a:lnTo>
                <a:lnTo>
                  <a:pt x="1497287" y="297251"/>
                </a:lnTo>
                <a:lnTo>
                  <a:pt x="1537946" y="348493"/>
                </a:lnTo>
                <a:lnTo>
                  <a:pt x="1574641" y="402823"/>
                </a:lnTo>
                <a:lnTo>
                  <a:pt x="1607153" y="460020"/>
                </a:lnTo>
                <a:lnTo>
                  <a:pt x="1635265" y="519866"/>
                </a:lnTo>
                <a:lnTo>
                  <a:pt x="1658756" y="582141"/>
                </a:lnTo>
                <a:lnTo>
                  <a:pt x="1677409" y="646627"/>
                </a:lnTo>
                <a:lnTo>
                  <a:pt x="1691003" y="713103"/>
                </a:lnTo>
                <a:lnTo>
                  <a:pt x="1699320" y="781352"/>
                </a:lnTo>
                <a:lnTo>
                  <a:pt x="1702141" y="851154"/>
                </a:lnTo>
                <a:lnTo>
                  <a:pt x="1699320" y="920950"/>
                </a:lnTo>
                <a:lnTo>
                  <a:pt x="1691003" y="989192"/>
                </a:lnTo>
                <a:lnTo>
                  <a:pt x="1677409" y="1055661"/>
                </a:lnTo>
                <a:lnTo>
                  <a:pt x="1658756" y="1120138"/>
                </a:lnTo>
                <a:lnTo>
                  <a:pt x="1635265" y="1182404"/>
                </a:lnTo>
                <a:lnTo>
                  <a:pt x="1607153" y="1242241"/>
                </a:lnTo>
                <a:lnTo>
                  <a:pt x="1574641" y="1299428"/>
                </a:lnTo>
                <a:lnTo>
                  <a:pt x="1537946" y="1353747"/>
                </a:lnTo>
                <a:lnTo>
                  <a:pt x="1497287" y="1404979"/>
                </a:lnTo>
                <a:lnTo>
                  <a:pt x="1452885" y="1452905"/>
                </a:lnTo>
                <a:lnTo>
                  <a:pt x="1404957" y="1497306"/>
                </a:lnTo>
                <a:lnTo>
                  <a:pt x="1353723" y="1537963"/>
                </a:lnTo>
                <a:lnTo>
                  <a:pt x="1299401" y="1574657"/>
                </a:lnTo>
                <a:lnTo>
                  <a:pt x="1242211" y="1607169"/>
                </a:lnTo>
                <a:lnTo>
                  <a:pt x="1182371" y="1635280"/>
                </a:lnTo>
                <a:lnTo>
                  <a:pt x="1120101" y="1658771"/>
                </a:lnTo>
                <a:lnTo>
                  <a:pt x="1055619" y="1677423"/>
                </a:lnTo>
                <a:lnTo>
                  <a:pt x="989144" y="1691017"/>
                </a:lnTo>
                <a:lnTo>
                  <a:pt x="920896" y="1699334"/>
                </a:lnTo>
                <a:lnTo>
                  <a:pt x="851093" y="1702155"/>
                </a:lnTo>
                <a:lnTo>
                  <a:pt x="781289" y="1699334"/>
                </a:lnTo>
                <a:lnTo>
                  <a:pt x="713038" y="1691017"/>
                </a:lnTo>
                <a:lnTo>
                  <a:pt x="646561" y="1677423"/>
                </a:lnTo>
                <a:lnTo>
                  <a:pt x="582077" y="1658771"/>
                </a:lnTo>
                <a:lnTo>
                  <a:pt x="519804" y="1635280"/>
                </a:lnTo>
                <a:lnTo>
                  <a:pt x="459961" y="1607169"/>
                </a:lnTo>
                <a:lnTo>
                  <a:pt x="402768" y="1574657"/>
                </a:lnTo>
                <a:lnTo>
                  <a:pt x="348443" y="1537963"/>
                </a:lnTo>
                <a:lnTo>
                  <a:pt x="297205" y="1497306"/>
                </a:lnTo>
                <a:lnTo>
                  <a:pt x="249274" y="1452905"/>
                </a:lnTo>
                <a:lnTo>
                  <a:pt x="204869" y="1404979"/>
                </a:lnTo>
                <a:lnTo>
                  <a:pt x="164207" y="1353747"/>
                </a:lnTo>
                <a:lnTo>
                  <a:pt x="127510" y="1299428"/>
                </a:lnTo>
                <a:lnTo>
                  <a:pt x="94995" y="1242241"/>
                </a:lnTo>
                <a:lnTo>
                  <a:pt x="66881" y="1182404"/>
                </a:lnTo>
                <a:lnTo>
                  <a:pt x="43388" y="1120138"/>
                </a:lnTo>
                <a:lnTo>
                  <a:pt x="24734" y="1055661"/>
                </a:lnTo>
                <a:lnTo>
                  <a:pt x="11139" y="989192"/>
                </a:lnTo>
                <a:lnTo>
                  <a:pt x="2821" y="920950"/>
                </a:lnTo>
                <a:lnTo>
                  <a:pt x="0" y="851154"/>
                </a:lnTo>
                <a:close/>
              </a:path>
            </a:pathLst>
          </a:custGeom>
          <a:ln w="27304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2211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7586" y="1050710"/>
            <a:ext cx="1116277" cy="1111319"/>
          </a:xfrm>
          <a:custGeom>
            <a:avLst/>
            <a:gdLst/>
            <a:ahLst/>
            <a:cxnLst/>
            <a:rect l="l" t="t" r="r" b="b"/>
            <a:pathLst>
              <a:path w="1116277" h="1111319">
                <a:moveTo>
                  <a:pt x="118225" y="204547"/>
                </a:moveTo>
                <a:lnTo>
                  <a:pt x="147889" y="170370"/>
                </a:lnTo>
                <a:lnTo>
                  <a:pt x="179768" y="139247"/>
                </a:lnTo>
                <a:lnTo>
                  <a:pt x="213657" y="111200"/>
                </a:lnTo>
                <a:lnTo>
                  <a:pt x="249357" y="86249"/>
                </a:lnTo>
                <a:lnTo>
                  <a:pt x="286665" y="64414"/>
                </a:lnTo>
                <a:lnTo>
                  <a:pt x="325379" y="45716"/>
                </a:lnTo>
                <a:lnTo>
                  <a:pt x="365298" y="30176"/>
                </a:lnTo>
                <a:lnTo>
                  <a:pt x="406220" y="17814"/>
                </a:lnTo>
                <a:lnTo>
                  <a:pt x="447942" y="8650"/>
                </a:lnTo>
                <a:lnTo>
                  <a:pt x="490265" y="2705"/>
                </a:lnTo>
                <a:lnTo>
                  <a:pt x="532984" y="0"/>
                </a:lnTo>
                <a:lnTo>
                  <a:pt x="575900" y="554"/>
                </a:lnTo>
                <a:lnTo>
                  <a:pt x="618809" y="4389"/>
                </a:lnTo>
                <a:lnTo>
                  <a:pt x="661511" y="11525"/>
                </a:lnTo>
                <a:lnTo>
                  <a:pt x="703803" y="21983"/>
                </a:lnTo>
                <a:lnTo>
                  <a:pt x="745484" y="35783"/>
                </a:lnTo>
                <a:lnTo>
                  <a:pt x="786352" y="52945"/>
                </a:lnTo>
                <a:lnTo>
                  <a:pt x="826205" y="73490"/>
                </a:lnTo>
                <a:lnTo>
                  <a:pt x="864842" y="97439"/>
                </a:lnTo>
                <a:lnTo>
                  <a:pt x="902060" y="124812"/>
                </a:lnTo>
                <a:lnTo>
                  <a:pt x="937000" y="155037"/>
                </a:lnTo>
                <a:lnTo>
                  <a:pt x="968915" y="187404"/>
                </a:lnTo>
                <a:lnTo>
                  <a:pt x="997780" y="221713"/>
                </a:lnTo>
                <a:lnTo>
                  <a:pt x="1023571" y="257760"/>
                </a:lnTo>
                <a:lnTo>
                  <a:pt x="1046263" y="295346"/>
                </a:lnTo>
                <a:lnTo>
                  <a:pt x="1065832" y="334269"/>
                </a:lnTo>
                <a:lnTo>
                  <a:pt x="1082252" y="374326"/>
                </a:lnTo>
                <a:lnTo>
                  <a:pt x="1095501" y="415318"/>
                </a:lnTo>
                <a:lnTo>
                  <a:pt x="1105552" y="457042"/>
                </a:lnTo>
                <a:lnTo>
                  <a:pt x="1112382" y="499296"/>
                </a:lnTo>
                <a:lnTo>
                  <a:pt x="1115965" y="541881"/>
                </a:lnTo>
                <a:lnTo>
                  <a:pt x="1116277" y="584594"/>
                </a:lnTo>
                <a:lnTo>
                  <a:pt x="1113294" y="627233"/>
                </a:lnTo>
                <a:lnTo>
                  <a:pt x="1106991" y="669599"/>
                </a:lnTo>
                <a:lnTo>
                  <a:pt x="1097343" y="711488"/>
                </a:lnTo>
                <a:lnTo>
                  <a:pt x="1084326" y="752700"/>
                </a:lnTo>
                <a:lnTo>
                  <a:pt x="1067915" y="793033"/>
                </a:lnTo>
                <a:lnTo>
                  <a:pt x="1048085" y="832286"/>
                </a:lnTo>
                <a:lnTo>
                  <a:pt x="1024813" y="870257"/>
                </a:lnTo>
                <a:lnTo>
                  <a:pt x="998072" y="906745"/>
                </a:lnTo>
                <a:lnTo>
                  <a:pt x="968408" y="940923"/>
                </a:lnTo>
                <a:lnTo>
                  <a:pt x="936530" y="972046"/>
                </a:lnTo>
                <a:lnTo>
                  <a:pt x="902641" y="1000093"/>
                </a:lnTo>
                <a:lnTo>
                  <a:pt x="866942" y="1025045"/>
                </a:lnTo>
                <a:lnTo>
                  <a:pt x="829635" y="1046881"/>
                </a:lnTo>
                <a:lnTo>
                  <a:pt x="790922" y="1065581"/>
                </a:lnTo>
                <a:lnTo>
                  <a:pt x="751005" y="1081123"/>
                </a:lnTo>
                <a:lnTo>
                  <a:pt x="710084" y="1093489"/>
                </a:lnTo>
                <a:lnTo>
                  <a:pt x="668363" y="1102657"/>
                </a:lnTo>
                <a:lnTo>
                  <a:pt x="626042" y="1108607"/>
                </a:lnTo>
                <a:lnTo>
                  <a:pt x="583323" y="1111319"/>
                </a:lnTo>
                <a:lnTo>
                  <a:pt x="540408" y="1110772"/>
                </a:lnTo>
                <a:lnTo>
                  <a:pt x="497499" y="1106945"/>
                </a:lnTo>
                <a:lnTo>
                  <a:pt x="454797" y="1099820"/>
                </a:lnTo>
                <a:lnTo>
                  <a:pt x="412504" y="1089374"/>
                </a:lnTo>
                <a:lnTo>
                  <a:pt x="370822" y="1075588"/>
                </a:lnTo>
                <a:lnTo>
                  <a:pt x="329953" y="1058441"/>
                </a:lnTo>
                <a:lnTo>
                  <a:pt x="290098" y="1037914"/>
                </a:lnTo>
                <a:lnTo>
                  <a:pt x="251458" y="1013985"/>
                </a:lnTo>
                <a:lnTo>
                  <a:pt x="214237" y="986634"/>
                </a:lnTo>
                <a:lnTo>
                  <a:pt x="179297" y="956404"/>
                </a:lnTo>
                <a:lnTo>
                  <a:pt x="147381" y="924033"/>
                </a:lnTo>
                <a:lnTo>
                  <a:pt x="118515" y="889722"/>
                </a:lnTo>
                <a:lnTo>
                  <a:pt x="92722" y="853672"/>
                </a:lnTo>
                <a:lnTo>
                  <a:pt x="70028" y="816084"/>
                </a:lnTo>
                <a:lnTo>
                  <a:pt x="50457" y="777159"/>
                </a:lnTo>
                <a:lnTo>
                  <a:pt x="34033" y="737099"/>
                </a:lnTo>
                <a:lnTo>
                  <a:pt x="20783" y="696105"/>
                </a:lnTo>
                <a:lnTo>
                  <a:pt x="10729" y="654377"/>
                </a:lnTo>
                <a:lnTo>
                  <a:pt x="3898" y="612118"/>
                </a:lnTo>
                <a:lnTo>
                  <a:pt x="313" y="569529"/>
                </a:lnTo>
                <a:lnTo>
                  <a:pt x="0" y="526810"/>
                </a:lnTo>
                <a:lnTo>
                  <a:pt x="2982" y="484163"/>
                </a:lnTo>
                <a:lnTo>
                  <a:pt x="9285" y="441789"/>
                </a:lnTo>
                <a:lnTo>
                  <a:pt x="18934" y="399889"/>
                </a:lnTo>
                <a:lnTo>
                  <a:pt x="31953" y="358665"/>
                </a:lnTo>
                <a:lnTo>
                  <a:pt x="48367" y="318317"/>
                </a:lnTo>
                <a:lnTo>
                  <a:pt x="68200" y="279048"/>
                </a:lnTo>
                <a:lnTo>
                  <a:pt x="91478" y="241057"/>
                </a:lnTo>
                <a:lnTo>
                  <a:pt x="118225" y="20454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962" y="1181142"/>
            <a:ext cx="855561" cy="850551"/>
          </a:xfrm>
          <a:custGeom>
            <a:avLst/>
            <a:gdLst/>
            <a:ahLst/>
            <a:cxnLst/>
            <a:rect l="l" t="t" r="r" b="b"/>
            <a:pathLst>
              <a:path w="855561" h="850551">
                <a:moveTo>
                  <a:pt x="89838" y="155527"/>
                </a:moveTo>
                <a:lnTo>
                  <a:pt x="69428" y="183390"/>
                </a:lnTo>
                <a:lnTo>
                  <a:pt x="51680" y="212396"/>
                </a:lnTo>
                <a:lnTo>
                  <a:pt x="36574" y="242392"/>
                </a:lnTo>
                <a:lnTo>
                  <a:pt x="24091" y="273222"/>
                </a:lnTo>
                <a:lnTo>
                  <a:pt x="14211" y="304733"/>
                </a:lnTo>
                <a:lnTo>
                  <a:pt x="6915" y="336771"/>
                </a:lnTo>
                <a:lnTo>
                  <a:pt x="2185" y="369181"/>
                </a:lnTo>
                <a:lnTo>
                  <a:pt x="0" y="401808"/>
                </a:lnTo>
                <a:lnTo>
                  <a:pt x="340" y="434500"/>
                </a:lnTo>
                <a:lnTo>
                  <a:pt x="3188" y="467101"/>
                </a:lnTo>
                <a:lnTo>
                  <a:pt x="8522" y="499458"/>
                </a:lnTo>
                <a:lnTo>
                  <a:pt x="16325" y="531416"/>
                </a:lnTo>
                <a:lnTo>
                  <a:pt x="26576" y="562820"/>
                </a:lnTo>
                <a:lnTo>
                  <a:pt x="39256" y="593518"/>
                </a:lnTo>
                <a:lnTo>
                  <a:pt x="54346" y="623354"/>
                </a:lnTo>
                <a:lnTo>
                  <a:pt x="71826" y="652175"/>
                </a:lnTo>
                <a:lnTo>
                  <a:pt x="91678" y="679825"/>
                </a:lnTo>
                <a:lnTo>
                  <a:pt x="113881" y="706151"/>
                </a:lnTo>
                <a:lnTo>
                  <a:pt x="138416" y="731000"/>
                </a:lnTo>
                <a:lnTo>
                  <a:pt x="165264" y="754215"/>
                </a:lnTo>
                <a:lnTo>
                  <a:pt x="193850" y="775245"/>
                </a:lnTo>
                <a:lnTo>
                  <a:pt x="223514" y="793657"/>
                </a:lnTo>
                <a:lnTo>
                  <a:pt x="254102" y="809468"/>
                </a:lnTo>
                <a:lnTo>
                  <a:pt x="285460" y="822692"/>
                </a:lnTo>
                <a:lnTo>
                  <a:pt x="317433" y="833345"/>
                </a:lnTo>
                <a:lnTo>
                  <a:pt x="349866" y="841442"/>
                </a:lnTo>
                <a:lnTo>
                  <a:pt x="382605" y="846998"/>
                </a:lnTo>
                <a:lnTo>
                  <a:pt x="415495" y="850029"/>
                </a:lnTo>
                <a:lnTo>
                  <a:pt x="448382" y="850551"/>
                </a:lnTo>
                <a:lnTo>
                  <a:pt x="481111" y="848577"/>
                </a:lnTo>
                <a:lnTo>
                  <a:pt x="513528" y="844125"/>
                </a:lnTo>
                <a:lnTo>
                  <a:pt x="545478" y="837209"/>
                </a:lnTo>
                <a:lnTo>
                  <a:pt x="576806" y="827844"/>
                </a:lnTo>
                <a:lnTo>
                  <a:pt x="607358" y="816047"/>
                </a:lnTo>
                <a:lnTo>
                  <a:pt x="636980" y="801831"/>
                </a:lnTo>
                <a:lnTo>
                  <a:pt x="665517" y="785213"/>
                </a:lnTo>
                <a:lnTo>
                  <a:pt x="692813" y="766208"/>
                </a:lnTo>
                <a:lnTo>
                  <a:pt x="718716" y="744831"/>
                </a:lnTo>
                <a:lnTo>
                  <a:pt x="743070" y="721098"/>
                </a:lnTo>
                <a:lnTo>
                  <a:pt x="765720" y="695023"/>
                </a:lnTo>
                <a:lnTo>
                  <a:pt x="786132" y="667144"/>
                </a:lnTo>
                <a:lnTo>
                  <a:pt x="803881" y="638124"/>
                </a:lnTo>
                <a:lnTo>
                  <a:pt x="818988" y="608119"/>
                </a:lnTo>
                <a:lnTo>
                  <a:pt x="831471" y="577281"/>
                </a:lnTo>
                <a:lnTo>
                  <a:pt x="841351" y="545765"/>
                </a:lnTo>
                <a:lnTo>
                  <a:pt x="848646" y="513726"/>
                </a:lnTo>
                <a:lnTo>
                  <a:pt x="853376" y="481315"/>
                </a:lnTo>
                <a:lnTo>
                  <a:pt x="855561" y="448689"/>
                </a:lnTo>
                <a:lnTo>
                  <a:pt x="855220" y="416000"/>
                </a:lnTo>
                <a:lnTo>
                  <a:pt x="852372" y="383403"/>
                </a:lnTo>
                <a:lnTo>
                  <a:pt x="847037" y="351052"/>
                </a:lnTo>
                <a:lnTo>
                  <a:pt x="839234" y="319099"/>
                </a:lnTo>
                <a:lnTo>
                  <a:pt x="828983" y="287701"/>
                </a:lnTo>
                <a:lnTo>
                  <a:pt x="816303" y="257009"/>
                </a:lnTo>
                <a:lnTo>
                  <a:pt x="801214" y="227179"/>
                </a:lnTo>
                <a:lnTo>
                  <a:pt x="783734" y="198364"/>
                </a:lnTo>
                <a:lnTo>
                  <a:pt x="763885" y="170718"/>
                </a:lnTo>
                <a:lnTo>
                  <a:pt x="741684" y="144395"/>
                </a:lnTo>
                <a:lnTo>
                  <a:pt x="717151" y="119550"/>
                </a:lnTo>
                <a:lnTo>
                  <a:pt x="690307" y="96335"/>
                </a:lnTo>
                <a:lnTo>
                  <a:pt x="661718" y="75305"/>
                </a:lnTo>
                <a:lnTo>
                  <a:pt x="632051" y="56893"/>
                </a:lnTo>
                <a:lnTo>
                  <a:pt x="601461" y="41082"/>
                </a:lnTo>
                <a:lnTo>
                  <a:pt x="570101" y="27858"/>
                </a:lnTo>
                <a:lnTo>
                  <a:pt x="538127" y="17205"/>
                </a:lnTo>
                <a:lnTo>
                  <a:pt x="505693" y="9109"/>
                </a:lnTo>
                <a:lnTo>
                  <a:pt x="472953" y="3552"/>
                </a:lnTo>
                <a:lnTo>
                  <a:pt x="440062" y="521"/>
                </a:lnTo>
                <a:lnTo>
                  <a:pt x="407175" y="0"/>
                </a:lnTo>
                <a:lnTo>
                  <a:pt x="374445" y="1973"/>
                </a:lnTo>
                <a:lnTo>
                  <a:pt x="342029" y="6425"/>
                </a:lnTo>
                <a:lnTo>
                  <a:pt x="310079" y="13341"/>
                </a:lnTo>
                <a:lnTo>
                  <a:pt x="278751" y="22706"/>
                </a:lnTo>
                <a:lnTo>
                  <a:pt x="248199" y="34503"/>
                </a:lnTo>
                <a:lnTo>
                  <a:pt x="218577" y="48719"/>
                </a:lnTo>
                <a:lnTo>
                  <a:pt x="190041" y="65337"/>
                </a:lnTo>
                <a:lnTo>
                  <a:pt x="162745" y="84342"/>
                </a:lnTo>
                <a:lnTo>
                  <a:pt x="136842" y="105719"/>
                </a:lnTo>
                <a:lnTo>
                  <a:pt x="112489" y="129453"/>
                </a:lnTo>
                <a:lnTo>
                  <a:pt x="89838" y="15552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88136" y="0"/>
            <a:ext cx="8055864" cy="6858000"/>
          </a:xfrm>
          <a:custGeom>
            <a:avLst/>
            <a:gdLst/>
            <a:ahLst/>
            <a:cxnLst/>
            <a:rect l="l" t="t" r="r" b="b"/>
            <a:pathLst>
              <a:path w="8055864" h="6858000">
                <a:moveTo>
                  <a:pt x="0" y="6858000"/>
                </a:moveTo>
                <a:lnTo>
                  <a:pt x="8055864" y="6858000"/>
                </a:lnTo>
                <a:lnTo>
                  <a:pt x="8055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12877" y="0"/>
            <a:ext cx="2106" cy="6858000"/>
          </a:xfrm>
          <a:custGeom>
            <a:avLst/>
            <a:gdLst/>
            <a:ahLst/>
            <a:cxnLst/>
            <a:rect l="l" t="t" r="r" b="b"/>
            <a:pathLst>
              <a:path w="2106" h="6858000">
                <a:moveTo>
                  <a:pt x="0" y="6858000"/>
                </a:moveTo>
                <a:lnTo>
                  <a:pt x="2106" y="6858000"/>
                </a:lnTo>
                <a:lnTo>
                  <a:pt x="210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35735" y="0"/>
            <a:ext cx="155447" cy="6858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14984" y="0"/>
            <a:ext cx="73151" cy="6858000"/>
          </a:xfrm>
          <a:custGeom>
            <a:avLst/>
            <a:gdLst/>
            <a:ahLst/>
            <a:cxnLst/>
            <a:rect l="l" t="t" r="r" b="b"/>
            <a:pathLst>
              <a:path w="73151" h="6858000">
                <a:moveTo>
                  <a:pt x="0" y="6858000"/>
                </a:moveTo>
                <a:lnTo>
                  <a:pt x="73151" y="6858000"/>
                </a:lnTo>
                <a:lnTo>
                  <a:pt x="73151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21437" y="1413753"/>
            <a:ext cx="210311" cy="2103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21437" y="1413753"/>
            <a:ext cx="210311" cy="210312"/>
          </a:xfrm>
          <a:custGeom>
            <a:avLst/>
            <a:gdLst/>
            <a:ahLst/>
            <a:cxnLst/>
            <a:rect l="l" t="t" r="r" b="b"/>
            <a:pathLst>
              <a:path w="210311" h="210312">
                <a:moveTo>
                  <a:pt x="0" y="105155"/>
                </a:moveTo>
                <a:lnTo>
                  <a:pt x="1007" y="90549"/>
                </a:lnTo>
                <a:lnTo>
                  <a:pt x="3940" y="76555"/>
                </a:lnTo>
                <a:lnTo>
                  <a:pt x="8663" y="63309"/>
                </a:lnTo>
                <a:lnTo>
                  <a:pt x="15041" y="50946"/>
                </a:lnTo>
                <a:lnTo>
                  <a:pt x="22941" y="39602"/>
                </a:lnTo>
                <a:lnTo>
                  <a:pt x="32226" y="29412"/>
                </a:lnTo>
                <a:lnTo>
                  <a:pt x="42763" y="20512"/>
                </a:lnTo>
                <a:lnTo>
                  <a:pt x="54416" y="13036"/>
                </a:lnTo>
                <a:lnTo>
                  <a:pt x="67050" y="7121"/>
                </a:lnTo>
                <a:lnTo>
                  <a:pt x="80531" y="2900"/>
                </a:lnTo>
                <a:lnTo>
                  <a:pt x="94725" y="511"/>
                </a:lnTo>
                <a:lnTo>
                  <a:pt x="105155" y="0"/>
                </a:lnTo>
                <a:lnTo>
                  <a:pt x="119772" y="1008"/>
                </a:lnTo>
                <a:lnTo>
                  <a:pt x="133772" y="3943"/>
                </a:lnTo>
                <a:lnTo>
                  <a:pt x="147021" y="8670"/>
                </a:lnTo>
                <a:lnTo>
                  <a:pt x="159384" y="15052"/>
                </a:lnTo>
                <a:lnTo>
                  <a:pt x="170727" y="22955"/>
                </a:lnTo>
                <a:lnTo>
                  <a:pt x="180914" y="32244"/>
                </a:lnTo>
                <a:lnTo>
                  <a:pt x="189811" y="42783"/>
                </a:lnTo>
                <a:lnTo>
                  <a:pt x="197283" y="54436"/>
                </a:lnTo>
                <a:lnTo>
                  <a:pt x="203196" y="67069"/>
                </a:lnTo>
                <a:lnTo>
                  <a:pt x="207413" y="80546"/>
                </a:lnTo>
                <a:lnTo>
                  <a:pt x="209801" y="94732"/>
                </a:lnTo>
                <a:lnTo>
                  <a:pt x="210311" y="105155"/>
                </a:lnTo>
                <a:lnTo>
                  <a:pt x="209304" y="119795"/>
                </a:lnTo>
                <a:lnTo>
                  <a:pt x="206371" y="133810"/>
                </a:lnTo>
                <a:lnTo>
                  <a:pt x="201648" y="147067"/>
                </a:lnTo>
                <a:lnTo>
                  <a:pt x="195269" y="159433"/>
                </a:lnTo>
                <a:lnTo>
                  <a:pt x="187369" y="170773"/>
                </a:lnTo>
                <a:lnTo>
                  <a:pt x="178084" y="180954"/>
                </a:lnTo>
                <a:lnTo>
                  <a:pt x="167547" y="189843"/>
                </a:lnTo>
                <a:lnTo>
                  <a:pt x="155894" y="197306"/>
                </a:lnTo>
                <a:lnTo>
                  <a:pt x="143259" y="203209"/>
                </a:lnTo>
                <a:lnTo>
                  <a:pt x="129779" y="207419"/>
                </a:lnTo>
                <a:lnTo>
                  <a:pt x="115586" y="209802"/>
                </a:lnTo>
                <a:lnTo>
                  <a:pt x="105155" y="210312"/>
                </a:lnTo>
                <a:lnTo>
                  <a:pt x="90539" y="209306"/>
                </a:lnTo>
                <a:lnTo>
                  <a:pt x="76538" y="206379"/>
                </a:lnTo>
                <a:lnTo>
                  <a:pt x="63289" y="201664"/>
                </a:lnTo>
                <a:lnTo>
                  <a:pt x="50926" y="195294"/>
                </a:lnTo>
                <a:lnTo>
                  <a:pt x="39583" y="187404"/>
                </a:lnTo>
                <a:lnTo>
                  <a:pt x="29396" y="178126"/>
                </a:lnTo>
                <a:lnTo>
                  <a:pt x="20499" y="167594"/>
                </a:lnTo>
                <a:lnTo>
                  <a:pt x="13027" y="155943"/>
                </a:lnTo>
                <a:lnTo>
                  <a:pt x="7115" y="143304"/>
                </a:lnTo>
                <a:lnTo>
                  <a:pt x="2898" y="129814"/>
                </a:lnTo>
                <a:lnTo>
                  <a:pt x="510" y="115603"/>
                </a:lnTo>
                <a:lnTo>
                  <a:pt x="0" y="105155"/>
                </a:lnTo>
                <a:close/>
              </a:path>
            </a:pathLst>
          </a:custGeom>
          <a:ln w="1999">
            <a:solidFill>
              <a:srgbClr val="2F8CA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57167" y="1345051"/>
            <a:ext cx="64007" cy="64008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0" y="32003"/>
                </a:moveTo>
                <a:lnTo>
                  <a:pt x="3143" y="18116"/>
                </a:lnTo>
                <a:lnTo>
                  <a:pt x="11600" y="7318"/>
                </a:lnTo>
                <a:lnTo>
                  <a:pt x="23912" y="1026"/>
                </a:lnTo>
                <a:lnTo>
                  <a:pt x="32003" y="0"/>
                </a:lnTo>
                <a:lnTo>
                  <a:pt x="45852" y="3125"/>
                </a:lnTo>
                <a:lnTo>
                  <a:pt x="56660" y="11557"/>
                </a:lnTo>
                <a:lnTo>
                  <a:pt x="62975" y="23877"/>
                </a:lnTo>
                <a:lnTo>
                  <a:pt x="64007" y="32003"/>
                </a:lnTo>
                <a:lnTo>
                  <a:pt x="60867" y="45837"/>
                </a:lnTo>
                <a:lnTo>
                  <a:pt x="52413" y="56650"/>
                </a:lnTo>
                <a:lnTo>
                  <a:pt x="40100" y="62973"/>
                </a:lnTo>
                <a:lnTo>
                  <a:pt x="32003" y="64008"/>
                </a:lnTo>
                <a:lnTo>
                  <a:pt x="18162" y="60861"/>
                </a:lnTo>
                <a:lnTo>
                  <a:pt x="7351" y="52399"/>
                </a:lnTo>
                <a:lnTo>
                  <a:pt x="1032" y="40089"/>
                </a:lnTo>
                <a:lnTo>
                  <a:pt x="0" y="32003"/>
                </a:lnTo>
                <a:close/>
              </a:path>
            </a:pathLst>
          </a:custGeom>
          <a:ln w="12700">
            <a:solidFill>
              <a:srgbClr val="2F7F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965959" y="367284"/>
            <a:ext cx="6338316" cy="11064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642859" y="367284"/>
            <a:ext cx="798576" cy="110642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732276" y="961644"/>
            <a:ext cx="2805683" cy="110642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76544" y="961644"/>
            <a:ext cx="798575" cy="110642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23972" y="1556003"/>
            <a:ext cx="4623815" cy="110642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786372" y="1556003"/>
            <a:ext cx="798576" cy="110642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284604" y="596269"/>
            <a:ext cx="5740048" cy="11153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4125"/>
              </a:lnSpc>
              <a:spcBef>
                <a:spcPts val="206"/>
              </a:spcBef>
            </a:pPr>
            <a:r>
              <a:rPr sz="39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LAN</a:t>
            </a:r>
            <a:r>
              <a:rPr sz="3900" spc="-209" dirty="0" smtClean="0">
                <a:solidFill>
                  <a:srgbClr val="562213"/>
                </a:solidFill>
                <a:latin typeface="Gill Sans MT"/>
                <a:cs typeface="Gill Sans MT"/>
              </a:rPr>
              <a:t>D</a:t>
            </a:r>
            <a:r>
              <a:rPr sz="39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ASAN</a:t>
            </a:r>
            <a:r>
              <a:rPr sz="3900" spc="109" dirty="0" smtClean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39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M</a:t>
            </a:r>
            <a:r>
              <a:rPr sz="3900" spc="-384" dirty="0" smtClean="0">
                <a:solidFill>
                  <a:srgbClr val="562213"/>
                </a:solidFill>
                <a:latin typeface="Gill Sans MT"/>
                <a:cs typeface="Gill Sans MT"/>
              </a:rPr>
              <a:t>A</a:t>
            </a:r>
            <a:r>
              <a:rPr sz="39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TEM</a:t>
            </a:r>
            <a:r>
              <a:rPr sz="3900" spc="-389" dirty="0" smtClean="0">
                <a:solidFill>
                  <a:srgbClr val="562213"/>
                </a:solidFill>
                <a:latin typeface="Gill Sans MT"/>
                <a:cs typeface="Gill Sans MT"/>
              </a:rPr>
              <a:t>A</a:t>
            </a:r>
            <a:r>
              <a:rPr sz="39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TIKA</a:t>
            </a:r>
            <a:endParaRPr sz="3900">
              <a:latin typeface="Gill Sans MT"/>
              <a:cs typeface="Gill Sans MT"/>
            </a:endParaRPr>
          </a:p>
          <a:p>
            <a:pPr marL="1729413" marR="1767400" algn="ctr">
              <a:lnSpc>
                <a:spcPts val="4500"/>
              </a:lnSpc>
              <a:spcBef>
                <a:spcPts val="178"/>
              </a:spcBef>
            </a:pPr>
            <a:r>
              <a:rPr sz="39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Handout</a:t>
            </a:r>
            <a:r>
              <a:rPr sz="3900" spc="94" dirty="0" smtClean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39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3</a:t>
            </a:r>
            <a:endParaRPr sz="39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42884" y="1785240"/>
            <a:ext cx="1937143" cy="520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00"/>
              </a:lnSpc>
              <a:spcBef>
                <a:spcPts val="205"/>
              </a:spcBef>
            </a:pPr>
            <a:r>
              <a:rPr sz="39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(Kalkul</a:t>
            </a:r>
            <a:r>
              <a:rPr sz="3900" spc="4" dirty="0" smtClean="0">
                <a:solidFill>
                  <a:srgbClr val="562213"/>
                </a:solidFill>
                <a:latin typeface="Gill Sans MT"/>
                <a:cs typeface="Gill Sans MT"/>
              </a:rPr>
              <a:t>u</a:t>
            </a:r>
            <a:r>
              <a:rPr sz="39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s</a:t>
            </a:r>
            <a:endParaRPr sz="39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15667" y="1785240"/>
            <a:ext cx="2089698" cy="520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00"/>
              </a:lnSpc>
              <a:spcBef>
                <a:spcPts val="205"/>
              </a:spcBef>
            </a:pPr>
            <a:r>
              <a:rPr sz="39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P</a:t>
            </a:r>
            <a:r>
              <a:rPr sz="3900" spc="-89" dirty="0" smtClean="0">
                <a:solidFill>
                  <a:srgbClr val="562213"/>
                </a:solidFill>
                <a:latin typeface="Gill Sans MT"/>
                <a:cs typeface="Gill Sans MT"/>
              </a:rPr>
              <a:t>r</a:t>
            </a:r>
            <a:r>
              <a:rPr sz="39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oposisi)</a:t>
            </a:r>
            <a:endParaRPr sz="3900">
              <a:latin typeface="Gill Sans MT"/>
              <a:cs typeface="Gill Sans M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653667" y="5699577"/>
            <a:ext cx="4800503" cy="6455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45579" marR="773561" algn="ctr">
              <a:lnSpc>
                <a:spcPct val="95825"/>
              </a:lnSpc>
              <a:spcBef>
                <a:spcPts val="566"/>
              </a:spcBef>
            </a:pP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500" y="0"/>
                </a:lnTo>
                <a:lnTo>
                  <a:pt x="0" y="819393"/>
                </a:lnTo>
                <a:lnTo>
                  <a:pt x="500" y="819393"/>
                </a:lnTo>
                <a:lnTo>
                  <a:pt x="67707" y="816677"/>
                </a:lnTo>
                <a:lnTo>
                  <a:pt x="133418" y="808667"/>
                </a:lnTo>
                <a:lnTo>
                  <a:pt x="197423" y="795576"/>
                </a:lnTo>
                <a:lnTo>
                  <a:pt x="259509" y="777614"/>
                </a:lnTo>
                <a:lnTo>
                  <a:pt x="319466" y="754992"/>
                </a:lnTo>
                <a:lnTo>
                  <a:pt x="377083" y="727922"/>
                </a:lnTo>
                <a:lnTo>
                  <a:pt x="432150" y="696614"/>
                </a:lnTo>
                <a:lnTo>
                  <a:pt x="484455" y="661280"/>
                </a:lnTo>
                <a:lnTo>
                  <a:pt x="533788" y="622130"/>
                </a:lnTo>
                <a:lnTo>
                  <a:pt x="579937" y="579375"/>
                </a:lnTo>
                <a:lnTo>
                  <a:pt x="622692" y="533226"/>
                </a:lnTo>
                <a:lnTo>
                  <a:pt x="661842" y="483896"/>
                </a:lnTo>
                <a:lnTo>
                  <a:pt x="697175" y="431593"/>
                </a:lnTo>
                <a:lnTo>
                  <a:pt x="728482" y="376530"/>
                </a:lnTo>
                <a:lnTo>
                  <a:pt x="755551" y="318918"/>
                </a:lnTo>
                <a:lnTo>
                  <a:pt x="778171" y="258967"/>
                </a:lnTo>
                <a:lnTo>
                  <a:pt x="796132" y="196889"/>
                </a:lnTo>
                <a:lnTo>
                  <a:pt x="809222" y="132894"/>
                </a:lnTo>
                <a:lnTo>
                  <a:pt x="817231" y="67194"/>
                </a:lnTo>
                <a:lnTo>
                  <a:pt x="819947" y="0"/>
                </a:lnTo>
                <a:close/>
              </a:path>
            </a:pathLst>
          </a:custGeom>
          <a:solidFill>
            <a:srgbClr val="FEFA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817231" y="67194"/>
                </a:lnTo>
                <a:lnTo>
                  <a:pt x="809222" y="132894"/>
                </a:lnTo>
                <a:lnTo>
                  <a:pt x="796132" y="196889"/>
                </a:lnTo>
                <a:lnTo>
                  <a:pt x="778171" y="258967"/>
                </a:lnTo>
                <a:lnTo>
                  <a:pt x="755551" y="318918"/>
                </a:lnTo>
                <a:lnTo>
                  <a:pt x="728482" y="376530"/>
                </a:lnTo>
                <a:lnTo>
                  <a:pt x="697175" y="431593"/>
                </a:lnTo>
                <a:lnTo>
                  <a:pt x="661842" y="483896"/>
                </a:lnTo>
                <a:lnTo>
                  <a:pt x="622692" y="533226"/>
                </a:lnTo>
                <a:lnTo>
                  <a:pt x="579937" y="579375"/>
                </a:lnTo>
                <a:lnTo>
                  <a:pt x="533788" y="622130"/>
                </a:lnTo>
                <a:lnTo>
                  <a:pt x="484455" y="661280"/>
                </a:lnTo>
                <a:lnTo>
                  <a:pt x="432150" y="696614"/>
                </a:lnTo>
                <a:lnTo>
                  <a:pt x="377083" y="727922"/>
                </a:lnTo>
                <a:lnTo>
                  <a:pt x="319466" y="754992"/>
                </a:lnTo>
                <a:lnTo>
                  <a:pt x="259509" y="777614"/>
                </a:lnTo>
                <a:lnTo>
                  <a:pt x="197423" y="795576"/>
                </a:lnTo>
                <a:lnTo>
                  <a:pt x="133418" y="808667"/>
                </a:lnTo>
                <a:lnTo>
                  <a:pt x="67707" y="816677"/>
                </a:lnTo>
                <a:lnTo>
                  <a:pt x="500" y="819393"/>
                </a:lnTo>
                <a:lnTo>
                  <a:pt x="333" y="819393"/>
                </a:lnTo>
                <a:lnTo>
                  <a:pt x="166" y="819393"/>
                </a:lnTo>
                <a:lnTo>
                  <a:pt x="0" y="819393"/>
                </a:lnTo>
                <a:lnTo>
                  <a:pt x="500" y="0"/>
                </a:lnTo>
                <a:lnTo>
                  <a:pt x="819947" y="0"/>
                </a:lnTo>
                <a:close/>
              </a:path>
            </a:pathLst>
          </a:custGeom>
          <a:ln w="3175">
            <a:solidFill>
              <a:srgbClr val="D2C3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8016" y="6096"/>
            <a:ext cx="1784603" cy="1783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8818" y="21092"/>
            <a:ext cx="1702141" cy="1702155"/>
          </a:xfrm>
          <a:custGeom>
            <a:avLst/>
            <a:gdLst/>
            <a:ahLst/>
            <a:cxnLst/>
            <a:rect l="l" t="t" r="r" b="b"/>
            <a:pathLst>
              <a:path w="1702141" h="1702155">
                <a:moveTo>
                  <a:pt x="0" y="851154"/>
                </a:moveTo>
                <a:lnTo>
                  <a:pt x="2821" y="781352"/>
                </a:lnTo>
                <a:lnTo>
                  <a:pt x="11139" y="713103"/>
                </a:lnTo>
                <a:lnTo>
                  <a:pt x="24734" y="646627"/>
                </a:lnTo>
                <a:lnTo>
                  <a:pt x="43388" y="582141"/>
                </a:lnTo>
                <a:lnTo>
                  <a:pt x="66881" y="519866"/>
                </a:lnTo>
                <a:lnTo>
                  <a:pt x="94995" y="460020"/>
                </a:lnTo>
                <a:lnTo>
                  <a:pt x="127510" y="402823"/>
                </a:lnTo>
                <a:lnTo>
                  <a:pt x="164207" y="348493"/>
                </a:lnTo>
                <a:lnTo>
                  <a:pt x="204869" y="297251"/>
                </a:lnTo>
                <a:lnTo>
                  <a:pt x="249274" y="249314"/>
                </a:lnTo>
                <a:lnTo>
                  <a:pt x="297205" y="204903"/>
                </a:lnTo>
                <a:lnTo>
                  <a:pt x="348443" y="164236"/>
                </a:lnTo>
                <a:lnTo>
                  <a:pt x="402768" y="127533"/>
                </a:lnTo>
                <a:lnTo>
                  <a:pt x="459961" y="95013"/>
                </a:lnTo>
                <a:lnTo>
                  <a:pt x="519804" y="66894"/>
                </a:lnTo>
                <a:lnTo>
                  <a:pt x="582077" y="43396"/>
                </a:lnTo>
                <a:lnTo>
                  <a:pt x="646561" y="24739"/>
                </a:lnTo>
                <a:lnTo>
                  <a:pt x="713038" y="11141"/>
                </a:lnTo>
                <a:lnTo>
                  <a:pt x="781289" y="2821"/>
                </a:lnTo>
                <a:lnTo>
                  <a:pt x="851093" y="0"/>
                </a:lnTo>
                <a:lnTo>
                  <a:pt x="920896" y="2821"/>
                </a:lnTo>
                <a:lnTo>
                  <a:pt x="989144" y="11141"/>
                </a:lnTo>
                <a:lnTo>
                  <a:pt x="1055619" y="24739"/>
                </a:lnTo>
                <a:lnTo>
                  <a:pt x="1120101" y="43396"/>
                </a:lnTo>
                <a:lnTo>
                  <a:pt x="1182371" y="66894"/>
                </a:lnTo>
                <a:lnTo>
                  <a:pt x="1242211" y="95013"/>
                </a:lnTo>
                <a:lnTo>
                  <a:pt x="1299401" y="127533"/>
                </a:lnTo>
                <a:lnTo>
                  <a:pt x="1353723" y="164236"/>
                </a:lnTo>
                <a:lnTo>
                  <a:pt x="1404957" y="204903"/>
                </a:lnTo>
                <a:lnTo>
                  <a:pt x="1452885" y="249314"/>
                </a:lnTo>
                <a:lnTo>
                  <a:pt x="1497287" y="297251"/>
                </a:lnTo>
                <a:lnTo>
                  <a:pt x="1537946" y="348493"/>
                </a:lnTo>
                <a:lnTo>
                  <a:pt x="1574641" y="402823"/>
                </a:lnTo>
                <a:lnTo>
                  <a:pt x="1607153" y="460020"/>
                </a:lnTo>
                <a:lnTo>
                  <a:pt x="1635265" y="519866"/>
                </a:lnTo>
                <a:lnTo>
                  <a:pt x="1658756" y="582141"/>
                </a:lnTo>
                <a:lnTo>
                  <a:pt x="1677409" y="646627"/>
                </a:lnTo>
                <a:lnTo>
                  <a:pt x="1691003" y="713103"/>
                </a:lnTo>
                <a:lnTo>
                  <a:pt x="1699320" y="781352"/>
                </a:lnTo>
                <a:lnTo>
                  <a:pt x="1702141" y="851154"/>
                </a:lnTo>
                <a:lnTo>
                  <a:pt x="1699320" y="920950"/>
                </a:lnTo>
                <a:lnTo>
                  <a:pt x="1691003" y="989192"/>
                </a:lnTo>
                <a:lnTo>
                  <a:pt x="1677409" y="1055661"/>
                </a:lnTo>
                <a:lnTo>
                  <a:pt x="1658756" y="1120138"/>
                </a:lnTo>
                <a:lnTo>
                  <a:pt x="1635265" y="1182404"/>
                </a:lnTo>
                <a:lnTo>
                  <a:pt x="1607153" y="1242241"/>
                </a:lnTo>
                <a:lnTo>
                  <a:pt x="1574641" y="1299428"/>
                </a:lnTo>
                <a:lnTo>
                  <a:pt x="1537946" y="1353747"/>
                </a:lnTo>
                <a:lnTo>
                  <a:pt x="1497287" y="1404979"/>
                </a:lnTo>
                <a:lnTo>
                  <a:pt x="1452885" y="1452905"/>
                </a:lnTo>
                <a:lnTo>
                  <a:pt x="1404957" y="1497306"/>
                </a:lnTo>
                <a:lnTo>
                  <a:pt x="1353723" y="1537963"/>
                </a:lnTo>
                <a:lnTo>
                  <a:pt x="1299401" y="1574657"/>
                </a:lnTo>
                <a:lnTo>
                  <a:pt x="1242211" y="1607169"/>
                </a:lnTo>
                <a:lnTo>
                  <a:pt x="1182371" y="1635280"/>
                </a:lnTo>
                <a:lnTo>
                  <a:pt x="1120101" y="1658771"/>
                </a:lnTo>
                <a:lnTo>
                  <a:pt x="1055619" y="1677423"/>
                </a:lnTo>
                <a:lnTo>
                  <a:pt x="989144" y="1691017"/>
                </a:lnTo>
                <a:lnTo>
                  <a:pt x="920896" y="1699334"/>
                </a:lnTo>
                <a:lnTo>
                  <a:pt x="851093" y="1702155"/>
                </a:lnTo>
                <a:lnTo>
                  <a:pt x="781289" y="1699334"/>
                </a:lnTo>
                <a:lnTo>
                  <a:pt x="713038" y="1691017"/>
                </a:lnTo>
                <a:lnTo>
                  <a:pt x="646561" y="1677423"/>
                </a:lnTo>
                <a:lnTo>
                  <a:pt x="582077" y="1658771"/>
                </a:lnTo>
                <a:lnTo>
                  <a:pt x="519804" y="1635280"/>
                </a:lnTo>
                <a:lnTo>
                  <a:pt x="459961" y="1607169"/>
                </a:lnTo>
                <a:lnTo>
                  <a:pt x="402768" y="1574657"/>
                </a:lnTo>
                <a:lnTo>
                  <a:pt x="348443" y="1537963"/>
                </a:lnTo>
                <a:lnTo>
                  <a:pt x="297205" y="1497306"/>
                </a:lnTo>
                <a:lnTo>
                  <a:pt x="249274" y="1452905"/>
                </a:lnTo>
                <a:lnTo>
                  <a:pt x="204869" y="1404979"/>
                </a:lnTo>
                <a:lnTo>
                  <a:pt x="164207" y="1353747"/>
                </a:lnTo>
                <a:lnTo>
                  <a:pt x="127510" y="1299428"/>
                </a:lnTo>
                <a:lnTo>
                  <a:pt x="94995" y="1242241"/>
                </a:lnTo>
                <a:lnTo>
                  <a:pt x="66881" y="1182404"/>
                </a:lnTo>
                <a:lnTo>
                  <a:pt x="43388" y="1120138"/>
                </a:lnTo>
                <a:lnTo>
                  <a:pt x="24734" y="1055661"/>
                </a:lnTo>
                <a:lnTo>
                  <a:pt x="11139" y="989192"/>
                </a:lnTo>
                <a:lnTo>
                  <a:pt x="2821" y="920950"/>
                </a:lnTo>
                <a:lnTo>
                  <a:pt x="0" y="851154"/>
                </a:lnTo>
                <a:close/>
              </a:path>
            </a:pathLst>
          </a:custGeom>
          <a:ln w="27304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2211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7586" y="1050710"/>
            <a:ext cx="1116277" cy="1111319"/>
          </a:xfrm>
          <a:custGeom>
            <a:avLst/>
            <a:gdLst/>
            <a:ahLst/>
            <a:cxnLst/>
            <a:rect l="l" t="t" r="r" b="b"/>
            <a:pathLst>
              <a:path w="1116277" h="1111319">
                <a:moveTo>
                  <a:pt x="118225" y="204547"/>
                </a:moveTo>
                <a:lnTo>
                  <a:pt x="147889" y="170370"/>
                </a:lnTo>
                <a:lnTo>
                  <a:pt x="179768" y="139247"/>
                </a:lnTo>
                <a:lnTo>
                  <a:pt x="213657" y="111200"/>
                </a:lnTo>
                <a:lnTo>
                  <a:pt x="249357" y="86249"/>
                </a:lnTo>
                <a:lnTo>
                  <a:pt x="286665" y="64414"/>
                </a:lnTo>
                <a:lnTo>
                  <a:pt x="325379" y="45716"/>
                </a:lnTo>
                <a:lnTo>
                  <a:pt x="365298" y="30176"/>
                </a:lnTo>
                <a:lnTo>
                  <a:pt x="406220" y="17814"/>
                </a:lnTo>
                <a:lnTo>
                  <a:pt x="447942" y="8650"/>
                </a:lnTo>
                <a:lnTo>
                  <a:pt x="490265" y="2705"/>
                </a:lnTo>
                <a:lnTo>
                  <a:pt x="532984" y="0"/>
                </a:lnTo>
                <a:lnTo>
                  <a:pt x="575900" y="554"/>
                </a:lnTo>
                <a:lnTo>
                  <a:pt x="618809" y="4389"/>
                </a:lnTo>
                <a:lnTo>
                  <a:pt x="661511" y="11525"/>
                </a:lnTo>
                <a:lnTo>
                  <a:pt x="703803" y="21983"/>
                </a:lnTo>
                <a:lnTo>
                  <a:pt x="745484" y="35783"/>
                </a:lnTo>
                <a:lnTo>
                  <a:pt x="786352" y="52945"/>
                </a:lnTo>
                <a:lnTo>
                  <a:pt x="826205" y="73490"/>
                </a:lnTo>
                <a:lnTo>
                  <a:pt x="864842" y="97439"/>
                </a:lnTo>
                <a:lnTo>
                  <a:pt x="902060" y="124812"/>
                </a:lnTo>
                <a:lnTo>
                  <a:pt x="937000" y="155037"/>
                </a:lnTo>
                <a:lnTo>
                  <a:pt x="968915" y="187404"/>
                </a:lnTo>
                <a:lnTo>
                  <a:pt x="997780" y="221713"/>
                </a:lnTo>
                <a:lnTo>
                  <a:pt x="1023571" y="257760"/>
                </a:lnTo>
                <a:lnTo>
                  <a:pt x="1046263" y="295346"/>
                </a:lnTo>
                <a:lnTo>
                  <a:pt x="1065832" y="334269"/>
                </a:lnTo>
                <a:lnTo>
                  <a:pt x="1082252" y="374326"/>
                </a:lnTo>
                <a:lnTo>
                  <a:pt x="1095501" y="415318"/>
                </a:lnTo>
                <a:lnTo>
                  <a:pt x="1105552" y="457042"/>
                </a:lnTo>
                <a:lnTo>
                  <a:pt x="1112382" y="499296"/>
                </a:lnTo>
                <a:lnTo>
                  <a:pt x="1115965" y="541881"/>
                </a:lnTo>
                <a:lnTo>
                  <a:pt x="1116277" y="584594"/>
                </a:lnTo>
                <a:lnTo>
                  <a:pt x="1113294" y="627233"/>
                </a:lnTo>
                <a:lnTo>
                  <a:pt x="1106991" y="669599"/>
                </a:lnTo>
                <a:lnTo>
                  <a:pt x="1097343" y="711488"/>
                </a:lnTo>
                <a:lnTo>
                  <a:pt x="1084326" y="752700"/>
                </a:lnTo>
                <a:lnTo>
                  <a:pt x="1067915" y="793033"/>
                </a:lnTo>
                <a:lnTo>
                  <a:pt x="1048085" y="832286"/>
                </a:lnTo>
                <a:lnTo>
                  <a:pt x="1024813" y="870257"/>
                </a:lnTo>
                <a:lnTo>
                  <a:pt x="998072" y="906745"/>
                </a:lnTo>
                <a:lnTo>
                  <a:pt x="968408" y="940923"/>
                </a:lnTo>
                <a:lnTo>
                  <a:pt x="936530" y="972046"/>
                </a:lnTo>
                <a:lnTo>
                  <a:pt x="902641" y="1000093"/>
                </a:lnTo>
                <a:lnTo>
                  <a:pt x="866942" y="1025045"/>
                </a:lnTo>
                <a:lnTo>
                  <a:pt x="829635" y="1046881"/>
                </a:lnTo>
                <a:lnTo>
                  <a:pt x="790922" y="1065581"/>
                </a:lnTo>
                <a:lnTo>
                  <a:pt x="751005" y="1081123"/>
                </a:lnTo>
                <a:lnTo>
                  <a:pt x="710084" y="1093489"/>
                </a:lnTo>
                <a:lnTo>
                  <a:pt x="668363" y="1102657"/>
                </a:lnTo>
                <a:lnTo>
                  <a:pt x="626042" y="1108607"/>
                </a:lnTo>
                <a:lnTo>
                  <a:pt x="583323" y="1111319"/>
                </a:lnTo>
                <a:lnTo>
                  <a:pt x="540408" y="1110772"/>
                </a:lnTo>
                <a:lnTo>
                  <a:pt x="497499" y="1106945"/>
                </a:lnTo>
                <a:lnTo>
                  <a:pt x="454797" y="1099820"/>
                </a:lnTo>
                <a:lnTo>
                  <a:pt x="412504" y="1089374"/>
                </a:lnTo>
                <a:lnTo>
                  <a:pt x="370822" y="1075588"/>
                </a:lnTo>
                <a:lnTo>
                  <a:pt x="329953" y="1058441"/>
                </a:lnTo>
                <a:lnTo>
                  <a:pt x="290098" y="1037914"/>
                </a:lnTo>
                <a:lnTo>
                  <a:pt x="251458" y="1013985"/>
                </a:lnTo>
                <a:lnTo>
                  <a:pt x="214237" y="986634"/>
                </a:lnTo>
                <a:lnTo>
                  <a:pt x="179297" y="956404"/>
                </a:lnTo>
                <a:lnTo>
                  <a:pt x="147381" y="924033"/>
                </a:lnTo>
                <a:lnTo>
                  <a:pt x="118515" y="889722"/>
                </a:lnTo>
                <a:lnTo>
                  <a:pt x="92722" y="853672"/>
                </a:lnTo>
                <a:lnTo>
                  <a:pt x="70028" y="816084"/>
                </a:lnTo>
                <a:lnTo>
                  <a:pt x="50457" y="777159"/>
                </a:lnTo>
                <a:lnTo>
                  <a:pt x="34033" y="737099"/>
                </a:lnTo>
                <a:lnTo>
                  <a:pt x="20783" y="696105"/>
                </a:lnTo>
                <a:lnTo>
                  <a:pt x="10729" y="654377"/>
                </a:lnTo>
                <a:lnTo>
                  <a:pt x="3898" y="612118"/>
                </a:lnTo>
                <a:lnTo>
                  <a:pt x="313" y="569529"/>
                </a:lnTo>
                <a:lnTo>
                  <a:pt x="0" y="526810"/>
                </a:lnTo>
                <a:lnTo>
                  <a:pt x="2982" y="484163"/>
                </a:lnTo>
                <a:lnTo>
                  <a:pt x="9285" y="441789"/>
                </a:lnTo>
                <a:lnTo>
                  <a:pt x="18934" y="399889"/>
                </a:lnTo>
                <a:lnTo>
                  <a:pt x="31953" y="358665"/>
                </a:lnTo>
                <a:lnTo>
                  <a:pt x="48367" y="318317"/>
                </a:lnTo>
                <a:lnTo>
                  <a:pt x="68200" y="279048"/>
                </a:lnTo>
                <a:lnTo>
                  <a:pt x="91478" y="241057"/>
                </a:lnTo>
                <a:lnTo>
                  <a:pt x="118225" y="20454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962" y="1181142"/>
            <a:ext cx="855561" cy="850551"/>
          </a:xfrm>
          <a:custGeom>
            <a:avLst/>
            <a:gdLst/>
            <a:ahLst/>
            <a:cxnLst/>
            <a:rect l="l" t="t" r="r" b="b"/>
            <a:pathLst>
              <a:path w="855561" h="850551">
                <a:moveTo>
                  <a:pt x="89838" y="155527"/>
                </a:moveTo>
                <a:lnTo>
                  <a:pt x="69428" y="183390"/>
                </a:lnTo>
                <a:lnTo>
                  <a:pt x="51680" y="212396"/>
                </a:lnTo>
                <a:lnTo>
                  <a:pt x="36574" y="242392"/>
                </a:lnTo>
                <a:lnTo>
                  <a:pt x="24091" y="273222"/>
                </a:lnTo>
                <a:lnTo>
                  <a:pt x="14211" y="304733"/>
                </a:lnTo>
                <a:lnTo>
                  <a:pt x="6915" y="336771"/>
                </a:lnTo>
                <a:lnTo>
                  <a:pt x="2185" y="369181"/>
                </a:lnTo>
                <a:lnTo>
                  <a:pt x="0" y="401808"/>
                </a:lnTo>
                <a:lnTo>
                  <a:pt x="340" y="434500"/>
                </a:lnTo>
                <a:lnTo>
                  <a:pt x="3188" y="467101"/>
                </a:lnTo>
                <a:lnTo>
                  <a:pt x="8522" y="499458"/>
                </a:lnTo>
                <a:lnTo>
                  <a:pt x="16325" y="531416"/>
                </a:lnTo>
                <a:lnTo>
                  <a:pt x="26576" y="562820"/>
                </a:lnTo>
                <a:lnTo>
                  <a:pt x="39256" y="593518"/>
                </a:lnTo>
                <a:lnTo>
                  <a:pt x="54346" y="623354"/>
                </a:lnTo>
                <a:lnTo>
                  <a:pt x="71826" y="652175"/>
                </a:lnTo>
                <a:lnTo>
                  <a:pt x="91678" y="679825"/>
                </a:lnTo>
                <a:lnTo>
                  <a:pt x="113881" y="706151"/>
                </a:lnTo>
                <a:lnTo>
                  <a:pt x="138416" y="731000"/>
                </a:lnTo>
                <a:lnTo>
                  <a:pt x="165264" y="754215"/>
                </a:lnTo>
                <a:lnTo>
                  <a:pt x="193850" y="775245"/>
                </a:lnTo>
                <a:lnTo>
                  <a:pt x="223514" y="793657"/>
                </a:lnTo>
                <a:lnTo>
                  <a:pt x="254102" y="809468"/>
                </a:lnTo>
                <a:lnTo>
                  <a:pt x="285460" y="822692"/>
                </a:lnTo>
                <a:lnTo>
                  <a:pt x="317433" y="833345"/>
                </a:lnTo>
                <a:lnTo>
                  <a:pt x="349866" y="841442"/>
                </a:lnTo>
                <a:lnTo>
                  <a:pt x="382605" y="846998"/>
                </a:lnTo>
                <a:lnTo>
                  <a:pt x="415495" y="850029"/>
                </a:lnTo>
                <a:lnTo>
                  <a:pt x="448382" y="850551"/>
                </a:lnTo>
                <a:lnTo>
                  <a:pt x="481111" y="848577"/>
                </a:lnTo>
                <a:lnTo>
                  <a:pt x="513528" y="844125"/>
                </a:lnTo>
                <a:lnTo>
                  <a:pt x="545478" y="837209"/>
                </a:lnTo>
                <a:lnTo>
                  <a:pt x="576806" y="827844"/>
                </a:lnTo>
                <a:lnTo>
                  <a:pt x="607358" y="816047"/>
                </a:lnTo>
                <a:lnTo>
                  <a:pt x="636980" y="801831"/>
                </a:lnTo>
                <a:lnTo>
                  <a:pt x="665517" y="785213"/>
                </a:lnTo>
                <a:lnTo>
                  <a:pt x="692813" y="766208"/>
                </a:lnTo>
                <a:lnTo>
                  <a:pt x="718716" y="744831"/>
                </a:lnTo>
                <a:lnTo>
                  <a:pt x="743070" y="721098"/>
                </a:lnTo>
                <a:lnTo>
                  <a:pt x="765720" y="695023"/>
                </a:lnTo>
                <a:lnTo>
                  <a:pt x="786132" y="667144"/>
                </a:lnTo>
                <a:lnTo>
                  <a:pt x="803881" y="638124"/>
                </a:lnTo>
                <a:lnTo>
                  <a:pt x="818988" y="608119"/>
                </a:lnTo>
                <a:lnTo>
                  <a:pt x="831471" y="577281"/>
                </a:lnTo>
                <a:lnTo>
                  <a:pt x="841351" y="545765"/>
                </a:lnTo>
                <a:lnTo>
                  <a:pt x="848646" y="513726"/>
                </a:lnTo>
                <a:lnTo>
                  <a:pt x="853376" y="481315"/>
                </a:lnTo>
                <a:lnTo>
                  <a:pt x="855561" y="448689"/>
                </a:lnTo>
                <a:lnTo>
                  <a:pt x="855220" y="416000"/>
                </a:lnTo>
                <a:lnTo>
                  <a:pt x="852372" y="383403"/>
                </a:lnTo>
                <a:lnTo>
                  <a:pt x="847037" y="351052"/>
                </a:lnTo>
                <a:lnTo>
                  <a:pt x="839234" y="319099"/>
                </a:lnTo>
                <a:lnTo>
                  <a:pt x="828983" y="287701"/>
                </a:lnTo>
                <a:lnTo>
                  <a:pt x="816303" y="257009"/>
                </a:lnTo>
                <a:lnTo>
                  <a:pt x="801214" y="227179"/>
                </a:lnTo>
                <a:lnTo>
                  <a:pt x="783734" y="198364"/>
                </a:lnTo>
                <a:lnTo>
                  <a:pt x="763885" y="170718"/>
                </a:lnTo>
                <a:lnTo>
                  <a:pt x="741684" y="144395"/>
                </a:lnTo>
                <a:lnTo>
                  <a:pt x="717151" y="119550"/>
                </a:lnTo>
                <a:lnTo>
                  <a:pt x="690307" y="96335"/>
                </a:lnTo>
                <a:lnTo>
                  <a:pt x="661718" y="75305"/>
                </a:lnTo>
                <a:lnTo>
                  <a:pt x="632051" y="56893"/>
                </a:lnTo>
                <a:lnTo>
                  <a:pt x="601461" y="41082"/>
                </a:lnTo>
                <a:lnTo>
                  <a:pt x="570101" y="27858"/>
                </a:lnTo>
                <a:lnTo>
                  <a:pt x="538127" y="17205"/>
                </a:lnTo>
                <a:lnTo>
                  <a:pt x="505693" y="9109"/>
                </a:lnTo>
                <a:lnTo>
                  <a:pt x="472953" y="3552"/>
                </a:lnTo>
                <a:lnTo>
                  <a:pt x="440062" y="521"/>
                </a:lnTo>
                <a:lnTo>
                  <a:pt x="407175" y="0"/>
                </a:lnTo>
                <a:lnTo>
                  <a:pt x="374445" y="1973"/>
                </a:lnTo>
                <a:lnTo>
                  <a:pt x="342029" y="6425"/>
                </a:lnTo>
                <a:lnTo>
                  <a:pt x="310079" y="13341"/>
                </a:lnTo>
                <a:lnTo>
                  <a:pt x="278751" y="22706"/>
                </a:lnTo>
                <a:lnTo>
                  <a:pt x="248199" y="34503"/>
                </a:lnTo>
                <a:lnTo>
                  <a:pt x="218577" y="48719"/>
                </a:lnTo>
                <a:lnTo>
                  <a:pt x="190041" y="65337"/>
                </a:lnTo>
                <a:lnTo>
                  <a:pt x="162745" y="84342"/>
                </a:lnTo>
                <a:lnTo>
                  <a:pt x="136842" y="105719"/>
                </a:lnTo>
                <a:lnTo>
                  <a:pt x="112489" y="129453"/>
                </a:lnTo>
                <a:lnTo>
                  <a:pt x="89838" y="15552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88136" y="0"/>
            <a:ext cx="8055864" cy="6858000"/>
          </a:xfrm>
          <a:custGeom>
            <a:avLst/>
            <a:gdLst/>
            <a:ahLst/>
            <a:cxnLst/>
            <a:rect l="l" t="t" r="r" b="b"/>
            <a:pathLst>
              <a:path w="8055864" h="6858000">
                <a:moveTo>
                  <a:pt x="0" y="6858000"/>
                </a:moveTo>
                <a:lnTo>
                  <a:pt x="8055864" y="6858000"/>
                </a:lnTo>
                <a:lnTo>
                  <a:pt x="8055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12877" y="0"/>
            <a:ext cx="2106" cy="6858000"/>
          </a:xfrm>
          <a:custGeom>
            <a:avLst/>
            <a:gdLst/>
            <a:ahLst/>
            <a:cxnLst/>
            <a:rect l="l" t="t" r="r" b="b"/>
            <a:pathLst>
              <a:path w="2106" h="6858000">
                <a:moveTo>
                  <a:pt x="0" y="6858000"/>
                </a:moveTo>
                <a:lnTo>
                  <a:pt x="2106" y="6858000"/>
                </a:lnTo>
                <a:lnTo>
                  <a:pt x="210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35735" y="0"/>
            <a:ext cx="155447" cy="6858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14984" y="0"/>
            <a:ext cx="73151" cy="6858000"/>
          </a:xfrm>
          <a:custGeom>
            <a:avLst/>
            <a:gdLst/>
            <a:ahLst/>
            <a:cxnLst/>
            <a:rect l="l" t="t" r="r" b="b"/>
            <a:pathLst>
              <a:path w="73151" h="6858000">
                <a:moveTo>
                  <a:pt x="0" y="6858000"/>
                </a:moveTo>
                <a:lnTo>
                  <a:pt x="73151" y="6858000"/>
                </a:lnTo>
                <a:lnTo>
                  <a:pt x="73151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52728" y="467868"/>
            <a:ext cx="6490716" cy="914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194804" y="467868"/>
            <a:ext cx="650748" cy="914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14603" y="674103"/>
            <a:ext cx="500149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25"/>
              </a:lnSpc>
              <a:spcBef>
                <a:spcPts val="161"/>
              </a:spcBef>
            </a:pPr>
            <a:r>
              <a:rPr sz="3200" spc="0" dirty="0" smtClean="0">
                <a:solidFill>
                  <a:srgbClr val="562213"/>
                </a:solidFill>
                <a:latin typeface="Times New Roman"/>
                <a:cs typeface="Times New Roman"/>
              </a:rPr>
              <a:t>Ada</a:t>
            </a:r>
            <a:r>
              <a:rPr sz="3200" spc="-9" dirty="0" smtClean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solidFill>
                  <a:srgbClr val="562213"/>
                </a:solidFill>
                <a:latin typeface="Times New Roman"/>
                <a:cs typeface="Times New Roman"/>
              </a:rPr>
              <a:t>5 pe</a:t>
            </a:r>
            <a:r>
              <a:rPr sz="3200" spc="14" dirty="0" smtClean="0">
                <a:solidFill>
                  <a:srgbClr val="562213"/>
                </a:solidFill>
                <a:latin typeface="Times New Roman"/>
                <a:cs typeface="Times New Roman"/>
              </a:rPr>
              <a:t>n</a:t>
            </a:r>
            <a:r>
              <a:rPr sz="3200" spc="0" dirty="0" smtClean="0">
                <a:solidFill>
                  <a:srgbClr val="562213"/>
                </a:solidFill>
                <a:latin typeface="Times New Roman"/>
                <a:cs typeface="Times New Roman"/>
              </a:rPr>
              <a:t>g</a:t>
            </a:r>
            <a:r>
              <a:rPr sz="3200" spc="9" dirty="0" smtClean="0">
                <a:solidFill>
                  <a:srgbClr val="562213"/>
                </a:solidFill>
                <a:latin typeface="Times New Roman"/>
                <a:cs typeface="Times New Roman"/>
              </a:rPr>
              <a:t>h</a:t>
            </a:r>
            <a:r>
              <a:rPr sz="3200" spc="0" dirty="0" smtClean="0">
                <a:solidFill>
                  <a:srgbClr val="562213"/>
                </a:solidFill>
                <a:latin typeface="Times New Roman"/>
                <a:cs typeface="Times New Roman"/>
              </a:rPr>
              <a:t>ubung/peran</a:t>
            </a:r>
            <a:r>
              <a:rPr sz="3200" spc="-14" dirty="0" smtClean="0">
                <a:solidFill>
                  <a:srgbClr val="562213"/>
                </a:solidFill>
                <a:latin typeface="Times New Roman"/>
                <a:cs typeface="Times New Roman"/>
              </a:rPr>
              <a:t>g</a:t>
            </a:r>
            <a:r>
              <a:rPr sz="3200" spc="0" dirty="0" smtClean="0">
                <a:solidFill>
                  <a:srgbClr val="562213"/>
                </a:solidFill>
                <a:latin typeface="Times New Roman"/>
                <a:cs typeface="Times New Roman"/>
              </a:rPr>
              <a:t>kai,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27317" y="674103"/>
            <a:ext cx="101459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25"/>
              </a:lnSpc>
              <a:spcBef>
                <a:spcPts val="161"/>
              </a:spcBef>
            </a:pPr>
            <a:r>
              <a:rPr sz="3200" spc="0" dirty="0" smtClean="0">
                <a:solidFill>
                  <a:srgbClr val="562213"/>
                </a:solidFill>
                <a:latin typeface="Times New Roman"/>
                <a:cs typeface="Times New Roman"/>
              </a:rPr>
              <a:t>y</a:t>
            </a:r>
            <a:r>
              <a:rPr sz="3200" spc="9" dirty="0" smtClean="0">
                <a:solidFill>
                  <a:srgbClr val="562213"/>
                </a:solidFill>
                <a:latin typeface="Times New Roman"/>
                <a:cs typeface="Times New Roman"/>
              </a:rPr>
              <a:t>a</a:t>
            </a:r>
            <a:r>
              <a:rPr sz="3200" spc="0" dirty="0" smtClean="0">
                <a:solidFill>
                  <a:srgbClr val="562213"/>
                </a:solidFill>
                <a:latin typeface="Times New Roman"/>
                <a:cs typeface="Times New Roman"/>
              </a:rPr>
              <a:t>itu: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96899" y="1545173"/>
            <a:ext cx="4432477" cy="26884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404"/>
              </a:lnSpc>
              <a:spcBef>
                <a:spcPts val="170"/>
              </a:spcBef>
            </a:pPr>
            <a:r>
              <a:rPr sz="3825" spc="0" baseline="1127" dirty="0" smtClean="0">
                <a:solidFill>
                  <a:srgbClr val="3890A6"/>
                </a:solidFill>
                <a:latin typeface="Gill Sans MT"/>
                <a:cs typeface="Gill Sans MT"/>
              </a:rPr>
              <a:t>a.</a:t>
            </a:r>
            <a:r>
              <a:rPr sz="3825" spc="0" baseline="1136" dirty="0" smtClean="0">
                <a:solidFill>
                  <a:srgbClr val="3890A6"/>
                </a:solidFill>
                <a:latin typeface="Times New Roman"/>
                <a:cs typeface="Times New Roman"/>
              </a:rPr>
              <a:t>  </a:t>
            </a:r>
            <a:r>
              <a:rPr sz="3825" spc="492" baseline="1136" dirty="0" smtClean="0">
                <a:solidFill>
                  <a:srgbClr val="3890A6"/>
                </a:solidFill>
                <a:latin typeface="Times New Roman"/>
                <a:cs typeface="Times New Roman"/>
              </a:rPr>
              <a:t> </a:t>
            </a:r>
            <a:r>
              <a:rPr sz="3200" spc="-189" dirty="0" smtClean="0">
                <a:latin typeface="Gill Sans MT"/>
                <a:cs typeface="Gill Sans MT"/>
              </a:rPr>
              <a:t>K</a:t>
            </a:r>
            <a:r>
              <a:rPr sz="3200" spc="0" dirty="0" smtClean="0">
                <a:latin typeface="Gill Sans MT"/>
                <a:cs typeface="Gill Sans MT"/>
              </a:rPr>
              <a:t>onj</a:t>
            </a:r>
            <a:r>
              <a:rPr sz="3200" spc="9" dirty="0" smtClean="0">
                <a:latin typeface="Gill Sans MT"/>
                <a:cs typeface="Gill Sans MT"/>
              </a:rPr>
              <a:t>u</a:t>
            </a:r>
            <a:r>
              <a:rPr sz="3200" spc="0" dirty="0" smtClean="0">
                <a:latin typeface="Gill Sans MT"/>
                <a:cs typeface="Gill Sans MT"/>
              </a:rPr>
              <a:t>ngsi</a:t>
            </a:r>
            <a:r>
              <a:rPr sz="3200" spc="4" dirty="0" smtClean="0">
                <a:latin typeface="Gill Sans MT"/>
                <a:cs typeface="Gill Sans MT"/>
              </a:rPr>
              <a:t>(</a:t>
            </a:r>
            <a:r>
              <a:rPr sz="3200" i="1" spc="0" dirty="0" smtClean="0">
                <a:latin typeface="Gill Sans MT"/>
                <a:cs typeface="Gill Sans MT"/>
              </a:rPr>
              <a:t>Conju</a:t>
            </a:r>
            <a:r>
              <a:rPr sz="3200" i="1" spc="-9" dirty="0" smtClean="0">
                <a:latin typeface="Gill Sans MT"/>
                <a:cs typeface="Gill Sans MT"/>
              </a:rPr>
              <a:t>n</a:t>
            </a:r>
            <a:r>
              <a:rPr sz="3200" i="1" spc="0" dirty="0" smtClean="0">
                <a:latin typeface="Gill Sans MT"/>
                <a:cs typeface="Gill Sans MT"/>
              </a:rPr>
              <a:t>ctio</a:t>
            </a:r>
            <a:r>
              <a:rPr sz="3200" i="1" spc="4" dirty="0" smtClean="0">
                <a:latin typeface="Gill Sans MT"/>
                <a:cs typeface="Gill Sans MT"/>
              </a:rPr>
              <a:t>n</a:t>
            </a:r>
            <a:r>
              <a:rPr sz="3200" spc="0" dirty="0" smtClean="0">
                <a:latin typeface="Gill Sans MT"/>
                <a:cs typeface="Gill Sans MT"/>
              </a:rPr>
              <a:t>)</a:t>
            </a:r>
            <a:endParaRPr sz="3200">
              <a:latin typeface="Gill Sans MT"/>
              <a:cs typeface="Gill Sans MT"/>
            </a:endParaRPr>
          </a:p>
          <a:p>
            <a:pPr marL="12700" marR="61036">
              <a:lnSpc>
                <a:spcPct val="96638"/>
              </a:lnSpc>
              <a:spcBef>
                <a:spcPts val="561"/>
              </a:spcBef>
            </a:pPr>
            <a:r>
              <a:rPr sz="2550" spc="4" dirty="0" smtClean="0">
                <a:solidFill>
                  <a:srgbClr val="3890A6"/>
                </a:solidFill>
                <a:latin typeface="Gill Sans MT"/>
                <a:cs typeface="Gill Sans MT"/>
              </a:rPr>
              <a:t>b</a:t>
            </a:r>
            <a:r>
              <a:rPr sz="2550" spc="0" dirty="0" smtClean="0">
                <a:solidFill>
                  <a:srgbClr val="3890A6"/>
                </a:solidFill>
                <a:latin typeface="Gill Sans MT"/>
                <a:cs typeface="Gill Sans MT"/>
              </a:rPr>
              <a:t>.</a:t>
            </a:r>
            <a:r>
              <a:rPr sz="2550" spc="0" dirty="0" smtClean="0">
                <a:solidFill>
                  <a:srgbClr val="3890A6"/>
                </a:solidFill>
                <a:latin typeface="Times New Roman"/>
                <a:cs typeface="Times New Roman"/>
              </a:rPr>
              <a:t>  </a:t>
            </a:r>
            <a:r>
              <a:rPr sz="2550" spc="300" dirty="0" smtClean="0">
                <a:solidFill>
                  <a:srgbClr val="3890A6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Dis</a:t>
            </a:r>
            <a:r>
              <a:rPr sz="3200" spc="9" dirty="0" smtClean="0">
                <a:latin typeface="Gill Sans MT"/>
                <a:cs typeface="Gill Sans MT"/>
              </a:rPr>
              <a:t>j</a:t>
            </a:r>
            <a:r>
              <a:rPr sz="3200" spc="0" dirty="0" smtClean="0">
                <a:latin typeface="Gill Sans MT"/>
                <a:cs typeface="Gill Sans MT"/>
              </a:rPr>
              <a:t>u</a:t>
            </a:r>
            <a:r>
              <a:rPr sz="3200" spc="9" dirty="0" smtClean="0">
                <a:latin typeface="Gill Sans MT"/>
                <a:cs typeface="Gill Sans MT"/>
              </a:rPr>
              <a:t>n</a:t>
            </a:r>
            <a:r>
              <a:rPr sz="3200" spc="0" dirty="0" smtClean="0">
                <a:latin typeface="Gill Sans MT"/>
                <a:cs typeface="Gill Sans MT"/>
              </a:rPr>
              <a:t>gsi(</a:t>
            </a:r>
            <a:r>
              <a:rPr sz="3200" i="1" spc="0" dirty="0" smtClean="0">
                <a:latin typeface="Gill Sans MT"/>
                <a:cs typeface="Gill Sans MT"/>
              </a:rPr>
              <a:t>Disjunctio</a:t>
            </a:r>
            <a:r>
              <a:rPr sz="3200" i="1" spc="-4" dirty="0" smtClean="0">
                <a:latin typeface="Gill Sans MT"/>
                <a:cs typeface="Gill Sans MT"/>
              </a:rPr>
              <a:t>n</a:t>
            </a:r>
            <a:r>
              <a:rPr sz="3200" spc="0" dirty="0" smtClean="0">
                <a:latin typeface="Gill Sans MT"/>
                <a:cs typeface="Gill Sans MT"/>
              </a:rPr>
              <a:t>)</a:t>
            </a:r>
            <a:endParaRPr sz="3200">
              <a:latin typeface="Gill Sans MT"/>
              <a:cs typeface="Gill Sans MT"/>
            </a:endParaRPr>
          </a:p>
          <a:p>
            <a:pPr marL="12700" marR="61036">
              <a:lnSpc>
                <a:spcPct val="96638"/>
              </a:lnSpc>
              <a:spcBef>
                <a:spcPts val="729"/>
              </a:spcBef>
            </a:pPr>
            <a:r>
              <a:rPr sz="2550" spc="-4" dirty="0" smtClean="0">
                <a:solidFill>
                  <a:srgbClr val="3890A6"/>
                </a:solidFill>
                <a:latin typeface="Gill Sans MT"/>
                <a:cs typeface="Gill Sans MT"/>
              </a:rPr>
              <a:t>c</a:t>
            </a:r>
            <a:r>
              <a:rPr sz="2550" spc="0" dirty="0" smtClean="0">
                <a:solidFill>
                  <a:srgbClr val="3890A6"/>
                </a:solidFill>
                <a:latin typeface="Gill Sans MT"/>
                <a:cs typeface="Gill Sans MT"/>
              </a:rPr>
              <a:t>.</a:t>
            </a:r>
            <a:r>
              <a:rPr sz="2550" spc="0" dirty="0" smtClean="0">
                <a:solidFill>
                  <a:srgbClr val="3890A6"/>
                </a:solidFill>
                <a:latin typeface="Times New Roman"/>
                <a:cs typeface="Times New Roman"/>
              </a:rPr>
              <a:t>  </a:t>
            </a:r>
            <a:r>
              <a:rPr sz="2550" spc="467" dirty="0" smtClean="0">
                <a:solidFill>
                  <a:srgbClr val="3890A6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Negasi</a:t>
            </a:r>
            <a:r>
              <a:rPr sz="3200" spc="4" dirty="0" smtClean="0">
                <a:latin typeface="Gill Sans MT"/>
                <a:cs typeface="Gill Sans MT"/>
              </a:rPr>
              <a:t>(</a:t>
            </a:r>
            <a:r>
              <a:rPr sz="3200" i="1" spc="0" dirty="0" smtClean="0">
                <a:latin typeface="Gill Sans MT"/>
                <a:cs typeface="Gill Sans MT"/>
              </a:rPr>
              <a:t>Negation</a:t>
            </a:r>
            <a:r>
              <a:rPr sz="3200" spc="0" dirty="0" smtClean="0">
                <a:latin typeface="Gill Sans MT"/>
                <a:cs typeface="Gill Sans MT"/>
              </a:rPr>
              <a:t>)</a:t>
            </a:r>
            <a:endParaRPr sz="3200">
              <a:latin typeface="Gill Sans MT"/>
              <a:cs typeface="Gill Sans MT"/>
            </a:endParaRPr>
          </a:p>
          <a:p>
            <a:pPr marL="12700" marR="61036">
              <a:lnSpc>
                <a:spcPct val="96638"/>
              </a:lnSpc>
              <a:spcBef>
                <a:spcPts val="731"/>
              </a:spcBef>
            </a:pPr>
            <a:r>
              <a:rPr sz="2550" spc="4" dirty="0" smtClean="0">
                <a:solidFill>
                  <a:srgbClr val="3890A6"/>
                </a:solidFill>
                <a:latin typeface="Gill Sans MT"/>
                <a:cs typeface="Gill Sans MT"/>
              </a:rPr>
              <a:t>d</a:t>
            </a:r>
            <a:r>
              <a:rPr sz="2550" spc="0" dirty="0" smtClean="0">
                <a:solidFill>
                  <a:srgbClr val="3890A6"/>
                </a:solidFill>
                <a:latin typeface="Gill Sans MT"/>
                <a:cs typeface="Gill Sans MT"/>
              </a:rPr>
              <a:t>.</a:t>
            </a:r>
            <a:r>
              <a:rPr sz="2550" spc="0" dirty="0" smtClean="0">
                <a:solidFill>
                  <a:srgbClr val="3890A6"/>
                </a:solidFill>
                <a:latin typeface="Times New Roman"/>
                <a:cs typeface="Times New Roman"/>
              </a:rPr>
              <a:t>  </a:t>
            </a:r>
            <a:r>
              <a:rPr sz="2550" spc="275" dirty="0" smtClean="0">
                <a:solidFill>
                  <a:srgbClr val="3890A6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Imp</a:t>
            </a:r>
            <a:r>
              <a:rPr sz="3200" spc="9" dirty="0" smtClean="0">
                <a:latin typeface="Gill Sans MT"/>
                <a:cs typeface="Gill Sans MT"/>
              </a:rPr>
              <a:t>l</a:t>
            </a:r>
            <a:r>
              <a:rPr sz="3200" spc="0" dirty="0" smtClean="0">
                <a:latin typeface="Gill Sans MT"/>
                <a:cs typeface="Gill Sans MT"/>
              </a:rPr>
              <a:t>ikasi(</a:t>
            </a:r>
            <a:r>
              <a:rPr sz="3200" i="1" spc="0" dirty="0" smtClean="0">
                <a:latin typeface="Gill Sans MT"/>
                <a:cs typeface="Gill Sans MT"/>
              </a:rPr>
              <a:t>Implicatio</a:t>
            </a:r>
            <a:r>
              <a:rPr sz="3200" i="1" spc="-9" dirty="0" smtClean="0">
                <a:latin typeface="Gill Sans MT"/>
                <a:cs typeface="Gill Sans MT"/>
              </a:rPr>
              <a:t>n</a:t>
            </a:r>
            <a:r>
              <a:rPr sz="3200" spc="0" dirty="0" smtClean="0">
                <a:latin typeface="Gill Sans MT"/>
                <a:cs typeface="Gill Sans MT"/>
              </a:rPr>
              <a:t>)</a:t>
            </a:r>
            <a:endParaRPr sz="3200">
              <a:latin typeface="Gill Sans MT"/>
              <a:cs typeface="Gill Sans MT"/>
            </a:endParaRPr>
          </a:p>
          <a:p>
            <a:pPr marL="12700">
              <a:lnSpc>
                <a:spcPct val="96638"/>
              </a:lnSpc>
              <a:spcBef>
                <a:spcPts val="729"/>
              </a:spcBef>
            </a:pPr>
            <a:r>
              <a:rPr sz="2550" spc="0" dirty="0" smtClean="0">
                <a:solidFill>
                  <a:srgbClr val="3890A6"/>
                </a:solidFill>
                <a:latin typeface="Gill Sans MT"/>
                <a:cs typeface="Gill Sans MT"/>
              </a:rPr>
              <a:t>e.</a:t>
            </a:r>
            <a:r>
              <a:rPr sz="2550" spc="0" dirty="0" smtClean="0">
                <a:solidFill>
                  <a:srgbClr val="3890A6"/>
                </a:solidFill>
                <a:latin typeface="Times New Roman"/>
                <a:cs typeface="Times New Roman"/>
              </a:rPr>
              <a:t>  </a:t>
            </a:r>
            <a:r>
              <a:rPr sz="2550" spc="357" dirty="0" smtClean="0">
                <a:solidFill>
                  <a:srgbClr val="3890A6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Ek</a:t>
            </a:r>
            <a:r>
              <a:rPr sz="3200" spc="9" dirty="0" smtClean="0">
                <a:latin typeface="Gill Sans MT"/>
                <a:cs typeface="Gill Sans MT"/>
              </a:rPr>
              <a:t>u</a:t>
            </a:r>
            <a:r>
              <a:rPr sz="3200" spc="0" dirty="0" smtClean="0">
                <a:latin typeface="Gill Sans MT"/>
                <a:cs typeface="Gill Sans MT"/>
              </a:rPr>
              <a:t>iva</a:t>
            </a:r>
            <a:r>
              <a:rPr sz="3200" spc="9" dirty="0" smtClean="0">
                <a:latin typeface="Gill Sans MT"/>
                <a:cs typeface="Gill Sans MT"/>
              </a:rPr>
              <a:t>l</a:t>
            </a:r>
            <a:r>
              <a:rPr sz="3200" spc="0" dirty="0" smtClean="0">
                <a:latin typeface="Gill Sans MT"/>
                <a:cs typeface="Gill Sans MT"/>
              </a:rPr>
              <a:t>ensi</a:t>
            </a:r>
            <a:r>
              <a:rPr sz="3200" spc="9" dirty="0" smtClean="0">
                <a:latin typeface="Gill Sans MT"/>
                <a:cs typeface="Gill Sans MT"/>
              </a:rPr>
              <a:t>(</a:t>
            </a:r>
            <a:r>
              <a:rPr sz="3200" i="1" spc="0" dirty="0" smtClean="0">
                <a:latin typeface="Gill Sans MT"/>
                <a:cs typeface="Gill Sans MT"/>
              </a:rPr>
              <a:t>Equivalenc</a:t>
            </a:r>
            <a:r>
              <a:rPr sz="3200" i="1" spc="4" dirty="0" smtClean="0">
                <a:latin typeface="Gill Sans MT"/>
                <a:cs typeface="Gill Sans MT"/>
              </a:rPr>
              <a:t>e</a:t>
            </a:r>
            <a:r>
              <a:rPr sz="3200" spc="0" dirty="0" smtClean="0">
                <a:latin typeface="Gill Sans MT"/>
                <a:cs typeface="Gill Sans MT"/>
              </a:rPr>
              <a:t>)</a:t>
            </a:r>
            <a:endParaRPr sz="3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500" y="0"/>
                </a:lnTo>
                <a:lnTo>
                  <a:pt x="0" y="819393"/>
                </a:lnTo>
                <a:lnTo>
                  <a:pt x="500" y="819393"/>
                </a:lnTo>
                <a:lnTo>
                  <a:pt x="67707" y="816677"/>
                </a:lnTo>
                <a:lnTo>
                  <a:pt x="133418" y="808667"/>
                </a:lnTo>
                <a:lnTo>
                  <a:pt x="197423" y="795576"/>
                </a:lnTo>
                <a:lnTo>
                  <a:pt x="259509" y="777614"/>
                </a:lnTo>
                <a:lnTo>
                  <a:pt x="319466" y="754992"/>
                </a:lnTo>
                <a:lnTo>
                  <a:pt x="377083" y="727922"/>
                </a:lnTo>
                <a:lnTo>
                  <a:pt x="432150" y="696614"/>
                </a:lnTo>
                <a:lnTo>
                  <a:pt x="484455" y="661280"/>
                </a:lnTo>
                <a:lnTo>
                  <a:pt x="533788" y="622130"/>
                </a:lnTo>
                <a:lnTo>
                  <a:pt x="579937" y="579375"/>
                </a:lnTo>
                <a:lnTo>
                  <a:pt x="622692" y="533226"/>
                </a:lnTo>
                <a:lnTo>
                  <a:pt x="661842" y="483896"/>
                </a:lnTo>
                <a:lnTo>
                  <a:pt x="697175" y="431593"/>
                </a:lnTo>
                <a:lnTo>
                  <a:pt x="728482" y="376530"/>
                </a:lnTo>
                <a:lnTo>
                  <a:pt x="755551" y="318918"/>
                </a:lnTo>
                <a:lnTo>
                  <a:pt x="778171" y="258967"/>
                </a:lnTo>
                <a:lnTo>
                  <a:pt x="796132" y="196889"/>
                </a:lnTo>
                <a:lnTo>
                  <a:pt x="809222" y="132894"/>
                </a:lnTo>
                <a:lnTo>
                  <a:pt x="817231" y="67194"/>
                </a:lnTo>
                <a:lnTo>
                  <a:pt x="819947" y="0"/>
                </a:lnTo>
                <a:close/>
              </a:path>
            </a:pathLst>
          </a:custGeom>
          <a:solidFill>
            <a:srgbClr val="FEFA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817231" y="67194"/>
                </a:lnTo>
                <a:lnTo>
                  <a:pt x="809222" y="132894"/>
                </a:lnTo>
                <a:lnTo>
                  <a:pt x="796132" y="196889"/>
                </a:lnTo>
                <a:lnTo>
                  <a:pt x="778171" y="258967"/>
                </a:lnTo>
                <a:lnTo>
                  <a:pt x="755551" y="318918"/>
                </a:lnTo>
                <a:lnTo>
                  <a:pt x="728482" y="376530"/>
                </a:lnTo>
                <a:lnTo>
                  <a:pt x="697175" y="431593"/>
                </a:lnTo>
                <a:lnTo>
                  <a:pt x="661842" y="483896"/>
                </a:lnTo>
                <a:lnTo>
                  <a:pt x="622692" y="533226"/>
                </a:lnTo>
                <a:lnTo>
                  <a:pt x="579937" y="579375"/>
                </a:lnTo>
                <a:lnTo>
                  <a:pt x="533788" y="622130"/>
                </a:lnTo>
                <a:lnTo>
                  <a:pt x="484455" y="661280"/>
                </a:lnTo>
                <a:lnTo>
                  <a:pt x="432150" y="696614"/>
                </a:lnTo>
                <a:lnTo>
                  <a:pt x="377083" y="727922"/>
                </a:lnTo>
                <a:lnTo>
                  <a:pt x="319466" y="754992"/>
                </a:lnTo>
                <a:lnTo>
                  <a:pt x="259509" y="777614"/>
                </a:lnTo>
                <a:lnTo>
                  <a:pt x="197423" y="795576"/>
                </a:lnTo>
                <a:lnTo>
                  <a:pt x="133418" y="808667"/>
                </a:lnTo>
                <a:lnTo>
                  <a:pt x="67707" y="816677"/>
                </a:lnTo>
                <a:lnTo>
                  <a:pt x="500" y="819393"/>
                </a:lnTo>
                <a:lnTo>
                  <a:pt x="333" y="819393"/>
                </a:lnTo>
                <a:lnTo>
                  <a:pt x="166" y="819393"/>
                </a:lnTo>
                <a:lnTo>
                  <a:pt x="0" y="819393"/>
                </a:lnTo>
                <a:lnTo>
                  <a:pt x="500" y="0"/>
                </a:lnTo>
                <a:lnTo>
                  <a:pt x="819947" y="0"/>
                </a:lnTo>
                <a:close/>
              </a:path>
            </a:pathLst>
          </a:custGeom>
          <a:ln w="3175">
            <a:solidFill>
              <a:srgbClr val="D2C3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8016" y="6096"/>
            <a:ext cx="1784603" cy="1783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8818" y="21092"/>
            <a:ext cx="1702141" cy="1702155"/>
          </a:xfrm>
          <a:custGeom>
            <a:avLst/>
            <a:gdLst/>
            <a:ahLst/>
            <a:cxnLst/>
            <a:rect l="l" t="t" r="r" b="b"/>
            <a:pathLst>
              <a:path w="1702141" h="1702155">
                <a:moveTo>
                  <a:pt x="0" y="851154"/>
                </a:moveTo>
                <a:lnTo>
                  <a:pt x="2821" y="781352"/>
                </a:lnTo>
                <a:lnTo>
                  <a:pt x="11139" y="713103"/>
                </a:lnTo>
                <a:lnTo>
                  <a:pt x="24734" y="646627"/>
                </a:lnTo>
                <a:lnTo>
                  <a:pt x="43388" y="582141"/>
                </a:lnTo>
                <a:lnTo>
                  <a:pt x="66881" y="519866"/>
                </a:lnTo>
                <a:lnTo>
                  <a:pt x="94995" y="460020"/>
                </a:lnTo>
                <a:lnTo>
                  <a:pt x="127510" y="402823"/>
                </a:lnTo>
                <a:lnTo>
                  <a:pt x="164207" y="348493"/>
                </a:lnTo>
                <a:lnTo>
                  <a:pt x="204869" y="297251"/>
                </a:lnTo>
                <a:lnTo>
                  <a:pt x="249274" y="249314"/>
                </a:lnTo>
                <a:lnTo>
                  <a:pt x="297205" y="204903"/>
                </a:lnTo>
                <a:lnTo>
                  <a:pt x="348443" y="164236"/>
                </a:lnTo>
                <a:lnTo>
                  <a:pt x="402768" y="127533"/>
                </a:lnTo>
                <a:lnTo>
                  <a:pt x="459961" y="95013"/>
                </a:lnTo>
                <a:lnTo>
                  <a:pt x="519804" y="66894"/>
                </a:lnTo>
                <a:lnTo>
                  <a:pt x="582077" y="43396"/>
                </a:lnTo>
                <a:lnTo>
                  <a:pt x="646561" y="24739"/>
                </a:lnTo>
                <a:lnTo>
                  <a:pt x="713038" y="11141"/>
                </a:lnTo>
                <a:lnTo>
                  <a:pt x="781289" y="2821"/>
                </a:lnTo>
                <a:lnTo>
                  <a:pt x="851093" y="0"/>
                </a:lnTo>
                <a:lnTo>
                  <a:pt x="920896" y="2821"/>
                </a:lnTo>
                <a:lnTo>
                  <a:pt x="989144" y="11141"/>
                </a:lnTo>
                <a:lnTo>
                  <a:pt x="1055619" y="24739"/>
                </a:lnTo>
                <a:lnTo>
                  <a:pt x="1120101" y="43396"/>
                </a:lnTo>
                <a:lnTo>
                  <a:pt x="1182371" y="66894"/>
                </a:lnTo>
                <a:lnTo>
                  <a:pt x="1242211" y="95013"/>
                </a:lnTo>
                <a:lnTo>
                  <a:pt x="1299401" y="127533"/>
                </a:lnTo>
                <a:lnTo>
                  <a:pt x="1353723" y="164236"/>
                </a:lnTo>
                <a:lnTo>
                  <a:pt x="1404957" y="204903"/>
                </a:lnTo>
                <a:lnTo>
                  <a:pt x="1452885" y="249314"/>
                </a:lnTo>
                <a:lnTo>
                  <a:pt x="1497287" y="297251"/>
                </a:lnTo>
                <a:lnTo>
                  <a:pt x="1537946" y="348493"/>
                </a:lnTo>
                <a:lnTo>
                  <a:pt x="1574641" y="402823"/>
                </a:lnTo>
                <a:lnTo>
                  <a:pt x="1607153" y="460020"/>
                </a:lnTo>
                <a:lnTo>
                  <a:pt x="1635265" y="519866"/>
                </a:lnTo>
                <a:lnTo>
                  <a:pt x="1658756" y="582141"/>
                </a:lnTo>
                <a:lnTo>
                  <a:pt x="1677409" y="646627"/>
                </a:lnTo>
                <a:lnTo>
                  <a:pt x="1691003" y="713103"/>
                </a:lnTo>
                <a:lnTo>
                  <a:pt x="1699320" y="781352"/>
                </a:lnTo>
                <a:lnTo>
                  <a:pt x="1702141" y="851154"/>
                </a:lnTo>
                <a:lnTo>
                  <a:pt x="1699320" y="920950"/>
                </a:lnTo>
                <a:lnTo>
                  <a:pt x="1691003" y="989192"/>
                </a:lnTo>
                <a:lnTo>
                  <a:pt x="1677409" y="1055661"/>
                </a:lnTo>
                <a:lnTo>
                  <a:pt x="1658756" y="1120138"/>
                </a:lnTo>
                <a:lnTo>
                  <a:pt x="1635265" y="1182404"/>
                </a:lnTo>
                <a:lnTo>
                  <a:pt x="1607153" y="1242241"/>
                </a:lnTo>
                <a:lnTo>
                  <a:pt x="1574641" y="1299428"/>
                </a:lnTo>
                <a:lnTo>
                  <a:pt x="1537946" y="1353747"/>
                </a:lnTo>
                <a:lnTo>
                  <a:pt x="1497287" y="1404979"/>
                </a:lnTo>
                <a:lnTo>
                  <a:pt x="1452885" y="1452905"/>
                </a:lnTo>
                <a:lnTo>
                  <a:pt x="1404957" y="1497306"/>
                </a:lnTo>
                <a:lnTo>
                  <a:pt x="1353723" y="1537963"/>
                </a:lnTo>
                <a:lnTo>
                  <a:pt x="1299401" y="1574657"/>
                </a:lnTo>
                <a:lnTo>
                  <a:pt x="1242211" y="1607169"/>
                </a:lnTo>
                <a:lnTo>
                  <a:pt x="1182371" y="1635280"/>
                </a:lnTo>
                <a:lnTo>
                  <a:pt x="1120101" y="1658771"/>
                </a:lnTo>
                <a:lnTo>
                  <a:pt x="1055619" y="1677423"/>
                </a:lnTo>
                <a:lnTo>
                  <a:pt x="989144" y="1691017"/>
                </a:lnTo>
                <a:lnTo>
                  <a:pt x="920896" y="1699334"/>
                </a:lnTo>
                <a:lnTo>
                  <a:pt x="851093" y="1702155"/>
                </a:lnTo>
                <a:lnTo>
                  <a:pt x="781289" y="1699334"/>
                </a:lnTo>
                <a:lnTo>
                  <a:pt x="713038" y="1691017"/>
                </a:lnTo>
                <a:lnTo>
                  <a:pt x="646561" y="1677423"/>
                </a:lnTo>
                <a:lnTo>
                  <a:pt x="582077" y="1658771"/>
                </a:lnTo>
                <a:lnTo>
                  <a:pt x="519804" y="1635280"/>
                </a:lnTo>
                <a:lnTo>
                  <a:pt x="459961" y="1607169"/>
                </a:lnTo>
                <a:lnTo>
                  <a:pt x="402768" y="1574657"/>
                </a:lnTo>
                <a:lnTo>
                  <a:pt x="348443" y="1537963"/>
                </a:lnTo>
                <a:lnTo>
                  <a:pt x="297205" y="1497306"/>
                </a:lnTo>
                <a:lnTo>
                  <a:pt x="249274" y="1452905"/>
                </a:lnTo>
                <a:lnTo>
                  <a:pt x="204869" y="1404979"/>
                </a:lnTo>
                <a:lnTo>
                  <a:pt x="164207" y="1353747"/>
                </a:lnTo>
                <a:lnTo>
                  <a:pt x="127510" y="1299428"/>
                </a:lnTo>
                <a:lnTo>
                  <a:pt x="94995" y="1242241"/>
                </a:lnTo>
                <a:lnTo>
                  <a:pt x="66881" y="1182404"/>
                </a:lnTo>
                <a:lnTo>
                  <a:pt x="43388" y="1120138"/>
                </a:lnTo>
                <a:lnTo>
                  <a:pt x="24734" y="1055661"/>
                </a:lnTo>
                <a:lnTo>
                  <a:pt x="11139" y="989192"/>
                </a:lnTo>
                <a:lnTo>
                  <a:pt x="2821" y="920950"/>
                </a:lnTo>
                <a:lnTo>
                  <a:pt x="0" y="851154"/>
                </a:lnTo>
                <a:close/>
              </a:path>
            </a:pathLst>
          </a:custGeom>
          <a:ln w="27304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72211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7586" y="1050710"/>
            <a:ext cx="1116277" cy="1111319"/>
          </a:xfrm>
          <a:custGeom>
            <a:avLst/>
            <a:gdLst/>
            <a:ahLst/>
            <a:cxnLst/>
            <a:rect l="l" t="t" r="r" b="b"/>
            <a:pathLst>
              <a:path w="1116277" h="1111319">
                <a:moveTo>
                  <a:pt x="118225" y="204547"/>
                </a:moveTo>
                <a:lnTo>
                  <a:pt x="147889" y="170370"/>
                </a:lnTo>
                <a:lnTo>
                  <a:pt x="179768" y="139247"/>
                </a:lnTo>
                <a:lnTo>
                  <a:pt x="213657" y="111200"/>
                </a:lnTo>
                <a:lnTo>
                  <a:pt x="249357" y="86249"/>
                </a:lnTo>
                <a:lnTo>
                  <a:pt x="286665" y="64414"/>
                </a:lnTo>
                <a:lnTo>
                  <a:pt x="325379" y="45716"/>
                </a:lnTo>
                <a:lnTo>
                  <a:pt x="365298" y="30176"/>
                </a:lnTo>
                <a:lnTo>
                  <a:pt x="406220" y="17814"/>
                </a:lnTo>
                <a:lnTo>
                  <a:pt x="447942" y="8650"/>
                </a:lnTo>
                <a:lnTo>
                  <a:pt x="490265" y="2705"/>
                </a:lnTo>
                <a:lnTo>
                  <a:pt x="532984" y="0"/>
                </a:lnTo>
                <a:lnTo>
                  <a:pt x="575900" y="554"/>
                </a:lnTo>
                <a:lnTo>
                  <a:pt x="618809" y="4389"/>
                </a:lnTo>
                <a:lnTo>
                  <a:pt x="661511" y="11525"/>
                </a:lnTo>
                <a:lnTo>
                  <a:pt x="703803" y="21983"/>
                </a:lnTo>
                <a:lnTo>
                  <a:pt x="745484" y="35783"/>
                </a:lnTo>
                <a:lnTo>
                  <a:pt x="786352" y="52945"/>
                </a:lnTo>
                <a:lnTo>
                  <a:pt x="826205" y="73490"/>
                </a:lnTo>
                <a:lnTo>
                  <a:pt x="864842" y="97439"/>
                </a:lnTo>
                <a:lnTo>
                  <a:pt x="902060" y="124812"/>
                </a:lnTo>
                <a:lnTo>
                  <a:pt x="937000" y="155037"/>
                </a:lnTo>
                <a:lnTo>
                  <a:pt x="968915" y="187404"/>
                </a:lnTo>
                <a:lnTo>
                  <a:pt x="997780" y="221713"/>
                </a:lnTo>
                <a:lnTo>
                  <a:pt x="1023571" y="257760"/>
                </a:lnTo>
                <a:lnTo>
                  <a:pt x="1046263" y="295346"/>
                </a:lnTo>
                <a:lnTo>
                  <a:pt x="1065832" y="334269"/>
                </a:lnTo>
                <a:lnTo>
                  <a:pt x="1082252" y="374326"/>
                </a:lnTo>
                <a:lnTo>
                  <a:pt x="1095501" y="415318"/>
                </a:lnTo>
                <a:lnTo>
                  <a:pt x="1105552" y="457042"/>
                </a:lnTo>
                <a:lnTo>
                  <a:pt x="1112382" y="499296"/>
                </a:lnTo>
                <a:lnTo>
                  <a:pt x="1115965" y="541881"/>
                </a:lnTo>
                <a:lnTo>
                  <a:pt x="1116277" y="584594"/>
                </a:lnTo>
                <a:lnTo>
                  <a:pt x="1113294" y="627233"/>
                </a:lnTo>
                <a:lnTo>
                  <a:pt x="1106991" y="669599"/>
                </a:lnTo>
                <a:lnTo>
                  <a:pt x="1097343" y="711488"/>
                </a:lnTo>
                <a:lnTo>
                  <a:pt x="1084326" y="752700"/>
                </a:lnTo>
                <a:lnTo>
                  <a:pt x="1067915" y="793033"/>
                </a:lnTo>
                <a:lnTo>
                  <a:pt x="1048085" y="832286"/>
                </a:lnTo>
                <a:lnTo>
                  <a:pt x="1024813" y="870257"/>
                </a:lnTo>
                <a:lnTo>
                  <a:pt x="998072" y="906745"/>
                </a:lnTo>
                <a:lnTo>
                  <a:pt x="968408" y="940923"/>
                </a:lnTo>
                <a:lnTo>
                  <a:pt x="936530" y="972046"/>
                </a:lnTo>
                <a:lnTo>
                  <a:pt x="902641" y="1000093"/>
                </a:lnTo>
                <a:lnTo>
                  <a:pt x="866942" y="1025045"/>
                </a:lnTo>
                <a:lnTo>
                  <a:pt x="829635" y="1046881"/>
                </a:lnTo>
                <a:lnTo>
                  <a:pt x="790922" y="1065581"/>
                </a:lnTo>
                <a:lnTo>
                  <a:pt x="751005" y="1081123"/>
                </a:lnTo>
                <a:lnTo>
                  <a:pt x="710084" y="1093489"/>
                </a:lnTo>
                <a:lnTo>
                  <a:pt x="668363" y="1102657"/>
                </a:lnTo>
                <a:lnTo>
                  <a:pt x="626042" y="1108607"/>
                </a:lnTo>
                <a:lnTo>
                  <a:pt x="583323" y="1111319"/>
                </a:lnTo>
                <a:lnTo>
                  <a:pt x="540408" y="1110772"/>
                </a:lnTo>
                <a:lnTo>
                  <a:pt x="497499" y="1106945"/>
                </a:lnTo>
                <a:lnTo>
                  <a:pt x="454797" y="1099820"/>
                </a:lnTo>
                <a:lnTo>
                  <a:pt x="412504" y="1089374"/>
                </a:lnTo>
                <a:lnTo>
                  <a:pt x="370822" y="1075588"/>
                </a:lnTo>
                <a:lnTo>
                  <a:pt x="329953" y="1058441"/>
                </a:lnTo>
                <a:lnTo>
                  <a:pt x="290098" y="1037914"/>
                </a:lnTo>
                <a:lnTo>
                  <a:pt x="251458" y="1013985"/>
                </a:lnTo>
                <a:lnTo>
                  <a:pt x="214237" y="986634"/>
                </a:lnTo>
                <a:lnTo>
                  <a:pt x="179297" y="956404"/>
                </a:lnTo>
                <a:lnTo>
                  <a:pt x="147381" y="924033"/>
                </a:lnTo>
                <a:lnTo>
                  <a:pt x="118515" y="889722"/>
                </a:lnTo>
                <a:lnTo>
                  <a:pt x="92722" y="853672"/>
                </a:lnTo>
                <a:lnTo>
                  <a:pt x="70028" y="816084"/>
                </a:lnTo>
                <a:lnTo>
                  <a:pt x="50457" y="777159"/>
                </a:lnTo>
                <a:lnTo>
                  <a:pt x="34033" y="737099"/>
                </a:lnTo>
                <a:lnTo>
                  <a:pt x="20783" y="696105"/>
                </a:lnTo>
                <a:lnTo>
                  <a:pt x="10729" y="654377"/>
                </a:lnTo>
                <a:lnTo>
                  <a:pt x="3898" y="612118"/>
                </a:lnTo>
                <a:lnTo>
                  <a:pt x="313" y="569529"/>
                </a:lnTo>
                <a:lnTo>
                  <a:pt x="0" y="526810"/>
                </a:lnTo>
                <a:lnTo>
                  <a:pt x="2982" y="484163"/>
                </a:lnTo>
                <a:lnTo>
                  <a:pt x="9285" y="441789"/>
                </a:lnTo>
                <a:lnTo>
                  <a:pt x="18934" y="399889"/>
                </a:lnTo>
                <a:lnTo>
                  <a:pt x="31953" y="358665"/>
                </a:lnTo>
                <a:lnTo>
                  <a:pt x="48367" y="318317"/>
                </a:lnTo>
                <a:lnTo>
                  <a:pt x="68200" y="279048"/>
                </a:lnTo>
                <a:lnTo>
                  <a:pt x="91478" y="241057"/>
                </a:lnTo>
                <a:lnTo>
                  <a:pt x="118225" y="20454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7962" y="1181142"/>
            <a:ext cx="855561" cy="850551"/>
          </a:xfrm>
          <a:custGeom>
            <a:avLst/>
            <a:gdLst/>
            <a:ahLst/>
            <a:cxnLst/>
            <a:rect l="l" t="t" r="r" b="b"/>
            <a:pathLst>
              <a:path w="855561" h="850551">
                <a:moveTo>
                  <a:pt x="89838" y="155527"/>
                </a:moveTo>
                <a:lnTo>
                  <a:pt x="69428" y="183390"/>
                </a:lnTo>
                <a:lnTo>
                  <a:pt x="51680" y="212396"/>
                </a:lnTo>
                <a:lnTo>
                  <a:pt x="36574" y="242392"/>
                </a:lnTo>
                <a:lnTo>
                  <a:pt x="24091" y="273222"/>
                </a:lnTo>
                <a:lnTo>
                  <a:pt x="14211" y="304733"/>
                </a:lnTo>
                <a:lnTo>
                  <a:pt x="6915" y="336771"/>
                </a:lnTo>
                <a:lnTo>
                  <a:pt x="2185" y="369181"/>
                </a:lnTo>
                <a:lnTo>
                  <a:pt x="0" y="401808"/>
                </a:lnTo>
                <a:lnTo>
                  <a:pt x="340" y="434500"/>
                </a:lnTo>
                <a:lnTo>
                  <a:pt x="3188" y="467101"/>
                </a:lnTo>
                <a:lnTo>
                  <a:pt x="8522" y="499458"/>
                </a:lnTo>
                <a:lnTo>
                  <a:pt x="16325" y="531416"/>
                </a:lnTo>
                <a:lnTo>
                  <a:pt x="26576" y="562820"/>
                </a:lnTo>
                <a:lnTo>
                  <a:pt x="39256" y="593518"/>
                </a:lnTo>
                <a:lnTo>
                  <a:pt x="54346" y="623354"/>
                </a:lnTo>
                <a:lnTo>
                  <a:pt x="71826" y="652175"/>
                </a:lnTo>
                <a:lnTo>
                  <a:pt x="91678" y="679825"/>
                </a:lnTo>
                <a:lnTo>
                  <a:pt x="113881" y="706151"/>
                </a:lnTo>
                <a:lnTo>
                  <a:pt x="138416" y="731000"/>
                </a:lnTo>
                <a:lnTo>
                  <a:pt x="165264" y="754215"/>
                </a:lnTo>
                <a:lnTo>
                  <a:pt x="193850" y="775245"/>
                </a:lnTo>
                <a:lnTo>
                  <a:pt x="223514" y="793657"/>
                </a:lnTo>
                <a:lnTo>
                  <a:pt x="254102" y="809468"/>
                </a:lnTo>
                <a:lnTo>
                  <a:pt x="285460" y="822692"/>
                </a:lnTo>
                <a:lnTo>
                  <a:pt x="317433" y="833345"/>
                </a:lnTo>
                <a:lnTo>
                  <a:pt x="349866" y="841442"/>
                </a:lnTo>
                <a:lnTo>
                  <a:pt x="382605" y="846998"/>
                </a:lnTo>
                <a:lnTo>
                  <a:pt x="415495" y="850029"/>
                </a:lnTo>
                <a:lnTo>
                  <a:pt x="448382" y="850551"/>
                </a:lnTo>
                <a:lnTo>
                  <a:pt x="481111" y="848577"/>
                </a:lnTo>
                <a:lnTo>
                  <a:pt x="513528" y="844125"/>
                </a:lnTo>
                <a:lnTo>
                  <a:pt x="545478" y="837209"/>
                </a:lnTo>
                <a:lnTo>
                  <a:pt x="576806" y="827844"/>
                </a:lnTo>
                <a:lnTo>
                  <a:pt x="607358" y="816047"/>
                </a:lnTo>
                <a:lnTo>
                  <a:pt x="636980" y="801831"/>
                </a:lnTo>
                <a:lnTo>
                  <a:pt x="665517" y="785213"/>
                </a:lnTo>
                <a:lnTo>
                  <a:pt x="692813" y="766208"/>
                </a:lnTo>
                <a:lnTo>
                  <a:pt x="718716" y="744831"/>
                </a:lnTo>
                <a:lnTo>
                  <a:pt x="743070" y="721098"/>
                </a:lnTo>
                <a:lnTo>
                  <a:pt x="765720" y="695023"/>
                </a:lnTo>
                <a:lnTo>
                  <a:pt x="786132" y="667144"/>
                </a:lnTo>
                <a:lnTo>
                  <a:pt x="803881" y="638124"/>
                </a:lnTo>
                <a:lnTo>
                  <a:pt x="818988" y="608119"/>
                </a:lnTo>
                <a:lnTo>
                  <a:pt x="831471" y="577281"/>
                </a:lnTo>
                <a:lnTo>
                  <a:pt x="841351" y="545765"/>
                </a:lnTo>
                <a:lnTo>
                  <a:pt x="848646" y="513726"/>
                </a:lnTo>
                <a:lnTo>
                  <a:pt x="853376" y="481315"/>
                </a:lnTo>
                <a:lnTo>
                  <a:pt x="855561" y="448689"/>
                </a:lnTo>
                <a:lnTo>
                  <a:pt x="855220" y="416000"/>
                </a:lnTo>
                <a:lnTo>
                  <a:pt x="852372" y="383403"/>
                </a:lnTo>
                <a:lnTo>
                  <a:pt x="847037" y="351052"/>
                </a:lnTo>
                <a:lnTo>
                  <a:pt x="839234" y="319099"/>
                </a:lnTo>
                <a:lnTo>
                  <a:pt x="828983" y="287701"/>
                </a:lnTo>
                <a:lnTo>
                  <a:pt x="816303" y="257009"/>
                </a:lnTo>
                <a:lnTo>
                  <a:pt x="801214" y="227179"/>
                </a:lnTo>
                <a:lnTo>
                  <a:pt x="783734" y="198364"/>
                </a:lnTo>
                <a:lnTo>
                  <a:pt x="763885" y="170718"/>
                </a:lnTo>
                <a:lnTo>
                  <a:pt x="741684" y="144395"/>
                </a:lnTo>
                <a:lnTo>
                  <a:pt x="717151" y="119550"/>
                </a:lnTo>
                <a:lnTo>
                  <a:pt x="690307" y="96335"/>
                </a:lnTo>
                <a:lnTo>
                  <a:pt x="661718" y="75305"/>
                </a:lnTo>
                <a:lnTo>
                  <a:pt x="632051" y="56893"/>
                </a:lnTo>
                <a:lnTo>
                  <a:pt x="601461" y="41082"/>
                </a:lnTo>
                <a:lnTo>
                  <a:pt x="570101" y="27858"/>
                </a:lnTo>
                <a:lnTo>
                  <a:pt x="538127" y="17205"/>
                </a:lnTo>
                <a:lnTo>
                  <a:pt x="505693" y="9109"/>
                </a:lnTo>
                <a:lnTo>
                  <a:pt x="472953" y="3552"/>
                </a:lnTo>
                <a:lnTo>
                  <a:pt x="440062" y="521"/>
                </a:lnTo>
                <a:lnTo>
                  <a:pt x="407175" y="0"/>
                </a:lnTo>
                <a:lnTo>
                  <a:pt x="374445" y="1973"/>
                </a:lnTo>
                <a:lnTo>
                  <a:pt x="342029" y="6425"/>
                </a:lnTo>
                <a:lnTo>
                  <a:pt x="310079" y="13341"/>
                </a:lnTo>
                <a:lnTo>
                  <a:pt x="278751" y="22706"/>
                </a:lnTo>
                <a:lnTo>
                  <a:pt x="248199" y="34503"/>
                </a:lnTo>
                <a:lnTo>
                  <a:pt x="218577" y="48719"/>
                </a:lnTo>
                <a:lnTo>
                  <a:pt x="190041" y="65337"/>
                </a:lnTo>
                <a:lnTo>
                  <a:pt x="162745" y="84342"/>
                </a:lnTo>
                <a:lnTo>
                  <a:pt x="136842" y="105719"/>
                </a:lnTo>
                <a:lnTo>
                  <a:pt x="112489" y="129453"/>
                </a:lnTo>
                <a:lnTo>
                  <a:pt x="89838" y="15552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88136" y="0"/>
            <a:ext cx="8055864" cy="6858000"/>
          </a:xfrm>
          <a:custGeom>
            <a:avLst/>
            <a:gdLst/>
            <a:ahLst/>
            <a:cxnLst/>
            <a:rect l="l" t="t" r="r" b="b"/>
            <a:pathLst>
              <a:path w="8055864" h="6858000">
                <a:moveTo>
                  <a:pt x="0" y="6858000"/>
                </a:moveTo>
                <a:lnTo>
                  <a:pt x="8055864" y="6858000"/>
                </a:lnTo>
                <a:lnTo>
                  <a:pt x="8055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12877" y="0"/>
            <a:ext cx="2106" cy="6858000"/>
          </a:xfrm>
          <a:custGeom>
            <a:avLst/>
            <a:gdLst/>
            <a:ahLst/>
            <a:cxnLst/>
            <a:rect l="l" t="t" r="r" b="b"/>
            <a:pathLst>
              <a:path w="2106" h="6858000">
                <a:moveTo>
                  <a:pt x="0" y="6858000"/>
                </a:moveTo>
                <a:lnTo>
                  <a:pt x="2106" y="6858000"/>
                </a:lnTo>
                <a:lnTo>
                  <a:pt x="210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35735" y="0"/>
            <a:ext cx="155447" cy="6858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14984" y="0"/>
            <a:ext cx="73151" cy="6858000"/>
          </a:xfrm>
          <a:custGeom>
            <a:avLst/>
            <a:gdLst/>
            <a:ahLst/>
            <a:cxnLst/>
            <a:rect l="l" t="t" r="r" b="b"/>
            <a:pathLst>
              <a:path w="73151" h="6858000">
                <a:moveTo>
                  <a:pt x="0" y="6858000"/>
                </a:moveTo>
                <a:lnTo>
                  <a:pt x="73151" y="6858000"/>
                </a:lnTo>
                <a:lnTo>
                  <a:pt x="73151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62812" y="347472"/>
            <a:ext cx="4919472" cy="1219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346192" y="316992"/>
            <a:ext cx="1082039" cy="12466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684520" y="330707"/>
            <a:ext cx="899160" cy="124663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57500" y="4286250"/>
            <a:ext cx="4572000" cy="167005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398663" y="578722"/>
            <a:ext cx="755600" cy="593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70"/>
              </a:lnSpc>
              <a:spcBef>
                <a:spcPts val="233"/>
              </a:spcBef>
            </a:pPr>
            <a:r>
              <a:rPr sz="43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/</a:t>
            </a:r>
            <a:r>
              <a:rPr sz="4300" spc="139" dirty="0" smtClean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562213"/>
                </a:solidFill>
                <a:latin typeface="Symbol"/>
                <a:cs typeface="Symbol"/>
              </a:rPr>
              <a:t></a:t>
            </a:r>
            <a:endParaRPr sz="44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14603" y="600559"/>
            <a:ext cx="3838362" cy="13769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35"/>
              </a:lnSpc>
              <a:spcBef>
                <a:spcPts val="226"/>
              </a:spcBef>
            </a:pPr>
            <a:r>
              <a:rPr sz="6450" spc="-259" baseline="1336" dirty="0" smtClean="0">
                <a:solidFill>
                  <a:srgbClr val="562213"/>
                </a:solidFill>
                <a:latin typeface="Gill Sans MT"/>
                <a:cs typeface="Gill Sans MT"/>
              </a:rPr>
              <a:t>K</a:t>
            </a:r>
            <a:r>
              <a:rPr sz="6450" spc="0" baseline="1336" dirty="0" smtClean="0">
                <a:solidFill>
                  <a:srgbClr val="562213"/>
                </a:solidFill>
                <a:latin typeface="Gill Sans MT"/>
                <a:cs typeface="Gill Sans MT"/>
              </a:rPr>
              <a:t>onjungsi</a:t>
            </a:r>
            <a:r>
              <a:rPr sz="6450" spc="119" baseline="1348" dirty="0" smtClean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6450" spc="0" baseline="1336" dirty="0" smtClean="0">
                <a:solidFill>
                  <a:srgbClr val="562213"/>
                </a:solidFill>
                <a:latin typeface="Gill Sans MT"/>
                <a:cs typeface="Gill Sans MT"/>
              </a:rPr>
              <a:t>/</a:t>
            </a:r>
            <a:r>
              <a:rPr sz="6450" spc="-294" baseline="1348" dirty="0" smtClean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6450" spc="0" baseline="1336" dirty="0" smtClean="0">
                <a:solidFill>
                  <a:srgbClr val="562213"/>
                </a:solidFill>
                <a:latin typeface="Gill Sans MT"/>
                <a:cs typeface="Gill Sans MT"/>
              </a:rPr>
              <a:t>AND</a:t>
            </a:r>
            <a:endParaRPr sz="4300">
              <a:latin typeface="Gill Sans MT"/>
              <a:cs typeface="Gill Sans MT"/>
            </a:endParaRPr>
          </a:p>
          <a:p>
            <a:pPr marL="94996" marR="81884">
              <a:lnSpc>
                <a:spcPct val="96638"/>
              </a:lnSpc>
              <a:spcBef>
                <a:spcPts val="2369"/>
              </a:spcBef>
            </a:pPr>
            <a:r>
              <a:rPr sz="3200" spc="0" dirty="0" smtClean="0">
                <a:latin typeface="Gill Sans MT"/>
                <a:cs typeface="Gill Sans MT"/>
              </a:rPr>
              <a:t>Defi</a:t>
            </a:r>
            <a:r>
              <a:rPr sz="3200" spc="9" dirty="0" smtClean="0">
                <a:latin typeface="Gill Sans MT"/>
                <a:cs typeface="Gill Sans MT"/>
              </a:rPr>
              <a:t>n</a:t>
            </a:r>
            <a:r>
              <a:rPr sz="3200" spc="0" dirty="0" smtClean="0">
                <a:latin typeface="Gill Sans MT"/>
                <a:cs typeface="Gill Sans MT"/>
              </a:rPr>
              <a:t>isi</a:t>
            </a:r>
            <a:r>
              <a:rPr sz="3200" spc="6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4.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14603" y="2085243"/>
            <a:ext cx="7358802" cy="5862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3000" spc="0" baseline="1437" dirty="0" smtClean="0">
                <a:latin typeface="Gill Sans MT"/>
                <a:cs typeface="Gill Sans MT"/>
              </a:rPr>
              <a:t>Mis</a:t>
            </a:r>
            <a:r>
              <a:rPr sz="3000" spc="-9" baseline="1437" dirty="0" smtClean="0">
                <a:latin typeface="Gill Sans MT"/>
                <a:cs typeface="Gill Sans MT"/>
              </a:rPr>
              <a:t>a</a:t>
            </a:r>
            <a:r>
              <a:rPr sz="3000" spc="0" baseline="1437" dirty="0" smtClean="0">
                <a:latin typeface="Gill Sans MT"/>
                <a:cs typeface="Gill Sans MT"/>
              </a:rPr>
              <a:t>l</a:t>
            </a:r>
            <a:r>
              <a:rPr sz="3000" spc="-25" baseline="1437" dirty="0" smtClean="0">
                <a:latin typeface="Gill Sans MT"/>
                <a:cs typeface="Gill Sans MT"/>
              </a:rPr>
              <a:t>n</a:t>
            </a:r>
            <a:r>
              <a:rPr sz="3000" spc="0" baseline="1437" dirty="0" smtClean="0">
                <a:latin typeface="Gill Sans MT"/>
                <a:cs typeface="Gill Sans MT"/>
              </a:rPr>
              <a:t>ya</a:t>
            </a:r>
            <a:r>
              <a:rPr sz="3000" spc="-29" baseline="1437" dirty="0" smtClean="0">
                <a:latin typeface="Gill Sans MT"/>
                <a:cs typeface="Gill Sans MT"/>
              </a:rPr>
              <a:t> </a:t>
            </a:r>
            <a:r>
              <a:rPr sz="3000" spc="0" baseline="1437" dirty="0" smtClean="0">
                <a:latin typeface="Gill Sans MT"/>
                <a:cs typeface="Gill Sans MT"/>
              </a:rPr>
              <a:t>p</a:t>
            </a:r>
            <a:r>
              <a:rPr sz="3000" spc="-9" baseline="1437" dirty="0" smtClean="0">
                <a:latin typeface="Gill Sans MT"/>
                <a:cs typeface="Gill Sans MT"/>
              </a:rPr>
              <a:t> </a:t>
            </a:r>
            <a:r>
              <a:rPr sz="3000" spc="0" baseline="1437" dirty="0" smtClean="0">
                <a:latin typeface="Gill Sans MT"/>
                <a:cs typeface="Gill Sans MT"/>
              </a:rPr>
              <a:t>dan q</a:t>
            </a:r>
            <a:r>
              <a:rPr sz="3000" spc="-14" baseline="1437" dirty="0" smtClean="0">
                <a:latin typeface="Gill Sans MT"/>
                <a:cs typeface="Gill Sans MT"/>
              </a:rPr>
              <a:t> </a:t>
            </a:r>
            <a:r>
              <a:rPr sz="3000" spc="0" baseline="1437" dirty="0" smtClean="0">
                <a:latin typeface="Gill Sans MT"/>
                <a:cs typeface="Gill Sans MT"/>
              </a:rPr>
              <a:t>ad</a:t>
            </a:r>
            <a:r>
              <a:rPr sz="3000" spc="-9" baseline="1437" dirty="0" smtClean="0">
                <a:latin typeface="Gill Sans MT"/>
                <a:cs typeface="Gill Sans MT"/>
              </a:rPr>
              <a:t>a</a:t>
            </a:r>
            <a:r>
              <a:rPr sz="3000" spc="0" baseline="1437" dirty="0" smtClean="0">
                <a:latin typeface="Gill Sans MT"/>
                <a:cs typeface="Gill Sans MT"/>
              </a:rPr>
              <a:t>lah</a:t>
            </a:r>
            <a:r>
              <a:rPr sz="3000" spc="-19" baseline="1437" dirty="0" smtClean="0">
                <a:latin typeface="Gill Sans MT"/>
                <a:cs typeface="Gill Sans MT"/>
              </a:rPr>
              <a:t> </a:t>
            </a:r>
            <a:r>
              <a:rPr sz="3000" spc="0" baseline="1437" dirty="0" smtClean="0">
                <a:latin typeface="Gill Sans MT"/>
                <a:cs typeface="Gill Sans MT"/>
              </a:rPr>
              <a:t>p</a:t>
            </a:r>
            <a:r>
              <a:rPr sz="3000" spc="-44" baseline="1437" dirty="0" smtClean="0">
                <a:latin typeface="Gill Sans MT"/>
                <a:cs typeface="Gill Sans MT"/>
              </a:rPr>
              <a:t>r</a:t>
            </a:r>
            <a:r>
              <a:rPr sz="3000" spc="0" baseline="1437" dirty="0" smtClean="0">
                <a:latin typeface="Gill Sans MT"/>
                <a:cs typeface="Gill Sans MT"/>
              </a:rPr>
              <a:t>oposisi.</a:t>
            </a:r>
            <a:r>
              <a:rPr sz="3000" spc="-219" baseline="1437" dirty="0" smtClean="0">
                <a:latin typeface="Gill Sans MT"/>
                <a:cs typeface="Gill Sans MT"/>
              </a:rPr>
              <a:t> </a:t>
            </a:r>
            <a:r>
              <a:rPr sz="3000" spc="0" baseline="1437" dirty="0" smtClean="0">
                <a:latin typeface="Gill Sans MT"/>
                <a:cs typeface="Gill Sans MT"/>
              </a:rPr>
              <a:t>P</a:t>
            </a:r>
            <a:r>
              <a:rPr sz="3000" spc="-50" baseline="1437" dirty="0" smtClean="0">
                <a:latin typeface="Gill Sans MT"/>
                <a:cs typeface="Gill Sans MT"/>
              </a:rPr>
              <a:t>r</a:t>
            </a:r>
            <a:r>
              <a:rPr sz="3000" spc="0" baseline="1437" dirty="0" smtClean="0">
                <a:latin typeface="Gill Sans MT"/>
                <a:cs typeface="Gill Sans MT"/>
              </a:rPr>
              <a:t>oposisi</a:t>
            </a:r>
            <a:r>
              <a:rPr sz="3000" spc="-225" baseline="1437" dirty="0" smtClean="0">
                <a:latin typeface="Gill Sans MT"/>
                <a:cs typeface="Gill Sans MT"/>
              </a:rPr>
              <a:t> </a:t>
            </a:r>
            <a:r>
              <a:rPr sz="3000" spc="0" baseline="1437" dirty="0" smtClean="0">
                <a:latin typeface="Gill Sans MT"/>
                <a:cs typeface="Gill Sans MT"/>
              </a:rPr>
              <a:t>“p</a:t>
            </a:r>
            <a:r>
              <a:rPr sz="3000" spc="-9" baseline="1437" dirty="0" smtClean="0">
                <a:latin typeface="Gill Sans MT"/>
                <a:cs typeface="Gill Sans MT"/>
              </a:rPr>
              <a:t> </a:t>
            </a:r>
            <a:r>
              <a:rPr sz="3000" spc="0" baseline="1437" dirty="0" smtClean="0">
                <a:latin typeface="Gill Sans MT"/>
                <a:cs typeface="Gill Sans MT"/>
              </a:rPr>
              <a:t>dan q”,</a:t>
            </a:r>
            <a:r>
              <a:rPr sz="3000" spc="-214" baseline="1437" dirty="0" smtClean="0">
                <a:latin typeface="Gill Sans MT"/>
                <a:cs typeface="Gill Sans MT"/>
              </a:rPr>
              <a:t> </a:t>
            </a:r>
            <a:r>
              <a:rPr sz="3000" spc="0" baseline="1437" dirty="0" smtClean="0">
                <a:latin typeface="Gill Sans MT"/>
                <a:cs typeface="Gill Sans MT"/>
              </a:rPr>
              <a:t>yang</a:t>
            </a:r>
            <a:r>
              <a:rPr sz="3000" spc="-29" baseline="1437" dirty="0" smtClean="0">
                <a:latin typeface="Gill Sans MT"/>
                <a:cs typeface="Gill Sans MT"/>
              </a:rPr>
              <a:t> </a:t>
            </a:r>
            <a:r>
              <a:rPr sz="3000" spc="0" baseline="1437" dirty="0" smtClean="0">
                <a:latin typeface="Gill Sans MT"/>
                <a:cs typeface="Gill Sans MT"/>
              </a:rPr>
              <a:t>disi</a:t>
            </a:r>
            <a:r>
              <a:rPr sz="3000" spc="4" baseline="1437" dirty="0" smtClean="0">
                <a:latin typeface="Gill Sans MT"/>
                <a:cs typeface="Gill Sans MT"/>
              </a:rPr>
              <a:t>m</a:t>
            </a:r>
            <a:r>
              <a:rPr sz="3000" spc="0" baseline="1437" dirty="0" smtClean="0">
                <a:latin typeface="Gill Sans MT"/>
                <a:cs typeface="Gill Sans MT"/>
              </a:rPr>
              <a:t>bo</a:t>
            </a:r>
            <a:r>
              <a:rPr sz="3000" spc="4" baseline="1437" dirty="0" smtClean="0">
                <a:latin typeface="Gill Sans MT"/>
                <a:cs typeface="Gill Sans MT"/>
              </a:rPr>
              <a:t>l</a:t>
            </a:r>
            <a:r>
              <a:rPr sz="3000" spc="0" baseline="1437" dirty="0" smtClean="0">
                <a:latin typeface="Gill Sans MT"/>
                <a:cs typeface="Gill Sans MT"/>
              </a:rPr>
              <a:t>kan</a:t>
            </a:r>
            <a:endParaRPr sz="2000">
              <a:latin typeface="Gill Sans MT"/>
              <a:cs typeface="Gill Sans MT"/>
            </a:endParaRPr>
          </a:p>
          <a:p>
            <a:pPr marL="12700" marR="38176">
              <a:lnSpc>
                <a:spcPts val="2410"/>
              </a:lnSpc>
              <a:spcBef>
                <a:spcPts val="12"/>
              </a:spcBef>
            </a:pPr>
            <a:r>
              <a:rPr sz="2000" spc="0" dirty="0" smtClean="0">
                <a:latin typeface="Gill Sans MT"/>
                <a:cs typeface="Gill Sans MT"/>
              </a:rPr>
              <a:t>dengan</a:t>
            </a:r>
            <a:r>
              <a:rPr sz="2000" spc="4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p</a:t>
            </a:r>
            <a:r>
              <a:rPr sz="2000" spc="4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Symbol"/>
                <a:cs typeface="Symbol"/>
              </a:rPr>
              <a:t></a:t>
            </a:r>
            <a:r>
              <a:rPr sz="2000" spc="5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q,</a:t>
            </a:r>
            <a:r>
              <a:rPr sz="2000" spc="-15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ad</a:t>
            </a:r>
            <a:r>
              <a:rPr sz="2000" spc="-9" dirty="0" smtClean="0">
                <a:latin typeface="Gill Sans MT"/>
                <a:cs typeface="Gill Sans MT"/>
              </a:rPr>
              <a:t>a</a:t>
            </a:r>
            <a:r>
              <a:rPr sz="2000" spc="0" dirty="0" smtClean="0">
                <a:latin typeface="Gill Sans MT"/>
                <a:cs typeface="Gill Sans MT"/>
              </a:rPr>
              <a:t>lah</a:t>
            </a:r>
            <a:r>
              <a:rPr sz="2000" spc="3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p</a:t>
            </a:r>
            <a:r>
              <a:rPr sz="2000" spc="-44" dirty="0" smtClean="0">
                <a:latin typeface="Gill Sans MT"/>
                <a:cs typeface="Gill Sans MT"/>
              </a:rPr>
              <a:t>r</a:t>
            </a:r>
            <a:r>
              <a:rPr sz="2000" spc="0" dirty="0" smtClean="0">
                <a:latin typeface="Gill Sans MT"/>
                <a:cs typeface="Gill Sans MT"/>
              </a:rPr>
              <a:t>oposisi</a:t>
            </a:r>
            <a:r>
              <a:rPr sz="2000" spc="3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yang</a:t>
            </a:r>
            <a:r>
              <a:rPr sz="2000" spc="2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b</a:t>
            </a:r>
            <a:r>
              <a:rPr sz="2000" spc="4" dirty="0" smtClean="0">
                <a:latin typeface="Gill Sans MT"/>
                <a:cs typeface="Gill Sans MT"/>
              </a:rPr>
              <a:t>e</a:t>
            </a:r>
            <a:r>
              <a:rPr sz="2000" spc="0" dirty="0" smtClean="0">
                <a:latin typeface="Gill Sans MT"/>
                <a:cs typeface="Gill Sans MT"/>
              </a:rPr>
              <a:t>rn</a:t>
            </a:r>
            <a:r>
              <a:rPr sz="2000" spc="9" dirty="0" smtClean="0">
                <a:latin typeface="Gill Sans MT"/>
                <a:cs typeface="Gill Sans MT"/>
              </a:rPr>
              <a:t>i</a:t>
            </a:r>
            <a:r>
              <a:rPr sz="2000" spc="0" dirty="0" smtClean="0">
                <a:latin typeface="Gill Sans MT"/>
                <a:cs typeface="Gill Sans MT"/>
              </a:rPr>
              <a:t>lai</a:t>
            </a:r>
            <a:r>
              <a:rPr sz="2000" spc="1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b</a:t>
            </a:r>
            <a:r>
              <a:rPr sz="2000" spc="4" dirty="0" smtClean="0">
                <a:latin typeface="Gill Sans MT"/>
                <a:cs typeface="Gill Sans MT"/>
              </a:rPr>
              <a:t>e</a:t>
            </a:r>
            <a:r>
              <a:rPr sz="2000" spc="0" dirty="0" smtClean="0">
                <a:latin typeface="Gill Sans MT"/>
                <a:cs typeface="Gill Sans MT"/>
              </a:rPr>
              <a:t>na</a:t>
            </a:r>
            <a:r>
              <a:rPr sz="2000" spc="-200" dirty="0" smtClean="0">
                <a:latin typeface="Gill Sans MT"/>
                <a:cs typeface="Gill Sans MT"/>
              </a:rPr>
              <a:t>r</a:t>
            </a:r>
            <a:r>
              <a:rPr sz="2000" spc="0" dirty="0" smtClean="0">
                <a:latin typeface="Gill Sans MT"/>
                <a:cs typeface="Gill Sans MT"/>
              </a:rPr>
              <a:t>,</a:t>
            </a:r>
            <a:r>
              <a:rPr sz="2000" spc="-16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j</a:t>
            </a:r>
            <a:r>
              <a:rPr sz="2000" spc="4" dirty="0" smtClean="0">
                <a:latin typeface="Gill Sans MT"/>
                <a:cs typeface="Gill Sans MT"/>
              </a:rPr>
              <a:t>i</a:t>
            </a:r>
            <a:r>
              <a:rPr sz="2000" spc="0" dirty="0" smtClean="0">
                <a:latin typeface="Gill Sans MT"/>
                <a:cs typeface="Gill Sans MT"/>
              </a:rPr>
              <a:t>ka</a:t>
            </a:r>
            <a:r>
              <a:rPr sz="2000" spc="3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n</a:t>
            </a:r>
            <a:r>
              <a:rPr sz="2000" spc="9" dirty="0" smtClean="0">
                <a:latin typeface="Gill Sans MT"/>
                <a:cs typeface="Gill Sans MT"/>
              </a:rPr>
              <a:t>i</a:t>
            </a:r>
            <a:r>
              <a:rPr sz="2000" spc="0" dirty="0" smtClean="0">
                <a:latin typeface="Gill Sans MT"/>
                <a:cs typeface="Gill Sans MT"/>
              </a:rPr>
              <a:t>lai</a:t>
            </a:r>
            <a:r>
              <a:rPr sz="2000" spc="1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p</a:t>
            </a:r>
            <a:r>
              <a:rPr sz="2000" spc="5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dan</a:t>
            </a:r>
            <a:r>
              <a:rPr sz="2000" spc="3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q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28406" y="2691434"/>
            <a:ext cx="419195" cy="2848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2000" spc="0" dirty="0" smtClean="0">
                <a:latin typeface="Gill Sans MT"/>
                <a:cs typeface="Gill Sans MT"/>
              </a:rPr>
              <a:t>p</a:t>
            </a:r>
            <a:r>
              <a:rPr sz="2000" spc="8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Symbol"/>
                <a:cs typeface="Symbol"/>
              </a:rPr>
              <a:t>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14603" y="2696367"/>
            <a:ext cx="3376444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3000" spc="-59" baseline="1437" dirty="0" smtClean="0">
                <a:latin typeface="Gill Sans MT"/>
                <a:cs typeface="Gill Sans MT"/>
              </a:rPr>
              <a:t>k</a:t>
            </a:r>
            <a:r>
              <a:rPr sz="3000" spc="0" baseline="1437" dirty="0" smtClean="0">
                <a:latin typeface="Gill Sans MT"/>
                <a:cs typeface="Gill Sans MT"/>
              </a:rPr>
              <a:t>edua</a:t>
            </a:r>
            <a:r>
              <a:rPr sz="3000" spc="-29" baseline="1437" dirty="0" smtClean="0">
                <a:latin typeface="Gill Sans MT"/>
                <a:cs typeface="Gill Sans MT"/>
              </a:rPr>
              <a:t>n</a:t>
            </a:r>
            <a:r>
              <a:rPr sz="3000" spc="0" baseline="1437" dirty="0" smtClean="0">
                <a:latin typeface="Gill Sans MT"/>
                <a:cs typeface="Gill Sans MT"/>
              </a:rPr>
              <a:t>ya</a:t>
            </a:r>
            <a:r>
              <a:rPr sz="3000" spc="34" baseline="1449" dirty="0" smtClean="0">
                <a:latin typeface="Times New Roman"/>
                <a:cs typeface="Times New Roman"/>
              </a:rPr>
              <a:t> </a:t>
            </a:r>
            <a:r>
              <a:rPr sz="3000" spc="0" baseline="1437" dirty="0" smtClean="0">
                <a:latin typeface="Gill Sans MT"/>
                <a:cs typeface="Gill Sans MT"/>
              </a:rPr>
              <a:t>b</a:t>
            </a:r>
            <a:r>
              <a:rPr sz="3000" spc="4" baseline="1437" dirty="0" smtClean="0">
                <a:latin typeface="Gill Sans MT"/>
                <a:cs typeface="Gill Sans MT"/>
              </a:rPr>
              <a:t>e</a:t>
            </a:r>
            <a:r>
              <a:rPr sz="3000" spc="0" baseline="1437" dirty="0" smtClean="0">
                <a:latin typeface="Gill Sans MT"/>
                <a:cs typeface="Gill Sans MT"/>
              </a:rPr>
              <a:t>na</a:t>
            </a:r>
            <a:r>
              <a:rPr sz="3000" spc="-200" baseline="1437" dirty="0" smtClean="0">
                <a:latin typeface="Gill Sans MT"/>
                <a:cs typeface="Gill Sans MT"/>
              </a:rPr>
              <a:t>r</a:t>
            </a:r>
            <a:r>
              <a:rPr sz="3000" spc="0" baseline="1437" dirty="0" smtClean="0">
                <a:latin typeface="Gill Sans MT"/>
                <a:cs typeface="Gill Sans MT"/>
              </a:rPr>
              <a:t>,</a:t>
            </a:r>
            <a:r>
              <a:rPr sz="3000" spc="-169" baseline="1449" dirty="0" smtClean="0">
                <a:latin typeface="Times New Roman"/>
                <a:cs typeface="Times New Roman"/>
              </a:rPr>
              <a:t> </a:t>
            </a:r>
            <a:r>
              <a:rPr sz="3000" spc="0" baseline="1437" dirty="0" smtClean="0">
                <a:latin typeface="Gill Sans MT"/>
                <a:cs typeface="Gill Sans MT"/>
              </a:rPr>
              <a:t>j</a:t>
            </a:r>
            <a:r>
              <a:rPr sz="3000" spc="4" baseline="1437" dirty="0" smtClean="0">
                <a:latin typeface="Gill Sans MT"/>
                <a:cs typeface="Gill Sans MT"/>
              </a:rPr>
              <a:t>i</a:t>
            </a:r>
            <a:r>
              <a:rPr sz="3000" spc="0" baseline="1437" dirty="0" smtClean="0">
                <a:latin typeface="Gill Sans MT"/>
                <a:cs typeface="Gill Sans MT"/>
              </a:rPr>
              <a:t>ka</a:t>
            </a:r>
            <a:r>
              <a:rPr sz="3000" spc="39" baseline="1449" dirty="0" smtClean="0">
                <a:latin typeface="Times New Roman"/>
                <a:cs typeface="Times New Roman"/>
              </a:rPr>
              <a:t> </a:t>
            </a:r>
            <a:r>
              <a:rPr sz="3000" spc="0" baseline="1437" dirty="0" smtClean="0">
                <a:latin typeface="Gill Sans MT"/>
                <a:cs typeface="Gill Sans MT"/>
              </a:rPr>
              <a:t>la</a:t>
            </a:r>
            <a:r>
              <a:rPr sz="3000" spc="4" baseline="1437" dirty="0" smtClean="0">
                <a:latin typeface="Gill Sans MT"/>
                <a:cs typeface="Gill Sans MT"/>
              </a:rPr>
              <a:t>i</a:t>
            </a:r>
            <a:r>
              <a:rPr sz="3000" spc="0" baseline="1437" dirty="0" smtClean="0">
                <a:latin typeface="Gill Sans MT"/>
                <a:cs typeface="Gill Sans MT"/>
              </a:rPr>
              <a:t>n</a:t>
            </a:r>
            <a:r>
              <a:rPr sz="3000" spc="-25" baseline="1437" dirty="0" smtClean="0">
                <a:latin typeface="Gill Sans MT"/>
                <a:cs typeface="Gill Sans MT"/>
              </a:rPr>
              <a:t>n</a:t>
            </a:r>
            <a:r>
              <a:rPr sz="3000" spc="0" baseline="1437" dirty="0" smtClean="0">
                <a:latin typeface="Gill Sans MT"/>
                <a:cs typeface="Gill Sans MT"/>
              </a:rPr>
              <a:t>ya</a:t>
            </a:r>
            <a:r>
              <a:rPr sz="3000" spc="0" baseline="1449" dirty="0" smtClean="0">
                <a:latin typeface="Times New Roman"/>
                <a:cs typeface="Times New Roman"/>
              </a:rPr>
              <a:t> </a:t>
            </a:r>
            <a:r>
              <a:rPr sz="3000" spc="0" baseline="1437" dirty="0" smtClean="0">
                <a:latin typeface="Gill Sans MT"/>
                <a:cs typeface="Gill Sans MT"/>
              </a:rPr>
              <a:t>pasti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96754" y="2696367"/>
            <a:ext cx="159865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3000" spc="0" baseline="1437" dirty="0" smtClean="0">
                <a:latin typeface="Gill Sans MT"/>
                <a:cs typeface="Gill Sans MT"/>
              </a:rPr>
              <a:t>s</a:t>
            </a:r>
            <a:r>
              <a:rPr sz="3000" spc="-4" baseline="1437" dirty="0" smtClean="0">
                <a:latin typeface="Gill Sans MT"/>
                <a:cs typeface="Gill Sans MT"/>
              </a:rPr>
              <a:t>a</a:t>
            </a:r>
            <a:r>
              <a:rPr sz="3000" spc="0" baseline="1437" dirty="0" smtClean="0">
                <a:latin typeface="Gill Sans MT"/>
                <a:cs typeface="Gill Sans MT"/>
              </a:rPr>
              <a:t>la</a:t>
            </a:r>
            <a:r>
              <a:rPr sz="3000" spc="4" baseline="1437" dirty="0" smtClean="0">
                <a:latin typeface="Gill Sans MT"/>
                <a:cs typeface="Gill Sans MT"/>
              </a:rPr>
              <a:t>h</a:t>
            </a:r>
            <a:r>
              <a:rPr sz="3000" spc="0" baseline="1437" dirty="0" smtClean="0">
                <a:latin typeface="Gill Sans MT"/>
                <a:cs typeface="Gill Sans MT"/>
              </a:rPr>
              <a:t>.</a:t>
            </a:r>
            <a:r>
              <a:rPr sz="3000" spc="-169" baseline="1449" dirty="0" smtClean="0">
                <a:latin typeface="Times New Roman"/>
                <a:cs typeface="Times New Roman"/>
              </a:rPr>
              <a:t> </a:t>
            </a:r>
            <a:r>
              <a:rPr sz="3000" spc="0" baseline="1437" dirty="0" smtClean="0">
                <a:latin typeface="Gill Sans MT"/>
                <a:cs typeface="Gill Sans MT"/>
              </a:rPr>
              <a:t>P</a:t>
            </a:r>
            <a:r>
              <a:rPr sz="3000" spc="-50" baseline="1437" dirty="0" smtClean="0">
                <a:latin typeface="Gill Sans MT"/>
                <a:cs typeface="Gill Sans MT"/>
              </a:rPr>
              <a:t>r</a:t>
            </a:r>
            <a:r>
              <a:rPr sz="3000" spc="0" baseline="1437" dirty="0" smtClean="0">
                <a:latin typeface="Gill Sans MT"/>
                <a:cs typeface="Gill Sans MT"/>
              </a:rPr>
              <a:t>oposisi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01181" y="2696367"/>
            <a:ext cx="1125394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3000" spc="0" baseline="1437" dirty="0" smtClean="0">
                <a:latin typeface="Gill Sans MT"/>
                <a:cs typeface="Gill Sans MT"/>
              </a:rPr>
              <a:t>b</a:t>
            </a:r>
            <a:r>
              <a:rPr sz="3000" spc="4" baseline="1437" dirty="0" smtClean="0">
                <a:latin typeface="Gill Sans MT"/>
                <a:cs typeface="Gill Sans MT"/>
              </a:rPr>
              <a:t>e</a:t>
            </a:r>
            <a:r>
              <a:rPr sz="3000" spc="0" baseline="1437" dirty="0" smtClean="0">
                <a:latin typeface="Gill Sans MT"/>
                <a:cs typeface="Gill Sans MT"/>
              </a:rPr>
              <a:t>rbe</a:t>
            </a:r>
            <a:r>
              <a:rPr sz="3000" spc="9" baseline="1437" dirty="0" smtClean="0">
                <a:latin typeface="Gill Sans MT"/>
                <a:cs typeface="Gill Sans MT"/>
              </a:rPr>
              <a:t>n</a:t>
            </a:r>
            <a:r>
              <a:rPr sz="3000" spc="0" baseline="1437" dirty="0" smtClean="0">
                <a:latin typeface="Gill Sans MT"/>
                <a:cs typeface="Gill Sans MT"/>
              </a:rPr>
              <a:t>tuk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50790" y="2696367"/>
            <a:ext cx="246628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3000" spc="0" baseline="1437" dirty="0" smtClean="0">
                <a:latin typeface="Gill Sans MT"/>
                <a:cs typeface="Gill Sans MT"/>
              </a:rPr>
              <a:t>q,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14603" y="2999644"/>
            <a:ext cx="1832982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3000" spc="0" baseline="1437" dirty="0" smtClean="0">
                <a:latin typeface="Gill Sans MT"/>
                <a:cs typeface="Gill Sans MT"/>
              </a:rPr>
              <a:t>diseb</a:t>
            </a:r>
            <a:r>
              <a:rPr sz="3000" spc="9" baseline="1437" dirty="0" smtClean="0">
                <a:latin typeface="Gill Sans MT"/>
                <a:cs typeface="Gill Sans MT"/>
              </a:rPr>
              <a:t>u</a:t>
            </a:r>
            <a:r>
              <a:rPr sz="3000" spc="0" baseline="1437" dirty="0" smtClean="0">
                <a:latin typeface="Gill Sans MT"/>
                <a:cs typeface="Gill Sans MT"/>
              </a:rPr>
              <a:t>t</a:t>
            </a:r>
            <a:r>
              <a:rPr sz="3000" spc="34" baseline="1449" dirty="0" smtClean="0">
                <a:latin typeface="Times New Roman"/>
                <a:cs typeface="Times New Roman"/>
              </a:rPr>
              <a:t> </a:t>
            </a:r>
            <a:r>
              <a:rPr sz="3000" spc="-59" baseline="1437" dirty="0" smtClean="0">
                <a:latin typeface="Gill Sans MT"/>
                <a:cs typeface="Gill Sans MT"/>
              </a:rPr>
              <a:t>k</a:t>
            </a:r>
            <a:r>
              <a:rPr sz="3000" spc="0" baseline="1437" dirty="0" smtClean="0">
                <a:latin typeface="Gill Sans MT"/>
                <a:cs typeface="Gill Sans MT"/>
              </a:rPr>
              <a:t>on</a:t>
            </a:r>
            <a:r>
              <a:rPr sz="3000" spc="4" baseline="1437" dirty="0" smtClean="0">
                <a:latin typeface="Gill Sans MT"/>
                <a:cs typeface="Gill Sans MT"/>
              </a:rPr>
              <a:t>j</a:t>
            </a:r>
            <a:r>
              <a:rPr sz="3000" spc="0" baseline="1437" dirty="0" smtClean="0">
                <a:latin typeface="Gill Sans MT"/>
                <a:cs typeface="Gill Sans MT"/>
              </a:rPr>
              <a:t>u</a:t>
            </a:r>
            <a:r>
              <a:rPr sz="3000" spc="9" baseline="1437" dirty="0" smtClean="0">
                <a:latin typeface="Gill Sans MT"/>
                <a:cs typeface="Gill Sans MT"/>
              </a:rPr>
              <a:t>n</a:t>
            </a:r>
            <a:r>
              <a:rPr sz="3000" spc="0" baseline="1437" dirty="0" smtClean="0">
                <a:latin typeface="Gill Sans MT"/>
                <a:cs typeface="Gill Sans MT"/>
              </a:rPr>
              <a:t>g</a:t>
            </a:r>
            <a:r>
              <a:rPr sz="3000" spc="-4" baseline="1437" dirty="0" smtClean="0">
                <a:latin typeface="Gill Sans MT"/>
                <a:cs typeface="Gill Sans MT"/>
              </a:rPr>
              <a:t>s</a:t>
            </a:r>
            <a:r>
              <a:rPr sz="3000" spc="0" baseline="1437" dirty="0" smtClean="0">
                <a:latin typeface="Gill Sans MT"/>
                <a:cs typeface="Gill Sans MT"/>
              </a:rPr>
              <a:t>i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50119" y="2999644"/>
            <a:ext cx="19083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3000" spc="0" baseline="1437" dirty="0" smtClean="0">
                <a:latin typeface="Gill Sans MT"/>
                <a:cs typeface="Gill Sans MT"/>
              </a:rPr>
              <a:t>p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48127" y="2999644"/>
            <a:ext cx="42918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3000" spc="0" baseline="1437" dirty="0" smtClean="0">
                <a:latin typeface="Gill Sans MT"/>
                <a:cs typeface="Gill Sans MT"/>
              </a:rPr>
              <a:t>dan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82568" y="2999644"/>
            <a:ext cx="246628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3000" spc="0" baseline="1437" dirty="0" smtClean="0">
                <a:latin typeface="Gill Sans MT"/>
                <a:cs typeface="Gill Sans MT"/>
              </a:rPr>
              <a:t>q.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14603" y="3761898"/>
            <a:ext cx="59906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3000" spc="-250" baseline="1437" dirty="0" smtClean="0">
                <a:latin typeface="Gill Sans MT"/>
                <a:cs typeface="Gill Sans MT"/>
              </a:rPr>
              <a:t>T</a:t>
            </a:r>
            <a:r>
              <a:rPr sz="3000" spc="0" baseline="1437" dirty="0" smtClean="0">
                <a:latin typeface="Gill Sans MT"/>
                <a:cs typeface="Gill Sans MT"/>
              </a:rPr>
              <a:t>abel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19310" y="3761898"/>
            <a:ext cx="1159737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3000" spc="-114" baseline="1437" dirty="0" smtClean="0">
                <a:latin typeface="Gill Sans MT"/>
                <a:cs typeface="Gill Sans MT"/>
              </a:rPr>
              <a:t>K</a:t>
            </a:r>
            <a:r>
              <a:rPr sz="3000" spc="0" baseline="1437" dirty="0" smtClean="0">
                <a:latin typeface="Gill Sans MT"/>
                <a:cs typeface="Gill Sans MT"/>
              </a:rPr>
              <a:t>e</a:t>
            </a:r>
            <a:r>
              <a:rPr sz="3000" spc="4" baseline="1437" dirty="0" smtClean="0">
                <a:latin typeface="Gill Sans MT"/>
                <a:cs typeface="Gill Sans MT"/>
              </a:rPr>
              <a:t>b</a:t>
            </a:r>
            <a:r>
              <a:rPr sz="3000" spc="0" baseline="1437" dirty="0" smtClean="0">
                <a:latin typeface="Gill Sans MT"/>
                <a:cs typeface="Gill Sans MT"/>
              </a:rPr>
              <a:t>e</a:t>
            </a:r>
            <a:r>
              <a:rPr sz="3000" spc="4" baseline="1437" dirty="0" smtClean="0">
                <a:latin typeface="Gill Sans MT"/>
                <a:cs typeface="Gill Sans MT"/>
              </a:rPr>
              <a:t>n</a:t>
            </a:r>
            <a:r>
              <a:rPr sz="3000" spc="0" baseline="1437" dirty="0" smtClean="0">
                <a:latin typeface="Gill Sans MT"/>
                <a:cs typeface="Gill Sans MT"/>
              </a:rPr>
              <a:t>ar</a:t>
            </a:r>
            <a:r>
              <a:rPr sz="3000" spc="-4" baseline="1437" dirty="0" smtClean="0">
                <a:latin typeface="Gill Sans MT"/>
                <a:cs typeface="Gill Sans MT"/>
              </a:rPr>
              <a:t>a</a:t>
            </a:r>
            <a:r>
              <a:rPr sz="3000" spc="0" baseline="1437" dirty="0" smtClean="0">
                <a:latin typeface="Gill Sans MT"/>
                <a:cs typeface="Gill Sans MT"/>
              </a:rPr>
              <a:t>n</a:t>
            </a:r>
            <a:endParaRPr sz="20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500" y="0"/>
                </a:lnTo>
                <a:lnTo>
                  <a:pt x="0" y="819393"/>
                </a:lnTo>
                <a:lnTo>
                  <a:pt x="500" y="819393"/>
                </a:lnTo>
                <a:lnTo>
                  <a:pt x="67707" y="816677"/>
                </a:lnTo>
                <a:lnTo>
                  <a:pt x="133418" y="808667"/>
                </a:lnTo>
                <a:lnTo>
                  <a:pt x="197423" y="795576"/>
                </a:lnTo>
                <a:lnTo>
                  <a:pt x="259509" y="777614"/>
                </a:lnTo>
                <a:lnTo>
                  <a:pt x="319466" y="754992"/>
                </a:lnTo>
                <a:lnTo>
                  <a:pt x="377083" y="727922"/>
                </a:lnTo>
                <a:lnTo>
                  <a:pt x="432150" y="696614"/>
                </a:lnTo>
                <a:lnTo>
                  <a:pt x="484455" y="661280"/>
                </a:lnTo>
                <a:lnTo>
                  <a:pt x="533788" y="622130"/>
                </a:lnTo>
                <a:lnTo>
                  <a:pt x="579937" y="579375"/>
                </a:lnTo>
                <a:lnTo>
                  <a:pt x="622692" y="533226"/>
                </a:lnTo>
                <a:lnTo>
                  <a:pt x="661842" y="483896"/>
                </a:lnTo>
                <a:lnTo>
                  <a:pt x="697175" y="431593"/>
                </a:lnTo>
                <a:lnTo>
                  <a:pt x="728482" y="376530"/>
                </a:lnTo>
                <a:lnTo>
                  <a:pt x="755551" y="318918"/>
                </a:lnTo>
                <a:lnTo>
                  <a:pt x="778171" y="258967"/>
                </a:lnTo>
                <a:lnTo>
                  <a:pt x="796132" y="196889"/>
                </a:lnTo>
                <a:lnTo>
                  <a:pt x="809222" y="132894"/>
                </a:lnTo>
                <a:lnTo>
                  <a:pt x="817231" y="67194"/>
                </a:lnTo>
                <a:lnTo>
                  <a:pt x="819947" y="0"/>
                </a:lnTo>
                <a:close/>
              </a:path>
            </a:pathLst>
          </a:custGeom>
          <a:solidFill>
            <a:srgbClr val="FEFA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817231" y="67194"/>
                </a:lnTo>
                <a:lnTo>
                  <a:pt x="809222" y="132894"/>
                </a:lnTo>
                <a:lnTo>
                  <a:pt x="796132" y="196889"/>
                </a:lnTo>
                <a:lnTo>
                  <a:pt x="778171" y="258967"/>
                </a:lnTo>
                <a:lnTo>
                  <a:pt x="755551" y="318918"/>
                </a:lnTo>
                <a:lnTo>
                  <a:pt x="728482" y="376530"/>
                </a:lnTo>
                <a:lnTo>
                  <a:pt x="697175" y="431593"/>
                </a:lnTo>
                <a:lnTo>
                  <a:pt x="661842" y="483896"/>
                </a:lnTo>
                <a:lnTo>
                  <a:pt x="622692" y="533226"/>
                </a:lnTo>
                <a:lnTo>
                  <a:pt x="579937" y="579375"/>
                </a:lnTo>
                <a:lnTo>
                  <a:pt x="533788" y="622130"/>
                </a:lnTo>
                <a:lnTo>
                  <a:pt x="484455" y="661280"/>
                </a:lnTo>
                <a:lnTo>
                  <a:pt x="432150" y="696614"/>
                </a:lnTo>
                <a:lnTo>
                  <a:pt x="377083" y="727922"/>
                </a:lnTo>
                <a:lnTo>
                  <a:pt x="319466" y="754992"/>
                </a:lnTo>
                <a:lnTo>
                  <a:pt x="259509" y="777614"/>
                </a:lnTo>
                <a:lnTo>
                  <a:pt x="197423" y="795576"/>
                </a:lnTo>
                <a:lnTo>
                  <a:pt x="133418" y="808667"/>
                </a:lnTo>
                <a:lnTo>
                  <a:pt x="67707" y="816677"/>
                </a:lnTo>
                <a:lnTo>
                  <a:pt x="500" y="819393"/>
                </a:lnTo>
                <a:lnTo>
                  <a:pt x="333" y="819393"/>
                </a:lnTo>
                <a:lnTo>
                  <a:pt x="166" y="819393"/>
                </a:lnTo>
                <a:lnTo>
                  <a:pt x="0" y="819393"/>
                </a:lnTo>
                <a:lnTo>
                  <a:pt x="500" y="0"/>
                </a:lnTo>
                <a:lnTo>
                  <a:pt x="819947" y="0"/>
                </a:lnTo>
                <a:close/>
              </a:path>
            </a:pathLst>
          </a:custGeom>
          <a:ln w="3175">
            <a:solidFill>
              <a:srgbClr val="D2C3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8016" y="6096"/>
            <a:ext cx="1784603" cy="1783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8818" y="21092"/>
            <a:ext cx="1702141" cy="1702155"/>
          </a:xfrm>
          <a:custGeom>
            <a:avLst/>
            <a:gdLst/>
            <a:ahLst/>
            <a:cxnLst/>
            <a:rect l="l" t="t" r="r" b="b"/>
            <a:pathLst>
              <a:path w="1702141" h="1702155">
                <a:moveTo>
                  <a:pt x="0" y="851154"/>
                </a:moveTo>
                <a:lnTo>
                  <a:pt x="2821" y="781352"/>
                </a:lnTo>
                <a:lnTo>
                  <a:pt x="11139" y="713103"/>
                </a:lnTo>
                <a:lnTo>
                  <a:pt x="24734" y="646627"/>
                </a:lnTo>
                <a:lnTo>
                  <a:pt x="43388" y="582141"/>
                </a:lnTo>
                <a:lnTo>
                  <a:pt x="66881" y="519866"/>
                </a:lnTo>
                <a:lnTo>
                  <a:pt x="94995" y="460020"/>
                </a:lnTo>
                <a:lnTo>
                  <a:pt x="127510" y="402823"/>
                </a:lnTo>
                <a:lnTo>
                  <a:pt x="164207" y="348493"/>
                </a:lnTo>
                <a:lnTo>
                  <a:pt x="204869" y="297251"/>
                </a:lnTo>
                <a:lnTo>
                  <a:pt x="249274" y="249314"/>
                </a:lnTo>
                <a:lnTo>
                  <a:pt x="297205" y="204903"/>
                </a:lnTo>
                <a:lnTo>
                  <a:pt x="348443" y="164236"/>
                </a:lnTo>
                <a:lnTo>
                  <a:pt x="402768" y="127533"/>
                </a:lnTo>
                <a:lnTo>
                  <a:pt x="459961" y="95013"/>
                </a:lnTo>
                <a:lnTo>
                  <a:pt x="519804" y="66894"/>
                </a:lnTo>
                <a:lnTo>
                  <a:pt x="582077" y="43396"/>
                </a:lnTo>
                <a:lnTo>
                  <a:pt x="646561" y="24739"/>
                </a:lnTo>
                <a:lnTo>
                  <a:pt x="713038" y="11141"/>
                </a:lnTo>
                <a:lnTo>
                  <a:pt x="781289" y="2821"/>
                </a:lnTo>
                <a:lnTo>
                  <a:pt x="851093" y="0"/>
                </a:lnTo>
                <a:lnTo>
                  <a:pt x="920896" y="2821"/>
                </a:lnTo>
                <a:lnTo>
                  <a:pt x="989144" y="11141"/>
                </a:lnTo>
                <a:lnTo>
                  <a:pt x="1055619" y="24739"/>
                </a:lnTo>
                <a:lnTo>
                  <a:pt x="1120101" y="43396"/>
                </a:lnTo>
                <a:lnTo>
                  <a:pt x="1182371" y="66894"/>
                </a:lnTo>
                <a:lnTo>
                  <a:pt x="1242211" y="95013"/>
                </a:lnTo>
                <a:lnTo>
                  <a:pt x="1299401" y="127533"/>
                </a:lnTo>
                <a:lnTo>
                  <a:pt x="1353723" y="164236"/>
                </a:lnTo>
                <a:lnTo>
                  <a:pt x="1404957" y="204903"/>
                </a:lnTo>
                <a:lnTo>
                  <a:pt x="1452885" y="249314"/>
                </a:lnTo>
                <a:lnTo>
                  <a:pt x="1497287" y="297251"/>
                </a:lnTo>
                <a:lnTo>
                  <a:pt x="1537946" y="348493"/>
                </a:lnTo>
                <a:lnTo>
                  <a:pt x="1574641" y="402823"/>
                </a:lnTo>
                <a:lnTo>
                  <a:pt x="1607153" y="460020"/>
                </a:lnTo>
                <a:lnTo>
                  <a:pt x="1635265" y="519866"/>
                </a:lnTo>
                <a:lnTo>
                  <a:pt x="1658756" y="582141"/>
                </a:lnTo>
                <a:lnTo>
                  <a:pt x="1677409" y="646627"/>
                </a:lnTo>
                <a:lnTo>
                  <a:pt x="1691003" y="713103"/>
                </a:lnTo>
                <a:lnTo>
                  <a:pt x="1699320" y="781352"/>
                </a:lnTo>
                <a:lnTo>
                  <a:pt x="1702141" y="851154"/>
                </a:lnTo>
                <a:lnTo>
                  <a:pt x="1699320" y="920950"/>
                </a:lnTo>
                <a:lnTo>
                  <a:pt x="1691003" y="989192"/>
                </a:lnTo>
                <a:lnTo>
                  <a:pt x="1677409" y="1055661"/>
                </a:lnTo>
                <a:lnTo>
                  <a:pt x="1658756" y="1120138"/>
                </a:lnTo>
                <a:lnTo>
                  <a:pt x="1635265" y="1182404"/>
                </a:lnTo>
                <a:lnTo>
                  <a:pt x="1607153" y="1242241"/>
                </a:lnTo>
                <a:lnTo>
                  <a:pt x="1574641" y="1299428"/>
                </a:lnTo>
                <a:lnTo>
                  <a:pt x="1537946" y="1353747"/>
                </a:lnTo>
                <a:lnTo>
                  <a:pt x="1497287" y="1404979"/>
                </a:lnTo>
                <a:lnTo>
                  <a:pt x="1452885" y="1452905"/>
                </a:lnTo>
                <a:lnTo>
                  <a:pt x="1404957" y="1497306"/>
                </a:lnTo>
                <a:lnTo>
                  <a:pt x="1353723" y="1537963"/>
                </a:lnTo>
                <a:lnTo>
                  <a:pt x="1299401" y="1574657"/>
                </a:lnTo>
                <a:lnTo>
                  <a:pt x="1242211" y="1607169"/>
                </a:lnTo>
                <a:lnTo>
                  <a:pt x="1182371" y="1635280"/>
                </a:lnTo>
                <a:lnTo>
                  <a:pt x="1120101" y="1658771"/>
                </a:lnTo>
                <a:lnTo>
                  <a:pt x="1055619" y="1677423"/>
                </a:lnTo>
                <a:lnTo>
                  <a:pt x="989144" y="1691017"/>
                </a:lnTo>
                <a:lnTo>
                  <a:pt x="920896" y="1699334"/>
                </a:lnTo>
                <a:lnTo>
                  <a:pt x="851093" y="1702155"/>
                </a:lnTo>
                <a:lnTo>
                  <a:pt x="781289" y="1699334"/>
                </a:lnTo>
                <a:lnTo>
                  <a:pt x="713038" y="1691017"/>
                </a:lnTo>
                <a:lnTo>
                  <a:pt x="646561" y="1677423"/>
                </a:lnTo>
                <a:lnTo>
                  <a:pt x="582077" y="1658771"/>
                </a:lnTo>
                <a:lnTo>
                  <a:pt x="519804" y="1635280"/>
                </a:lnTo>
                <a:lnTo>
                  <a:pt x="459961" y="1607169"/>
                </a:lnTo>
                <a:lnTo>
                  <a:pt x="402768" y="1574657"/>
                </a:lnTo>
                <a:lnTo>
                  <a:pt x="348443" y="1537963"/>
                </a:lnTo>
                <a:lnTo>
                  <a:pt x="297205" y="1497306"/>
                </a:lnTo>
                <a:lnTo>
                  <a:pt x="249274" y="1452905"/>
                </a:lnTo>
                <a:lnTo>
                  <a:pt x="204869" y="1404979"/>
                </a:lnTo>
                <a:lnTo>
                  <a:pt x="164207" y="1353747"/>
                </a:lnTo>
                <a:lnTo>
                  <a:pt x="127510" y="1299428"/>
                </a:lnTo>
                <a:lnTo>
                  <a:pt x="94995" y="1242241"/>
                </a:lnTo>
                <a:lnTo>
                  <a:pt x="66881" y="1182404"/>
                </a:lnTo>
                <a:lnTo>
                  <a:pt x="43388" y="1120138"/>
                </a:lnTo>
                <a:lnTo>
                  <a:pt x="24734" y="1055661"/>
                </a:lnTo>
                <a:lnTo>
                  <a:pt x="11139" y="989192"/>
                </a:lnTo>
                <a:lnTo>
                  <a:pt x="2821" y="920950"/>
                </a:lnTo>
                <a:lnTo>
                  <a:pt x="0" y="851154"/>
                </a:lnTo>
                <a:close/>
              </a:path>
            </a:pathLst>
          </a:custGeom>
          <a:ln w="27304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2211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7586" y="1050710"/>
            <a:ext cx="1116277" cy="1111319"/>
          </a:xfrm>
          <a:custGeom>
            <a:avLst/>
            <a:gdLst/>
            <a:ahLst/>
            <a:cxnLst/>
            <a:rect l="l" t="t" r="r" b="b"/>
            <a:pathLst>
              <a:path w="1116277" h="1111319">
                <a:moveTo>
                  <a:pt x="118225" y="204547"/>
                </a:moveTo>
                <a:lnTo>
                  <a:pt x="147889" y="170370"/>
                </a:lnTo>
                <a:lnTo>
                  <a:pt x="179768" y="139247"/>
                </a:lnTo>
                <a:lnTo>
                  <a:pt x="213657" y="111200"/>
                </a:lnTo>
                <a:lnTo>
                  <a:pt x="249357" y="86249"/>
                </a:lnTo>
                <a:lnTo>
                  <a:pt x="286665" y="64414"/>
                </a:lnTo>
                <a:lnTo>
                  <a:pt x="325379" y="45716"/>
                </a:lnTo>
                <a:lnTo>
                  <a:pt x="365298" y="30176"/>
                </a:lnTo>
                <a:lnTo>
                  <a:pt x="406220" y="17814"/>
                </a:lnTo>
                <a:lnTo>
                  <a:pt x="447942" y="8650"/>
                </a:lnTo>
                <a:lnTo>
                  <a:pt x="490265" y="2705"/>
                </a:lnTo>
                <a:lnTo>
                  <a:pt x="532984" y="0"/>
                </a:lnTo>
                <a:lnTo>
                  <a:pt x="575900" y="554"/>
                </a:lnTo>
                <a:lnTo>
                  <a:pt x="618809" y="4389"/>
                </a:lnTo>
                <a:lnTo>
                  <a:pt x="661511" y="11525"/>
                </a:lnTo>
                <a:lnTo>
                  <a:pt x="703803" y="21983"/>
                </a:lnTo>
                <a:lnTo>
                  <a:pt x="745484" y="35783"/>
                </a:lnTo>
                <a:lnTo>
                  <a:pt x="786352" y="52945"/>
                </a:lnTo>
                <a:lnTo>
                  <a:pt x="826205" y="73490"/>
                </a:lnTo>
                <a:lnTo>
                  <a:pt x="864842" y="97439"/>
                </a:lnTo>
                <a:lnTo>
                  <a:pt x="902060" y="124812"/>
                </a:lnTo>
                <a:lnTo>
                  <a:pt x="937000" y="155037"/>
                </a:lnTo>
                <a:lnTo>
                  <a:pt x="968915" y="187404"/>
                </a:lnTo>
                <a:lnTo>
                  <a:pt x="997780" y="221713"/>
                </a:lnTo>
                <a:lnTo>
                  <a:pt x="1023571" y="257760"/>
                </a:lnTo>
                <a:lnTo>
                  <a:pt x="1046263" y="295346"/>
                </a:lnTo>
                <a:lnTo>
                  <a:pt x="1065832" y="334269"/>
                </a:lnTo>
                <a:lnTo>
                  <a:pt x="1082252" y="374326"/>
                </a:lnTo>
                <a:lnTo>
                  <a:pt x="1095501" y="415318"/>
                </a:lnTo>
                <a:lnTo>
                  <a:pt x="1105552" y="457042"/>
                </a:lnTo>
                <a:lnTo>
                  <a:pt x="1112382" y="499296"/>
                </a:lnTo>
                <a:lnTo>
                  <a:pt x="1115965" y="541881"/>
                </a:lnTo>
                <a:lnTo>
                  <a:pt x="1116277" y="584594"/>
                </a:lnTo>
                <a:lnTo>
                  <a:pt x="1113294" y="627233"/>
                </a:lnTo>
                <a:lnTo>
                  <a:pt x="1106991" y="669599"/>
                </a:lnTo>
                <a:lnTo>
                  <a:pt x="1097343" y="711488"/>
                </a:lnTo>
                <a:lnTo>
                  <a:pt x="1084326" y="752700"/>
                </a:lnTo>
                <a:lnTo>
                  <a:pt x="1067915" y="793033"/>
                </a:lnTo>
                <a:lnTo>
                  <a:pt x="1048085" y="832286"/>
                </a:lnTo>
                <a:lnTo>
                  <a:pt x="1024813" y="870257"/>
                </a:lnTo>
                <a:lnTo>
                  <a:pt x="998072" y="906745"/>
                </a:lnTo>
                <a:lnTo>
                  <a:pt x="968408" y="940923"/>
                </a:lnTo>
                <a:lnTo>
                  <a:pt x="936530" y="972046"/>
                </a:lnTo>
                <a:lnTo>
                  <a:pt x="902641" y="1000093"/>
                </a:lnTo>
                <a:lnTo>
                  <a:pt x="866942" y="1025045"/>
                </a:lnTo>
                <a:lnTo>
                  <a:pt x="829635" y="1046881"/>
                </a:lnTo>
                <a:lnTo>
                  <a:pt x="790922" y="1065581"/>
                </a:lnTo>
                <a:lnTo>
                  <a:pt x="751005" y="1081123"/>
                </a:lnTo>
                <a:lnTo>
                  <a:pt x="710084" y="1093489"/>
                </a:lnTo>
                <a:lnTo>
                  <a:pt x="668363" y="1102657"/>
                </a:lnTo>
                <a:lnTo>
                  <a:pt x="626042" y="1108607"/>
                </a:lnTo>
                <a:lnTo>
                  <a:pt x="583323" y="1111319"/>
                </a:lnTo>
                <a:lnTo>
                  <a:pt x="540408" y="1110772"/>
                </a:lnTo>
                <a:lnTo>
                  <a:pt x="497499" y="1106945"/>
                </a:lnTo>
                <a:lnTo>
                  <a:pt x="454797" y="1099820"/>
                </a:lnTo>
                <a:lnTo>
                  <a:pt x="412504" y="1089374"/>
                </a:lnTo>
                <a:lnTo>
                  <a:pt x="370822" y="1075588"/>
                </a:lnTo>
                <a:lnTo>
                  <a:pt x="329953" y="1058441"/>
                </a:lnTo>
                <a:lnTo>
                  <a:pt x="290098" y="1037914"/>
                </a:lnTo>
                <a:lnTo>
                  <a:pt x="251458" y="1013985"/>
                </a:lnTo>
                <a:lnTo>
                  <a:pt x="214237" y="986634"/>
                </a:lnTo>
                <a:lnTo>
                  <a:pt x="179297" y="956404"/>
                </a:lnTo>
                <a:lnTo>
                  <a:pt x="147381" y="924033"/>
                </a:lnTo>
                <a:lnTo>
                  <a:pt x="118515" y="889722"/>
                </a:lnTo>
                <a:lnTo>
                  <a:pt x="92722" y="853672"/>
                </a:lnTo>
                <a:lnTo>
                  <a:pt x="70028" y="816084"/>
                </a:lnTo>
                <a:lnTo>
                  <a:pt x="50457" y="777159"/>
                </a:lnTo>
                <a:lnTo>
                  <a:pt x="34033" y="737099"/>
                </a:lnTo>
                <a:lnTo>
                  <a:pt x="20783" y="696105"/>
                </a:lnTo>
                <a:lnTo>
                  <a:pt x="10729" y="654377"/>
                </a:lnTo>
                <a:lnTo>
                  <a:pt x="3898" y="612118"/>
                </a:lnTo>
                <a:lnTo>
                  <a:pt x="313" y="569529"/>
                </a:lnTo>
                <a:lnTo>
                  <a:pt x="0" y="526810"/>
                </a:lnTo>
                <a:lnTo>
                  <a:pt x="2982" y="484163"/>
                </a:lnTo>
                <a:lnTo>
                  <a:pt x="9285" y="441789"/>
                </a:lnTo>
                <a:lnTo>
                  <a:pt x="18934" y="399889"/>
                </a:lnTo>
                <a:lnTo>
                  <a:pt x="31953" y="358665"/>
                </a:lnTo>
                <a:lnTo>
                  <a:pt x="48367" y="318317"/>
                </a:lnTo>
                <a:lnTo>
                  <a:pt x="68200" y="279048"/>
                </a:lnTo>
                <a:lnTo>
                  <a:pt x="91478" y="241057"/>
                </a:lnTo>
                <a:lnTo>
                  <a:pt x="118225" y="20454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962" y="1181142"/>
            <a:ext cx="855561" cy="850551"/>
          </a:xfrm>
          <a:custGeom>
            <a:avLst/>
            <a:gdLst/>
            <a:ahLst/>
            <a:cxnLst/>
            <a:rect l="l" t="t" r="r" b="b"/>
            <a:pathLst>
              <a:path w="855561" h="850551">
                <a:moveTo>
                  <a:pt x="89838" y="155527"/>
                </a:moveTo>
                <a:lnTo>
                  <a:pt x="69428" y="183390"/>
                </a:lnTo>
                <a:lnTo>
                  <a:pt x="51680" y="212396"/>
                </a:lnTo>
                <a:lnTo>
                  <a:pt x="36574" y="242392"/>
                </a:lnTo>
                <a:lnTo>
                  <a:pt x="24091" y="273222"/>
                </a:lnTo>
                <a:lnTo>
                  <a:pt x="14211" y="304733"/>
                </a:lnTo>
                <a:lnTo>
                  <a:pt x="6915" y="336771"/>
                </a:lnTo>
                <a:lnTo>
                  <a:pt x="2185" y="369181"/>
                </a:lnTo>
                <a:lnTo>
                  <a:pt x="0" y="401808"/>
                </a:lnTo>
                <a:lnTo>
                  <a:pt x="340" y="434500"/>
                </a:lnTo>
                <a:lnTo>
                  <a:pt x="3188" y="467101"/>
                </a:lnTo>
                <a:lnTo>
                  <a:pt x="8522" y="499458"/>
                </a:lnTo>
                <a:lnTo>
                  <a:pt x="16325" y="531416"/>
                </a:lnTo>
                <a:lnTo>
                  <a:pt x="26576" y="562820"/>
                </a:lnTo>
                <a:lnTo>
                  <a:pt x="39256" y="593518"/>
                </a:lnTo>
                <a:lnTo>
                  <a:pt x="54346" y="623354"/>
                </a:lnTo>
                <a:lnTo>
                  <a:pt x="71826" y="652175"/>
                </a:lnTo>
                <a:lnTo>
                  <a:pt x="91678" y="679825"/>
                </a:lnTo>
                <a:lnTo>
                  <a:pt x="113881" y="706151"/>
                </a:lnTo>
                <a:lnTo>
                  <a:pt x="138416" y="731000"/>
                </a:lnTo>
                <a:lnTo>
                  <a:pt x="165264" y="754215"/>
                </a:lnTo>
                <a:lnTo>
                  <a:pt x="193850" y="775245"/>
                </a:lnTo>
                <a:lnTo>
                  <a:pt x="223514" y="793657"/>
                </a:lnTo>
                <a:lnTo>
                  <a:pt x="254102" y="809468"/>
                </a:lnTo>
                <a:lnTo>
                  <a:pt x="285460" y="822692"/>
                </a:lnTo>
                <a:lnTo>
                  <a:pt x="317433" y="833345"/>
                </a:lnTo>
                <a:lnTo>
                  <a:pt x="349866" y="841442"/>
                </a:lnTo>
                <a:lnTo>
                  <a:pt x="382605" y="846998"/>
                </a:lnTo>
                <a:lnTo>
                  <a:pt x="415495" y="850029"/>
                </a:lnTo>
                <a:lnTo>
                  <a:pt x="448382" y="850551"/>
                </a:lnTo>
                <a:lnTo>
                  <a:pt x="481111" y="848577"/>
                </a:lnTo>
                <a:lnTo>
                  <a:pt x="513528" y="844125"/>
                </a:lnTo>
                <a:lnTo>
                  <a:pt x="545478" y="837209"/>
                </a:lnTo>
                <a:lnTo>
                  <a:pt x="576806" y="827844"/>
                </a:lnTo>
                <a:lnTo>
                  <a:pt x="607358" y="816047"/>
                </a:lnTo>
                <a:lnTo>
                  <a:pt x="636980" y="801831"/>
                </a:lnTo>
                <a:lnTo>
                  <a:pt x="665517" y="785213"/>
                </a:lnTo>
                <a:lnTo>
                  <a:pt x="692813" y="766208"/>
                </a:lnTo>
                <a:lnTo>
                  <a:pt x="718716" y="744831"/>
                </a:lnTo>
                <a:lnTo>
                  <a:pt x="743070" y="721098"/>
                </a:lnTo>
                <a:lnTo>
                  <a:pt x="765720" y="695023"/>
                </a:lnTo>
                <a:lnTo>
                  <a:pt x="786132" y="667144"/>
                </a:lnTo>
                <a:lnTo>
                  <a:pt x="803881" y="638124"/>
                </a:lnTo>
                <a:lnTo>
                  <a:pt x="818988" y="608119"/>
                </a:lnTo>
                <a:lnTo>
                  <a:pt x="831471" y="577281"/>
                </a:lnTo>
                <a:lnTo>
                  <a:pt x="841351" y="545765"/>
                </a:lnTo>
                <a:lnTo>
                  <a:pt x="848646" y="513726"/>
                </a:lnTo>
                <a:lnTo>
                  <a:pt x="853376" y="481315"/>
                </a:lnTo>
                <a:lnTo>
                  <a:pt x="855561" y="448689"/>
                </a:lnTo>
                <a:lnTo>
                  <a:pt x="855220" y="416000"/>
                </a:lnTo>
                <a:lnTo>
                  <a:pt x="852372" y="383403"/>
                </a:lnTo>
                <a:lnTo>
                  <a:pt x="847037" y="351052"/>
                </a:lnTo>
                <a:lnTo>
                  <a:pt x="839234" y="319099"/>
                </a:lnTo>
                <a:lnTo>
                  <a:pt x="828983" y="287701"/>
                </a:lnTo>
                <a:lnTo>
                  <a:pt x="816303" y="257009"/>
                </a:lnTo>
                <a:lnTo>
                  <a:pt x="801214" y="227179"/>
                </a:lnTo>
                <a:lnTo>
                  <a:pt x="783734" y="198364"/>
                </a:lnTo>
                <a:lnTo>
                  <a:pt x="763885" y="170718"/>
                </a:lnTo>
                <a:lnTo>
                  <a:pt x="741684" y="144395"/>
                </a:lnTo>
                <a:lnTo>
                  <a:pt x="717151" y="119550"/>
                </a:lnTo>
                <a:lnTo>
                  <a:pt x="690307" y="96335"/>
                </a:lnTo>
                <a:lnTo>
                  <a:pt x="661718" y="75305"/>
                </a:lnTo>
                <a:lnTo>
                  <a:pt x="632051" y="56893"/>
                </a:lnTo>
                <a:lnTo>
                  <a:pt x="601461" y="41082"/>
                </a:lnTo>
                <a:lnTo>
                  <a:pt x="570101" y="27858"/>
                </a:lnTo>
                <a:lnTo>
                  <a:pt x="538127" y="17205"/>
                </a:lnTo>
                <a:lnTo>
                  <a:pt x="505693" y="9109"/>
                </a:lnTo>
                <a:lnTo>
                  <a:pt x="472953" y="3552"/>
                </a:lnTo>
                <a:lnTo>
                  <a:pt x="440062" y="521"/>
                </a:lnTo>
                <a:lnTo>
                  <a:pt x="407175" y="0"/>
                </a:lnTo>
                <a:lnTo>
                  <a:pt x="374445" y="1973"/>
                </a:lnTo>
                <a:lnTo>
                  <a:pt x="342029" y="6425"/>
                </a:lnTo>
                <a:lnTo>
                  <a:pt x="310079" y="13341"/>
                </a:lnTo>
                <a:lnTo>
                  <a:pt x="278751" y="22706"/>
                </a:lnTo>
                <a:lnTo>
                  <a:pt x="248199" y="34503"/>
                </a:lnTo>
                <a:lnTo>
                  <a:pt x="218577" y="48719"/>
                </a:lnTo>
                <a:lnTo>
                  <a:pt x="190041" y="65337"/>
                </a:lnTo>
                <a:lnTo>
                  <a:pt x="162745" y="84342"/>
                </a:lnTo>
                <a:lnTo>
                  <a:pt x="136842" y="105719"/>
                </a:lnTo>
                <a:lnTo>
                  <a:pt x="112489" y="129453"/>
                </a:lnTo>
                <a:lnTo>
                  <a:pt x="89838" y="15552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88136" y="0"/>
            <a:ext cx="8055864" cy="6858000"/>
          </a:xfrm>
          <a:custGeom>
            <a:avLst/>
            <a:gdLst/>
            <a:ahLst/>
            <a:cxnLst/>
            <a:rect l="l" t="t" r="r" b="b"/>
            <a:pathLst>
              <a:path w="8055864" h="6858000">
                <a:moveTo>
                  <a:pt x="0" y="6858000"/>
                </a:moveTo>
                <a:lnTo>
                  <a:pt x="8055864" y="6858000"/>
                </a:lnTo>
                <a:lnTo>
                  <a:pt x="8055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12877" y="0"/>
            <a:ext cx="2106" cy="6858000"/>
          </a:xfrm>
          <a:custGeom>
            <a:avLst/>
            <a:gdLst/>
            <a:ahLst/>
            <a:cxnLst/>
            <a:rect l="l" t="t" r="r" b="b"/>
            <a:pathLst>
              <a:path w="2106" h="6858000">
                <a:moveTo>
                  <a:pt x="0" y="6858000"/>
                </a:moveTo>
                <a:lnTo>
                  <a:pt x="2106" y="6858000"/>
                </a:lnTo>
                <a:lnTo>
                  <a:pt x="210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35735" y="0"/>
            <a:ext cx="155447" cy="6858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14984" y="0"/>
            <a:ext cx="73151" cy="6858000"/>
          </a:xfrm>
          <a:custGeom>
            <a:avLst/>
            <a:gdLst/>
            <a:ahLst/>
            <a:cxnLst/>
            <a:rect l="l" t="t" r="r" b="b"/>
            <a:pathLst>
              <a:path w="73151" h="6858000">
                <a:moveTo>
                  <a:pt x="0" y="6858000"/>
                </a:moveTo>
                <a:lnTo>
                  <a:pt x="73151" y="6858000"/>
                </a:lnTo>
                <a:lnTo>
                  <a:pt x="73151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62812" y="341375"/>
            <a:ext cx="7414259" cy="1219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848600" y="341375"/>
            <a:ext cx="879348" cy="12192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14603" y="594463"/>
            <a:ext cx="2455888" cy="13860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2315">
              <a:lnSpc>
                <a:spcPts val="4535"/>
              </a:lnSpc>
              <a:spcBef>
                <a:spcPts val="226"/>
              </a:spcBef>
            </a:pPr>
            <a:r>
              <a:rPr sz="6450" spc="0" baseline="1336" dirty="0" smtClean="0">
                <a:solidFill>
                  <a:srgbClr val="562213"/>
                </a:solidFill>
                <a:latin typeface="Gill Sans MT"/>
                <a:cs typeface="Gill Sans MT"/>
              </a:rPr>
              <a:t>Coba</a:t>
            </a:r>
            <a:r>
              <a:rPr sz="6450" spc="119" baseline="1348" dirty="0" smtClean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6450" spc="0" baseline="1336" dirty="0" smtClean="0">
                <a:solidFill>
                  <a:srgbClr val="562213"/>
                </a:solidFill>
                <a:latin typeface="Gill Sans MT"/>
                <a:cs typeface="Gill Sans MT"/>
              </a:rPr>
              <a:t>buat</a:t>
            </a:r>
            <a:endParaRPr sz="4300">
              <a:latin typeface="Gill Sans MT"/>
              <a:cs typeface="Gill Sans MT"/>
            </a:endParaRPr>
          </a:p>
          <a:p>
            <a:pPr marL="94996">
              <a:lnSpc>
                <a:spcPct val="102091"/>
              </a:lnSpc>
              <a:spcBef>
                <a:spcPts val="2198"/>
              </a:spcBef>
            </a:pPr>
            <a:r>
              <a:rPr sz="2550" spc="4" dirty="0" smtClean="0">
                <a:solidFill>
                  <a:srgbClr val="3890A6"/>
                </a:solidFill>
                <a:latin typeface="Gill Sans MT"/>
                <a:cs typeface="Gill Sans MT"/>
              </a:rPr>
              <a:t>1</a:t>
            </a:r>
            <a:r>
              <a:rPr sz="2550" spc="0" dirty="0" smtClean="0">
                <a:solidFill>
                  <a:srgbClr val="3890A6"/>
                </a:solidFill>
                <a:latin typeface="Gill Sans MT"/>
                <a:cs typeface="Gill Sans MT"/>
              </a:rPr>
              <a:t>.</a:t>
            </a:r>
            <a:r>
              <a:rPr sz="2550" spc="0" dirty="0" smtClean="0">
                <a:solidFill>
                  <a:srgbClr val="3890A6"/>
                </a:solidFill>
                <a:latin typeface="Times New Roman"/>
                <a:cs typeface="Times New Roman"/>
              </a:rPr>
              <a:t>  </a:t>
            </a:r>
            <a:r>
              <a:rPr sz="2550" spc="300" dirty="0" smtClean="0">
                <a:solidFill>
                  <a:srgbClr val="3890A6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(p</a:t>
            </a:r>
            <a:r>
              <a:rPr sz="3200" spc="8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Symbol"/>
                <a:cs typeface="Symbol"/>
              </a:rPr>
              <a:t></a:t>
            </a:r>
            <a:r>
              <a:rPr sz="3200" spc="7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q)</a:t>
            </a:r>
            <a:r>
              <a:rPr sz="3200" spc="8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Symbol"/>
                <a:cs typeface="Symbol"/>
              </a:rPr>
              <a:t></a:t>
            </a:r>
            <a:r>
              <a:rPr sz="3200" spc="7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r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76603" y="594463"/>
            <a:ext cx="1176155" cy="5712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00"/>
              </a:lnSpc>
              <a:spcBef>
                <a:spcPts val="225"/>
              </a:spcBef>
            </a:pPr>
            <a:r>
              <a:rPr sz="43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tabel</a:t>
            </a:r>
            <a:endParaRPr sz="43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98316" y="594463"/>
            <a:ext cx="3107391" cy="5712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00"/>
              </a:lnSpc>
              <a:spcBef>
                <a:spcPts val="225"/>
              </a:spcBef>
            </a:pPr>
            <a:r>
              <a:rPr sz="4300" spc="-139" dirty="0" smtClean="0">
                <a:solidFill>
                  <a:srgbClr val="562213"/>
                </a:solidFill>
                <a:latin typeface="Gill Sans MT"/>
                <a:cs typeface="Gill Sans MT"/>
              </a:rPr>
              <a:t>k</a:t>
            </a:r>
            <a:r>
              <a:rPr sz="43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eb</a:t>
            </a:r>
            <a:r>
              <a:rPr sz="4300" spc="-14" dirty="0" smtClean="0">
                <a:solidFill>
                  <a:srgbClr val="562213"/>
                </a:solidFill>
                <a:latin typeface="Gill Sans MT"/>
                <a:cs typeface="Gill Sans MT"/>
              </a:rPr>
              <a:t>e</a:t>
            </a:r>
            <a:r>
              <a:rPr sz="43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naran</a:t>
            </a:r>
            <a:r>
              <a:rPr sz="4300" spc="-84" dirty="0" smtClean="0">
                <a:solidFill>
                  <a:srgbClr val="562213"/>
                </a:solidFill>
                <a:latin typeface="Gill Sans MT"/>
                <a:cs typeface="Gill Sans MT"/>
              </a:rPr>
              <a:t>n</a:t>
            </a:r>
            <a:r>
              <a:rPr sz="43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ya</a:t>
            </a:r>
            <a:endParaRPr sz="43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96899" y="2104595"/>
            <a:ext cx="1163576" cy="10040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65"/>
              </a:lnSpc>
              <a:spcBef>
                <a:spcPts val="173"/>
              </a:spcBef>
            </a:pPr>
            <a:r>
              <a:rPr sz="3825" spc="4" baseline="1127" dirty="0" smtClean="0">
                <a:solidFill>
                  <a:srgbClr val="3890A6"/>
                </a:solidFill>
                <a:latin typeface="Gill Sans MT"/>
                <a:cs typeface="Gill Sans MT"/>
              </a:rPr>
              <a:t>2</a:t>
            </a:r>
            <a:r>
              <a:rPr sz="3825" spc="0" baseline="1127" dirty="0" smtClean="0">
                <a:solidFill>
                  <a:srgbClr val="3890A6"/>
                </a:solidFill>
                <a:latin typeface="Gill Sans MT"/>
                <a:cs typeface="Gill Sans MT"/>
              </a:rPr>
              <a:t>.</a:t>
            </a:r>
            <a:r>
              <a:rPr sz="3825" spc="0" baseline="1136" dirty="0" smtClean="0">
                <a:solidFill>
                  <a:srgbClr val="3890A6"/>
                </a:solidFill>
                <a:latin typeface="Times New Roman"/>
                <a:cs typeface="Times New Roman"/>
              </a:rPr>
              <a:t>  </a:t>
            </a:r>
            <a:r>
              <a:rPr sz="3825" spc="300" baseline="1136" dirty="0" smtClean="0">
                <a:solidFill>
                  <a:srgbClr val="3890A6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p</a:t>
            </a:r>
            <a:r>
              <a:rPr sz="3200" spc="7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Symbol"/>
                <a:cs typeface="Symbol"/>
              </a:rPr>
              <a:t></a:t>
            </a:r>
            <a:endParaRPr sz="3200">
              <a:latin typeface="Symbol"/>
              <a:cs typeface="Symbol"/>
            </a:endParaRPr>
          </a:p>
          <a:p>
            <a:pPr marL="12700">
              <a:lnSpc>
                <a:spcPct val="102091"/>
              </a:lnSpc>
              <a:spcBef>
                <a:spcPts val="311"/>
              </a:spcBef>
            </a:pPr>
            <a:r>
              <a:rPr sz="2550" spc="4" dirty="0" smtClean="0">
                <a:solidFill>
                  <a:srgbClr val="3890A6"/>
                </a:solidFill>
                <a:latin typeface="Gill Sans MT"/>
                <a:cs typeface="Gill Sans MT"/>
              </a:rPr>
              <a:t>3</a:t>
            </a:r>
            <a:r>
              <a:rPr sz="2550" spc="0" dirty="0" smtClean="0">
                <a:solidFill>
                  <a:srgbClr val="3890A6"/>
                </a:solidFill>
                <a:latin typeface="Gill Sans MT"/>
                <a:cs typeface="Gill Sans MT"/>
              </a:rPr>
              <a:t>.</a:t>
            </a:r>
            <a:r>
              <a:rPr sz="2550" spc="0" dirty="0" smtClean="0">
                <a:solidFill>
                  <a:srgbClr val="3890A6"/>
                </a:solidFill>
                <a:latin typeface="Times New Roman"/>
                <a:cs typeface="Times New Roman"/>
              </a:rPr>
              <a:t>  </a:t>
            </a:r>
            <a:r>
              <a:rPr sz="2550" spc="300" dirty="0" smtClean="0">
                <a:solidFill>
                  <a:srgbClr val="3890A6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p</a:t>
            </a:r>
            <a:r>
              <a:rPr sz="3200" spc="7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Symbol"/>
                <a:cs typeface="Symbol"/>
              </a:rPr>
              <a:t></a:t>
            </a:r>
            <a:endParaRPr sz="32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86001" y="2112482"/>
            <a:ext cx="421420" cy="9961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q</a:t>
            </a:r>
            <a:endParaRPr sz="3200">
              <a:latin typeface="Gill Sans MT"/>
              <a:cs typeface="Gill Sans MT"/>
            </a:endParaRPr>
          </a:p>
          <a:p>
            <a:pPr marL="12700">
              <a:lnSpc>
                <a:spcPct val="96638"/>
              </a:lnSpc>
              <a:spcBef>
                <a:spcPts val="558"/>
              </a:spcBef>
            </a:pPr>
            <a:r>
              <a:rPr sz="3200" spc="0" dirty="0" smtClean="0">
                <a:latin typeface="Gill Sans MT"/>
                <a:cs typeface="Gill Sans MT"/>
              </a:rPr>
              <a:t>(q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32533" y="2668476"/>
            <a:ext cx="33181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Symbol"/>
                <a:cs typeface="Symbol"/>
              </a:rPr>
              <a:t></a:t>
            </a:r>
            <a:endParaRPr sz="320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90673" y="2676363"/>
            <a:ext cx="37991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4" dirty="0" smtClean="0">
                <a:latin typeface="Gill Sans MT"/>
                <a:cs typeface="Gill Sans MT"/>
              </a:rPr>
              <a:t>r)</a:t>
            </a:r>
            <a:endParaRPr sz="3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500" y="0"/>
                </a:lnTo>
                <a:lnTo>
                  <a:pt x="0" y="819393"/>
                </a:lnTo>
                <a:lnTo>
                  <a:pt x="500" y="819393"/>
                </a:lnTo>
                <a:lnTo>
                  <a:pt x="67707" y="816677"/>
                </a:lnTo>
                <a:lnTo>
                  <a:pt x="133418" y="808667"/>
                </a:lnTo>
                <a:lnTo>
                  <a:pt x="197423" y="795576"/>
                </a:lnTo>
                <a:lnTo>
                  <a:pt x="259509" y="777614"/>
                </a:lnTo>
                <a:lnTo>
                  <a:pt x="319466" y="754992"/>
                </a:lnTo>
                <a:lnTo>
                  <a:pt x="377083" y="727922"/>
                </a:lnTo>
                <a:lnTo>
                  <a:pt x="432150" y="696614"/>
                </a:lnTo>
                <a:lnTo>
                  <a:pt x="484455" y="661280"/>
                </a:lnTo>
                <a:lnTo>
                  <a:pt x="533788" y="622130"/>
                </a:lnTo>
                <a:lnTo>
                  <a:pt x="579937" y="579375"/>
                </a:lnTo>
                <a:lnTo>
                  <a:pt x="622692" y="533226"/>
                </a:lnTo>
                <a:lnTo>
                  <a:pt x="661842" y="483896"/>
                </a:lnTo>
                <a:lnTo>
                  <a:pt x="697175" y="431593"/>
                </a:lnTo>
                <a:lnTo>
                  <a:pt x="728482" y="376530"/>
                </a:lnTo>
                <a:lnTo>
                  <a:pt x="755551" y="318918"/>
                </a:lnTo>
                <a:lnTo>
                  <a:pt x="778171" y="258967"/>
                </a:lnTo>
                <a:lnTo>
                  <a:pt x="796132" y="196889"/>
                </a:lnTo>
                <a:lnTo>
                  <a:pt x="809222" y="132894"/>
                </a:lnTo>
                <a:lnTo>
                  <a:pt x="817231" y="67194"/>
                </a:lnTo>
                <a:lnTo>
                  <a:pt x="819947" y="0"/>
                </a:lnTo>
                <a:close/>
              </a:path>
            </a:pathLst>
          </a:custGeom>
          <a:solidFill>
            <a:srgbClr val="FEFA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817231" y="67194"/>
                </a:lnTo>
                <a:lnTo>
                  <a:pt x="809222" y="132894"/>
                </a:lnTo>
                <a:lnTo>
                  <a:pt x="796132" y="196889"/>
                </a:lnTo>
                <a:lnTo>
                  <a:pt x="778171" y="258967"/>
                </a:lnTo>
                <a:lnTo>
                  <a:pt x="755551" y="318918"/>
                </a:lnTo>
                <a:lnTo>
                  <a:pt x="728482" y="376530"/>
                </a:lnTo>
                <a:lnTo>
                  <a:pt x="697175" y="431593"/>
                </a:lnTo>
                <a:lnTo>
                  <a:pt x="661842" y="483896"/>
                </a:lnTo>
                <a:lnTo>
                  <a:pt x="622692" y="533226"/>
                </a:lnTo>
                <a:lnTo>
                  <a:pt x="579937" y="579375"/>
                </a:lnTo>
                <a:lnTo>
                  <a:pt x="533788" y="622130"/>
                </a:lnTo>
                <a:lnTo>
                  <a:pt x="484455" y="661280"/>
                </a:lnTo>
                <a:lnTo>
                  <a:pt x="432150" y="696614"/>
                </a:lnTo>
                <a:lnTo>
                  <a:pt x="377083" y="727922"/>
                </a:lnTo>
                <a:lnTo>
                  <a:pt x="319466" y="754992"/>
                </a:lnTo>
                <a:lnTo>
                  <a:pt x="259509" y="777614"/>
                </a:lnTo>
                <a:lnTo>
                  <a:pt x="197423" y="795576"/>
                </a:lnTo>
                <a:lnTo>
                  <a:pt x="133418" y="808667"/>
                </a:lnTo>
                <a:lnTo>
                  <a:pt x="67707" y="816677"/>
                </a:lnTo>
                <a:lnTo>
                  <a:pt x="500" y="819393"/>
                </a:lnTo>
                <a:lnTo>
                  <a:pt x="333" y="819393"/>
                </a:lnTo>
                <a:lnTo>
                  <a:pt x="166" y="819393"/>
                </a:lnTo>
                <a:lnTo>
                  <a:pt x="0" y="819393"/>
                </a:lnTo>
                <a:lnTo>
                  <a:pt x="500" y="0"/>
                </a:lnTo>
                <a:lnTo>
                  <a:pt x="819947" y="0"/>
                </a:lnTo>
                <a:close/>
              </a:path>
            </a:pathLst>
          </a:custGeom>
          <a:ln w="3175">
            <a:solidFill>
              <a:srgbClr val="D2C3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8016" y="6096"/>
            <a:ext cx="1784603" cy="1783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8818" y="21092"/>
            <a:ext cx="1702141" cy="1702155"/>
          </a:xfrm>
          <a:custGeom>
            <a:avLst/>
            <a:gdLst/>
            <a:ahLst/>
            <a:cxnLst/>
            <a:rect l="l" t="t" r="r" b="b"/>
            <a:pathLst>
              <a:path w="1702141" h="1702155">
                <a:moveTo>
                  <a:pt x="0" y="851154"/>
                </a:moveTo>
                <a:lnTo>
                  <a:pt x="2821" y="781352"/>
                </a:lnTo>
                <a:lnTo>
                  <a:pt x="11139" y="713103"/>
                </a:lnTo>
                <a:lnTo>
                  <a:pt x="24734" y="646627"/>
                </a:lnTo>
                <a:lnTo>
                  <a:pt x="43388" y="582141"/>
                </a:lnTo>
                <a:lnTo>
                  <a:pt x="66881" y="519866"/>
                </a:lnTo>
                <a:lnTo>
                  <a:pt x="94995" y="460020"/>
                </a:lnTo>
                <a:lnTo>
                  <a:pt x="127510" y="402823"/>
                </a:lnTo>
                <a:lnTo>
                  <a:pt x="164207" y="348493"/>
                </a:lnTo>
                <a:lnTo>
                  <a:pt x="204869" y="297251"/>
                </a:lnTo>
                <a:lnTo>
                  <a:pt x="249274" y="249314"/>
                </a:lnTo>
                <a:lnTo>
                  <a:pt x="297205" y="204903"/>
                </a:lnTo>
                <a:lnTo>
                  <a:pt x="348443" y="164236"/>
                </a:lnTo>
                <a:lnTo>
                  <a:pt x="402768" y="127533"/>
                </a:lnTo>
                <a:lnTo>
                  <a:pt x="459961" y="95013"/>
                </a:lnTo>
                <a:lnTo>
                  <a:pt x="519804" y="66894"/>
                </a:lnTo>
                <a:lnTo>
                  <a:pt x="582077" y="43396"/>
                </a:lnTo>
                <a:lnTo>
                  <a:pt x="646561" y="24739"/>
                </a:lnTo>
                <a:lnTo>
                  <a:pt x="713038" y="11141"/>
                </a:lnTo>
                <a:lnTo>
                  <a:pt x="781289" y="2821"/>
                </a:lnTo>
                <a:lnTo>
                  <a:pt x="851093" y="0"/>
                </a:lnTo>
                <a:lnTo>
                  <a:pt x="920896" y="2821"/>
                </a:lnTo>
                <a:lnTo>
                  <a:pt x="989144" y="11141"/>
                </a:lnTo>
                <a:lnTo>
                  <a:pt x="1055619" y="24739"/>
                </a:lnTo>
                <a:lnTo>
                  <a:pt x="1120101" y="43396"/>
                </a:lnTo>
                <a:lnTo>
                  <a:pt x="1182371" y="66894"/>
                </a:lnTo>
                <a:lnTo>
                  <a:pt x="1242211" y="95013"/>
                </a:lnTo>
                <a:lnTo>
                  <a:pt x="1299401" y="127533"/>
                </a:lnTo>
                <a:lnTo>
                  <a:pt x="1353723" y="164236"/>
                </a:lnTo>
                <a:lnTo>
                  <a:pt x="1404957" y="204903"/>
                </a:lnTo>
                <a:lnTo>
                  <a:pt x="1452885" y="249314"/>
                </a:lnTo>
                <a:lnTo>
                  <a:pt x="1497287" y="297251"/>
                </a:lnTo>
                <a:lnTo>
                  <a:pt x="1537946" y="348493"/>
                </a:lnTo>
                <a:lnTo>
                  <a:pt x="1574641" y="402823"/>
                </a:lnTo>
                <a:lnTo>
                  <a:pt x="1607153" y="460020"/>
                </a:lnTo>
                <a:lnTo>
                  <a:pt x="1635265" y="519866"/>
                </a:lnTo>
                <a:lnTo>
                  <a:pt x="1658756" y="582141"/>
                </a:lnTo>
                <a:lnTo>
                  <a:pt x="1677409" y="646627"/>
                </a:lnTo>
                <a:lnTo>
                  <a:pt x="1691003" y="713103"/>
                </a:lnTo>
                <a:lnTo>
                  <a:pt x="1699320" y="781352"/>
                </a:lnTo>
                <a:lnTo>
                  <a:pt x="1702141" y="851154"/>
                </a:lnTo>
                <a:lnTo>
                  <a:pt x="1699320" y="920950"/>
                </a:lnTo>
                <a:lnTo>
                  <a:pt x="1691003" y="989192"/>
                </a:lnTo>
                <a:lnTo>
                  <a:pt x="1677409" y="1055661"/>
                </a:lnTo>
                <a:lnTo>
                  <a:pt x="1658756" y="1120138"/>
                </a:lnTo>
                <a:lnTo>
                  <a:pt x="1635265" y="1182404"/>
                </a:lnTo>
                <a:lnTo>
                  <a:pt x="1607153" y="1242241"/>
                </a:lnTo>
                <a:lnTo>
                  <a:pt x="1574641" y="1299428"/>
                </a:lnTo>
                <a:lnTo>
                  <a:pt x="1537946" y="1353747"/>
                </a:lnTo>
                <a:lnTo>
                  <a:pt x="1497287" y="1404979"/>
                </a:lnTo>
                <a:lnTo>
                  <a:pt x="1452885" y="1452905"/>
                </a:lnTo>
                <a:lnTo>
                  <a:pt x="1404957" y="1497306"/>
                </a:lnTo>
                <a:lnTo>
                  <a:pt x="1353723" y="1537963"/>
                </a:lnTo>
                <a:lnTo>
                  <a:pt x="1299401" y="1574657"/>
                </a:lnTo>
                <a:lnTo>
                  <a:pt x="1242211" y="1607169"/>
                </a:lnTo>
                <a:lnTo>
                  <a:pt x="1182371" y="1635280"/>
                </a:lnTo>
                <a:lnTo>
                  <a:pt x="1120101" y="1658771"/>
                </a:lnTo>
                <a:lnTo>
                  <a:pt x="1055619" y="1677423"/>
                </a:lnTo>
                <a:lnTo>
                  <a:pt x="989144" y="1691017"/>
                </a:lnTo>
                <a:lnTo>
                  <a:pt x="920896" y="1699334"/>
                </a:lnTo>
                <a:lnTo>
                  <a:pt x="851093" y="1702155"/>
                </a:lnTo>
                <a:lnTo>
                  <a:pt x="781289" y="1699334"/>
                </a:lnTo>
                <a:lnTo>
                  <a:pt x="713038" y="1691017"/>
                </a:lnTo>
                <a:lnTo>
                  <a:pt x="646561" y="1677423"/>
                </a:lnTo>
                <a:lnTo>
                  <a:pt x="582077" y="1658771"/>
                </a:lnTo>
                <a:lnTo>
                  <a:pt x="519804" y="1635280"/>
                </a:lnTo>
                <a:lnTo>
                  <a:pt x="459961" y="1607169"/>
                </a:lnTo>
                <a:lnTo>
                  <a:pt x="402768" y="1574657"/>
                </a:lnTo>
                <a:lnTo>
                  <a:pt x="348443" y="1537963"/>
                </a:lnTo>
                <a:lnTo>
                  <a:pt x="297205" y="1497306"/>
                </a:lnTo>
                <a:lnTo>
                  <a:pt x="249274" y="1452905"/>
                </a:lnTo>
                <a:lnTo>
                  <a:pt x="204869" y="1404979"/>
                </a:lnTo>
                <a:lnTo>
                  <a:pt x="164207" y="1353747"/>
                </a:lnTo>
                <a:lnTo>
                  <a:pt x="127510" y="1299428"/>
                </a:lnTo>
                <a:lnTo>
                  <a:pt x="94995" y="1242241"/>
                </a:lnTo>
                <a:lnTo>
                  <a:pt x="66881" y="1182404"/>
                </a:lnTo>
                <a:lnTo>
                  <a:pt x="43388" y="1120138"/>
                </a:lnTo>
                <a:lnTo>
                  <a:pt x="24734" y="1055661"/>
                </a:lnTo>
                <a:lnTo>
                  <a:pt x="11139" y="989192"/>
                </a:lnTo>
                <a:lnTo>
                  <a:pt x="2821" y="920950"/>
                </a:lnTo>
                <a:lnTo>
                  <a:pt x="0" y="851154"/>
                </a:lnTo>
                <a:close/>
              </a:path>
            </a:pathLst>
          </a:custGeom>
          <a:ln w="27304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2211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87586" y="1050710"/>
            <a:ext cx="1116277" cy="1111319"/>
          </a:xfrm>
          <a:custGeom>
            <a:avLst/>
            <a:gdLst/>
            <a:ahLst/>
            <a:cxnLst/>
            <a:rect l="l" t="t" r="r" b="b"/>
            <a:pathLst>
              <a:path w="1116277" h="1111319">
                <a:moveTo>
                  <a:pt x="118225" y="204547"/>
                </a:moveTo>
                <a:lnTo>
                  <a:pt x="147889" y="170370"/>
                </a:lnTo>
                <a:lnTo>
                  <a:pt x="179768" y="139247"/>
                </a:lnTo>
                <a:lnTo>
                  <a:pt x="213657" y="111200"/>
                </a:lnTo>
                <a:lnTo>
                  <a:pt x="249357" y="86249"/>
                </a:lnTo>
                <a:lnTo>
                  <a:pt x="286665" y="64414"/>
                </a:lnTo>
                <a:lnTo>
                  <a:pt x="325379" y="45716"/>
                </a:lnTo>
                <a:lnTo>
                  <a:pt x="365298" y="30176"/>
                </a:lnTo>
                <a:lnTo>
                  <a:pt x="406220" y="17814"/>
                </a:lnTo>
                <a:lnTo>
                  <a:pt x="447942" y="8650"/>
                </a:lnTo>
                <a:lnTo>
                  <a:pt x="490265" y="2705"/>
                </a:lnTo>
                <a:lnTo>
                  <a:pt x="532984" y="0"/>
                </a:lnTo>
                <a:lnTo>
                  <a:pt x="575900" y="554"/>
                </a:lnTo>
                <a:lnTo>
                  <a:pt x="618809" y="4389"/>
                </a:lnTo>
                <a:lnTo>
                  <a:pt x="661511" y="11525"/>
                </a:lnTo>
                <a:lnTo>
                  <a:pt x="703803" y="21983"/>
                </a:lnTo>
                <a:lnTo>
                  <a:pt x="745484" y="35783"/>
                </a:lnTo>
                <a:lnTo>
                  <a:pt x="786352" y="52945"/>
                </a:lnTo>
                <a:lnTo>
                  <a:pt x="826205" y="73490"/>
                </a:lnTo>
                <a:lnTo>
                  <a:pt x="864842" y="97439"/>
                </a:lnTo>
                <a:lnTo>
                  <a:pt x="902060" y="124812"/>
                </a:lnTo>
                <a:lnTo>
                  <a:pt x="937000" y="155037"/>
                </a:lnTo>
                <a:lnTo>
                  <a:pt x="968915" y="187404"/>
                </a:lnTo>
                <a:lnTo>
                  <a:pt x="997780" y="221713"/>
                </a:lnTo>
                <a:lnTo>
                  <a:pt x="1023571" y="257760"/>
                </a:lnTo>
                <a:lnTo>
                  <a:pt x="1046263" y="295346"/>
                </a:lnTo>
                <a:lnTo>
                  <a:pt x="1065832" y="334269"/>
                </a:lnTo>
                <a:lnTo>
                  <a:pt x="1082252" y="374326"/>
                </a:lnTo>
                <a:lnTo>
                  <a:pt x="1095501" y="415318"/>
                </a:lnTo>
                <a:lnTo>
                  <a:pt x="1105552" y="457042"/>
                </a:lnTo>
                <a:lnTo>
                  <a:pt x="1112382" y="499296"/>
                </a:lnTo>
                <a:lnTo>
                  <a:pt x="1115965" y="541881"/>
                </a:lnTo>
                <a:lnTo>
                  <a:pt x="1116277" y="584594"/>
                </a:lnTo>
                <a:lnTo>
                  <a:pt x="1113294" y="627233"/>
                </a:lnTo>
                <a:lnTo>
                  <a:pt x="1106991" y="669599"/>
                </a:lnTo>
                <a:lnTo>
                  <a:pt x="1097343" y="711488"/>
                </a:lnTo>
                <a:lnTo>
                  <a:pt x="1084326" y="752700"/>
                </a:lnTo>
                <a:lnTo>
                  <a:pt x="1067915" y="793033"/>
                </a:lnTo>
                <a:lnTo>
                  <a:pt x="1048085" y="832286"/>
                </a:lnTo>
                <a:lnTo>
                  <a:pt x="1024813" y="870257"/>
                </a:lnTo>
                <a:lnTo>
                  <a:pt x="998072" y="906745"/>
                </a:lnTo>
                <a:lnTo>
                  <a:pt x="968408" y="940923"/>
                </a:lnTo>
                <a:lnTo>
                  <a:pt x="936530" y="972046"/>
                </a:lnTo>
                <a:lnTo>
                  <a:pt x="902641" y="1000093"/>
                </a:lnTo>
                <a:lnTo>
                  <a:pt x="866942" y="1025045"/>
                </a:lnTo>
                <a:lnTo>
                  <a:pt x="829635" y="1046881"/>
                </a:lnTo>
                <a:lnTo>
                  <a:pt x="790922" y="1065581"/>
                </a:lnTo>
                <a:lnTo>
                  <a:pt x="751005" y="1081123"/>
                </a:lnTo>
                <a:lnTo>
                  <a:pt x="710084" y="1093489"/>
                </a:lnTo>
                <a:lnTo>
                  <a:pt x="668363" y="1102657"/>
                </a:lnTo>
                <a:lnTo>
                  <a:pt x="626042" y="1108607"/>
                </a:lnTo>
                <a:lnTo>
                  <a:pt x="583323" y="1111319"/>
                </a:lnTo>
                <a:lnTo>
                  <a:pt x="540408" y="1110772"/>
                </a:lnTo>
                <a:lnTo>
                  <a:pt x="497499" y="1106945"/>
                </a:lnTo>
                <a:lnTo>
                  <a:pt x="454797" y="1099820"/>
                </a:lnTo>
                <a:lnTo>
                  <a:pt x="412504" y="1089374"/>
                </a:lnTo>
                <a:lnTo>
                  <a:pt x="370822" y="1075588"/>
                </a:lnTo>
                <a:lnTo>
                  <a:pt x="329953" y="1058441"/>
                </a:lnTo>
                <a:lnTo>
                  <a:pt x="290098" y="1037914"/>
                </a:lnTo>
                <a:lnTo>
                  <a:pt x="251458" y="1013985"/>
                </a:lnTo>
                <a:lnTo>
                  <a:pt x="214237" y="986634"/>
                </a:lnTo>
                <a:lnTo>
                  <a:pt x="179297" y="956404"/>
                </a:lnTo>
                <a:lnTo>
                  <a:pt x="147381" y="924033"/>
                </a:lnTo>
                <a:lnTo>
                  <a:pt x="118515" y="889722"/>
                </a:lnTo>
                <a:lnTo>
                  <a:pt x="92722" y="853672"/>
                </a:lnTo>
                <a:lnTo>
                  <a:pt x="70028" y="816084"/>
                </a:lnTo>
                <a:lnTo>
                  <a:pt x="50457" y="777159"/>
                </a:lnTo>
                <a:lnTo>
                  <a:pt x="34033" y="737099"/>
                </a:lnTo>
                <a:lnTo>
                  <a:pt x="20783" y="696105"/>
                </a:lnTo>
                <a:lnTo>
                  <a:pt x="10729" y="654377"/>
                </a:lnTo>
                <a:lnTo>
                  <a:pt x="3898" y="612118"/>
                </a:lnTo>
                <a:lnTo>
                  <a:pt x="313" y="569529"/>
                </a:lnTo>
                <a:lnTo>
                  <a:pt x="0" y="526810"/>
                </a:lnTo>
                <a:lnTo>
                  <a:pt x="2982" y="484163"/>
                </a:lnTo>
                <a:lnTo>
                  <a:pt x="9285" y="441789"/>
                </a:lnTo>
                <a:lnTo>
                  <a:pt x="18934" y="399889"/>
                </a:lnTo>
                <a:lnTo>
                  <a:pt x="31953" y="358665"/>
                </a:lnTo>
                <a:lnTo>
                  <a:pt x="48367" y="318317"/>
                </a:lnTo>
                <a:lnTo>
                  <a:pt x="68200" y="279048"/>
                </a:lnTo>
                <a:lnTo>
                  <a:pt x="91478" y="241057"/>
                </a:lnTo>
                <a:lnTo>
                  <a:pt x="118225" y="20454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7962" y="1181142"/>
            <a:ext cx="855561" cy="850551"/>
          </a:xfrm>
          <a:custGeom>
            <a:avLst/>
            <a:gdLst/>
            <a:ahLst/>
            <a:cxnLst/>
            <a:rect l="l" t="t" r="r" b="b"/>
            <a:pathLst>
              <a:path w="855561" h="850551">
                <a:moveTo>
                  <a:pt x="89838" y="155527"/>
                </a:moveTo>
                <a:lnTo>
                  <a:pt x="69428" y="183390"/>
                </a:lnTo>
                <a:lnTo>
                  <a:pt x="51680" y="212396"/>
                </a:lnTo>
                <a:lnTo>
                  <a:pt x="36574" y="242392"/>
                </a:lnTo>
                <a:lnTo>
                  <a:pt x="24091" y="273222"/>
                </a:lnTo>
                <a:lnTo>
                  <a:pt x="14211" y="304733"/>
                </a:lnTo>
                <a:lnTo>
                  <a:pt x="6915" y="336771"/>
                </a:lnTo>
                <a:lnTo>
                  <a:pt x="2185" y="369181"/>
                </a:lnTo>
                <a:lnTo>
                  <a:pt x="0" y="401808"/>
                </a:lnTo>
                <a:lnTo>
                  <a:pt x="340" y="434500"/>
                </a:lnTo>
                <a:lnTo>
                  <a:pt x="3188" y="467101"/>
                </a:lnTo>
                <a:lnTo>
                  <a:pt x="8522" y="499458"/>
                </a:lnTo>
                <a:lnTo>
                  <a:pt x="16325" y="531416"/>
                </a:lnTo>
                <a:lnTo>
                  <a:pt x="26576" y="562820"/>
                </a:lnTo>
                <a:lnTo>
                  <a:pt x="39256" y="593518"/>
                </a:lnTo>
                <a:lnTo>
                  <a:pt x="54346" y="623354"/>
                </a:lnTo>
                <a:lnTo>
                  <a:pt x="71826" y="652175"/>
                </a:lnTo>
                <a:lnTo>
                  <a:pt x="91678" y="679825"/>
                </a:lnTo>
                <a:lnTo>
                  <a:pt x="113881" y="706151"/>
                </a:lnTo>
                <a:lnTo>
                  <a:pt x="138416" y="731000"/>
                </a:lnTo>
                <a:lnTo>
                  <a:pt x="165264" y="754215"/>
                </a:lnTo>
                <a:lnTo>
                  <a:pt x="193850" y="775245"/>
                </a:lnTo>
                <a:lnTo>
                  <a:pt x="223514" y="793657"/>
                </a:lnTo>
                <a:lnTo>
                  <a:pt x="254102" y="809468"/>
                </a:lnTo>
                <a:lnTo>
                  <a:pt x="285460" y="822692"/>
                </a:lnTo>
                <a:lnTo>
                  <a:pt x="317433" y="833345"/>
                </a:lnTo>
                <a:lnTo>
                  <a:pt x="349866" y="841442"/>
                </a:lnTo>
                <a:lnTo>
                  <a:pt x="382605" y="846998"/>
                </a:lnTo>
                <a:lnTo>
                  <a:pt x="415495" y="850029"/>
                </a:lnTo>
                <a:lnTo>
                  <a:pt x="448382" y="850551"/>
                </a:lnTo>
                <a:lnTo>
                  <a:pt x="481111" y="848577"/>
                </a:lnTo>
                <a:lnTo>
                  <a:pt x="513528" y="844125"/>
                </a:lnTo>
                <a:lnTo>
                  <a:pt x="545478" y="837209"/>
                </a:lnTo>
                <a:lnTo>
                  <a:pt x="576806" y="827844"/>
                </a:lnTo>
                <a:lnTo>
                  <a:pt x="607358" y="816047"/>
                </a:lnTo>
                <a:lnTo>
                  <a:pt x="636980" y="801831"/>
                </a:lnTo>
                <a:lnTo>
                  <a:pt x="665517" y="785213"/>
                </a:lnTo>
                <a:lnTo>
                  <a:pt x="692813" y="766208"/>
                </a:lnTo>
                <a:lnTo>
                  <a:pt x="718716" y="744831"/>
                </a:lnTo>
                <a:lnTo>
                  <a:pt x="743070" y="721098"/>
                </a:lnTo>
                <a:lnTo>
                  <a:pt x="765720" y="695023"/>
                </a:lnTo>
                <a:lnTo>
                  <a:pt x="786132" y="667144"/>
                </a:lnTo>
                <a:lnTo>
                  <a:pt x="803881" y="638124"/>
                </a:lnTo>
                <a:lnTo>
                  <a:pt x="818988" y="608119"/>
                </a:lnTo>
                <a:lnTo>
                  <a:pt x="831471" y="577281"/>
                </a:lnTo>
                <a:lnTo>
                  <a:pt x="841351" y="545765"/>
                </a:lnTo>
                <a:lnTo>
                  <a:pt x="848646" y="513726"/>
                </a:lnTo>
                <a:lnTo>
                  <a:pt x="853376" y="481315"/>
                </a:lnTo>
                <a:lnTo>
                  <a:pt x="855561" y="448689"/>
                </a:lnTo>
                <a:lnTo>
                  <a:pt x="855220" y="416000"/>
                </a:lnTo>
                <a:lnTo>
                  <a:pt x="852372" y="383403"/>
                </a:lnTo>
                <a:lnTo>
                  <a:pt x="847037" y="351052"/>
                </a:lnTo>
                <a:lnTo>
                  <a:pt x="839234" y="319099"/>
                </a:lnTo>
                <a:lnTo>
                  <a:pt x="828983" y="287701"/>
                </a:lnTo>
                <a:lnTo>
                  <a:pt x="816303" y="257009"/>
                </a:lnTo>
                <a:lnTo>
                  <a:pt x="801214" y="227179"/>
                </a:lnTo>
                <a:lnTo>
                  <a:pt x="783734" y="198364"/>
                </a:lnTo>
                <a:lnTo>
                  <a:pt x="763885" y="170718"/>
                </a:lnTo>
                <a:lnTo>
                  <a:pt x="741684" y="144395"/>
                </a:lnTo>
                <a:lnTo>
                  <a:pt x="717151" y="119550"/>
                </a:lnTo>
                <a:lnTo>
                  <a:pt x="690307" y="96335"/>
                </a:lnTo>
                <a:lnTo>
                  <a:pt x="661718" y="75305"/>
                </a:lnTo>
                <a:lnTo>
                  <a:pt x="632051" y="56893"/>
                </a:lnTo>
                <a:lnTo>
                  <a:pt x="601461" y="41082"/>
                </a:lnTo>
                <a:lnTo>
                  <a:pt x="570101" y="27858"/>
                </a:lnTo>
                <a:lnTo>
                  <a:pt x="538127" y="17205"/>
                </a:lnTo>
                <a:lnTo>
                  <a:pt x="505693" y="9109"/>
                </a:lnTo>
                <a:lnTo>
                  <a:pt x="472953" y="3552"/>
                </a:lnTo>
                <a:lnTo>
                  <a:pt x="440062" y="521"/>
                </a:lnTo>
                <a:lnTo>
                  <a:pt x="407175" y="0"/>
                </a:lnTo>
                <a:lnTo>
                  <a:pt x="374445" y="1973"/>
                </a:lnTo>
                <a:lnTo>
                  <a:pt x="342029" y="6425"/>
                </a:lnTo>
                <a:lnTo>
                  <a:pt x="310079" y="13341"/>
                </a:lnTo>
                <a:lnTo>
                  <a:pt x="278751" y="22706"/>
                </a:lnTo>
                <a:lnTo>
                  <a:pt x="248199" y="34503"/>
                </a:lnTo>
                <a:lnTo>
                  <a:pt x="218577" y="48719"/>
                </a:lnTo>
                <a:lnTo>
                  <a:pt x="190041" y="65337"/>
                </a:lnTo>
                <a:lnTo>
                  <a:pt x="162745" y="84342"/>
                </a:lnTo>
                <a:lnTo>
                  <a:pt x="136842" y="105719"/>
                </a:lnTo>
                <a:lnTo>
                  <a:pt x="112489" y="129453"/>
                </a:lnTo>
                <a:lnTo>
                  <a:pt x="89838" y="15552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88136" y="0"/>
            <a:ext cx="8055864" cy="6858000"/>
          </a:xfrm>
          <a:custGeom>
            <a:avLst/>
            <a:gdLst/>
            <a:ahLst/>
            <a:cxnLst/>
            <a:rect l="l" t="t" r="r" b="b"/>
            <a:pathLst>
              <a:path w="8055864" h="6858000">
                <a:moveTo>
                  <a:pt x="0" y="6858000"/>
                </a:moveTo>
                <a:lnTo>
                  <a:pt x="8055864" y="6858000"/>
                </a:lnTo>
                <a:lnTo>
                  <a:pt x="8055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12877" y="0"/>
            <a:ext cx="2106" cy="6858000"/>
          </a:xfrm>
          <a:custGeom>
            <a:avLst/>
            <a:gdLst/>
            <a:ahLst/>
            <a:cxnLst/>
            <a:rect l="l" t="t" r="r" b="b"/>
            <a:pathLst>
              <a:path w="2106" h="6858000">
                <a:moveTo>
                  <a:pt x="0" y="6858000"/>
                </a:moveTo>
                <a:lnTo>
                  <a:pt x="2106" y="6858000"/>
                </a:lnTo>
                <a:lnTo>
                  <a:pt x="210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35735" y="0"/>
            <a:ext cx="155447" cy="6858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14984" y="0"/>
            <a:ext cx="73151" cy="6858000"/>
          </a:xfrm>
          <a:custGeom>
            <a:avLst/>
            <a:gdLst/>
            <a:ahLst/>
            <a:cxnLst/>
            <a:rect l="l" t="t" r="r" b="b"/>
            <a:pathLst>
              <a:path w="73151" h="6858000">
                <a:moveTo>
                  <a:pt x="0" y="6858000"/>
                </a:moveTo>
                <a:lnTo>
                  <a:pt x="73151" y="6858000"/>
                </a:lnTo>
                <a:lnTo>
                  <a:pt x="73151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62812" y="347472"/>
            <a:ext cx="4390644" cy="1219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17364" y="316992"/>
            <a:ext cx="1082039" cy="12466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55692" y="330707"/>
            <a:ext cx="899160" cy="124663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643125" y="4429189"/>
            <a:ext cx="4648200" cy="172872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514590" y="578722"/>
            <a:ext cx="4390697" cy="2454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12" marR="292552" algn="just">
              <a:lnSpc>
                <a:spcPts val="4705"/>
              </a:lnSpc>
              <a:spcBef>
                <a:spcPts val="235"/>
              </a:spcBef>
            </a:pPr>
            <a:r>
              <a:rPr sz="43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Disjungsi</a:t>
            </a:r>
            <a:r>
              <a:rPr sz="4300" spc="119" dirty="0" smtClean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43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/</a:t>
            </a:r>
            <a:r>
              <a:rPr sz="4300" spc="119" dirty="0" smtClean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43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OR</a:t>
            </a:r>
            <a:r>
              <a:rPr sz="4300" spc="58" dirty="0" smtClean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43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/</a:t>
            </a:r>
            <a:r>
              <a:rPr sz="4300" spc="139" dirty="0" smtClean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562213"/>
                </a:solidFill>
                <a:latin typeface="Symbol"/>
                <a:cs typeface="Symbol"/>
              </a:rPr>
              <a:t></a:t>
            </a:r>
            <a:endParaRPr sz="4400">
              <a:latin typeface="Symbol"/>
              <a:cs typeface="Symbol"/>
            </a:endParaRPr>
          </a:p>
          <a:p>
            <a:pPr marL="95008" marR="43802">
              <a:lnSpc>
                <a:spcPct val="96638"/>
              </a:lnSpc>
              <a:spcBef>
                <a:spcPts val="2336"/>
              </a:spcBef>
            </a:pPr>
            <a:r>
              <a:rPr sz="2400" spc="0" dirty="0" smtClean="0">
                <a:latin typeface="Gill Sans MT"/>
                <a:cs typeface="Gill Sans MT"/>
              </a:rPr>
              <a:t>Defin</a:t>
            </a:r>
            <a:r>
              <a:rPr sz="2400" spc="4" dirty="0" smtClean="0">
                <a:latin typeface="Gill Sans MT"/>
                <a:cs typeface="Gill Sans MT"/>
              </a:rPr>
              <a:t>i</a:t>
            </a:r>
            <a:r>
              <a:rPr sz="2400" spc="0" dirty="0" smtClean="0">
                <a:latin typeface="Gill Sans MT"/>
                <a:cs typeface="Gill Sans MT"/>
              </a:rPr>
              <a:t>si</a:t>
            </a:r>
            <a:r>
              <a:rPr sz="2400" spc="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5.</a:t>
            </a:r>
            <a:endParaRPr sz="2400">
              <a:latin typeface="Gill Sans MT"/>
              <a:cs typeface="Gill Sans MT"/>
            </a:endParaRPr>
          </a:p>
          <a:p>
            <a:pPr marL="12700" indent="12" algn="just">
              <a:lnSpc>
                <a:spcPct val="102193"/>
              </a:lnSpc>
              <a:spcBef>
                <a:spcPts val="699"/>
              </a:spcBef>
            </a:pPr>
            <a:r>
              <a:rPr sz="2400" spc="0" dirty="0" smtClean="0">
                <a:latin typeface="Gill Sans MT"/>
                <a:cs typeface="Gill Sans MT"/>
              </a:rPr>
              <a:t>Mis</a:t>
            </a:r>
            <a:r>
              <a:rPr sz="2400" spc="-9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lkan</a:t>
            </a:r>
            <a:r>
              <a:rPr sz="2400" spc="1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dan</a:t>
            </a:r>
            <a:r>
              <a:rPr sz="2400" spc="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q</a:t>
            </a:r>
            <a:r>
              <a:rPr sz="2400" spc="1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ad</a:t>
            </a:r>
            <a:r>
              <a:rPr sz="2400" spc="-9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lah</a:t>
            </a:r>
            <a:r>
              <a:rPr sz="2400" spc="1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p</a:t>
            </a:r>
            <a:r>
              <a:rPr sz="2400" spc="-64" dirty="0" smtClean="0">
                <a:latin typeface="Gill Sans MT"/>
                <a:cs typeface="Gill Sans MT"/>
              </a:rPr>
              <a:t>r</a:t>
            </a:r>
            <a:r>
              <a:rPr sz="2400" spc="0" dirty="0" smtClean="0">
                <a:latin typeface="Gill Sans MT"/>
                <a:cs typeface="Gill Sans MT"/>
              </a:rPr>
              <a:t>o</a:t>
            </a:r>
            <a:r>
              <a:rPr sz="2400" spc="-4" dirty="0" smtClean="0">
                <a:latin typeface="Gill Sans MT"/>
                <a:cs typeface="Gill Sans MT"/>
              </a:rPr>
              <a:t>p</a:t>
            </a:r>
            <a:r>
              <a:rPr sz="2400" spc="0" dirty="0" smtClean="0">
                <a:latin typeface="Gill Sans MT"/>
                <a:cs typeface="Gill Sans MT"/>
              </a:rPr>
              <a:t>osis</a:t>
            </a:r>
            <a:r>
              <a:rPr sz="2400" spc="-4" dirty="0" smtClean="0">
                <a:latin typeface="Gill Sans MT"/>
                <a:cs typeface="Gill Sans MT"/>
              </a:rPr>
              <a:t>i</a:t>
            </a:r>
            <a:r>
              <a:rPr sz="2400" spc="0" dirty="0" smtClean="0">
                <a:latin typeface="Gill Sans MT"/>
                <a:cs typeface="Gill Sans MT"/>
              </a:rPr>
              <a:t>.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disimbolkan</a:t>
            </a:r>
            <a:r>
              <a:rPr sz="2400" spc="23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deng</a:t>
            </a:r>
            <a:r>
              <a:rPr sz="2400" spc="-4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n</a:t>
            </a:r>
            <a:r>
              <a:rPr sz="2400" spc="23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p</a:t>
            </a:r>
            <a:r>
              <a:rPr sz="2400" spc="24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Symbol"/>
                <a:cs typeface="Symbol"/>
              </a:rPr>
              <a:t></a:t>
            </a:r>
            <a:r>
              <a:rPr sz="2400" spc="255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Gill Sans MT"/>
                <a:cs typeface="Gill Sans MT"/>
              </a:rPr>
              <a:t>q</a:t>
            </a:r>
            <a:r>
              <a:rPr sz="2400" spc="0" dirty="0" smtClean="0">
                <a:latin typeface="Gill Sans MT"/>
                <a:cs typeface="Gill Sans MT"/>
              </a:rPr>
              <a:t>,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ad</a:t>
            </a:r>
            <a:r>
              <a:rPr sz="2400" spc="-9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lah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sal</a:t>
            </a:r>
            <a:r>
              <a:rPr sz="2400" spc="-4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h,</a:t>
            </a:r>
            <a:r>
              <a:rPr sz="2400" spc="34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jika</a:t>
            </a:r>
            <a:r>
              <a:rPr sz="2400" spc="56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n</a:t>
            </a:r>
            <a:r>
              <a:rPr sz="2400" spc="-9" dirty="0" smtClean="0">
                <a:latin typeface="Gill Sans MT"/>
                <a:cs typeface="Gill Sans MT"/>
              </a:rPr>
              <a:t>i</a:t>
            </a:r>
            <a:r>
              <a:rPr sz="2400" spc="0" dirty="0" smtClean="0">
                <a:latin typeface="Gill Sans MT"/>
                <a:cs typeface="Gill Sans MT"/>
              </a:rPr>
              <a:t>lai</a:t>
            </a:r>
            <a:r>
              <a:rPr sz="2400" spc="57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p</a:t>
            </a:r>
            <a:r>
              <a:rPr sz="2400" spc="56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dan</a:t>
            </a:r>
            <a:r>
              <a:rPr sz="2400" spc="57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q</a:t>
            </a:r>
            <a:r>
              <a:rPr sz="2400" spc="565" dirty="0" smtClean="0">
                <a:latin typeface="Times New Roman"/>
                <a:cs typeface="Times New Roman"/>
              </a:rPr>
              <a:t> </a:t>
            </a:r>
            <a:r>
              <a:rPr sz="2400" spc="-69" dirty="0" smtClean="0">
                <a:latin typeface="Gill Sans MT"/>
                <a:cs typeface="Gill Sans MT"/>
              </a:rPr>
              <a:t>k</a:t>
            </a:r>
            <a:r>
              <a:rPr sz="2400" spc="0" dirty="0" smtClean="0">
                <a:latin typeface="Gill Sans MT"/>
                <a:cs typeface="Gill Sans MT"/>
              </a:rPr>
              <a:t>edua</a:t>
            </a:r>
            <a:r>
              <a:rPr sz="2400" spc="-50" dirty="0" smtClean="0">
                <a:latin typeface="Gill Sans MT"/>
                <a:cs typeface="Gill Sans MT"/>
              </a:rPr>
              <a:t>n</a:t>
            </a:r>
            <a:r>
              <a:rPr sz="2400" spc="0" dirty="0" smtClean="0">
                <a:latin typeface="Gill Sans MT"/>
                <a:cs typeface="Gill Sans MT"/>
              </a:rPr>
              <a:t>ya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18086" y="1971549"/>
            <a:ext cx="2985162" cy="1061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0"/>
              </a:lnSpc>
              <a:spcBef>
                <a:spcPts val="129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P</a:t>
            </a:r>
            <a:r>
              <a:rPr sz="3600" spc="-64" baseline="1197" dirty="0" smtClean="0">
                <a:latin typeface="Gill Sans MT"/>
                <a:cs typeface="Gill Sans MT"/>
              </a:rPr>
              <a:t>r</a:t>
            </a:r>
            <a:r>
              <a:rPr sz="3600" spc="0" baseline="1197" dirty="0" smtClean="0">
                <a:latin typeface="Gill Sans MT"/>
                <a:cs typeface="Gill Sans MT"/>
              </a:rPr>
              <a:t>o</a:t>
            </a:r>
            <a:r>
              <a:rPr sz="3600" spc="-4" baseline="1197" dirty="0" smtClean="0">
                <a:latin typeface="Gill Sans MT"/>
                <a:cs typeface="Gill Sans MT"/>
              </a:rPr>
              <a:t>p</a:t>
            </a:r>
            <a:r>
              <a:rPr sz="3600" spc="0" baseline="1197" dirty="0" smtClean="0">
                <a:latin typeface="Gill Sans MT"/>
                <a:cs typeface="Gill Sans MT"/>
              </a:rPr>
              <a:t>osisi</a:t>
            </a:r>
            <a:r>
              <a:rPr sz="3600" spc="310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p</a:t>
            </a:r>
            <a:r>
              <a:rPr sz="3600" spc="310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dan</a:t>
            </a:r>
            <a:r>
              <a:rPr sz="3600" spc="305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q,</a:t>
            </a:r>
            <a:r>
              <a:rPr sz="3600" spc="75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yang</a:t>
            </a:r>
            <a:endParaRPr sz="2400">
              <a:latin typeface="Gill Sans MT"/>
              <a:cs typeface="Gill Sans MT"/>
            </a:endParaRPr>
          </a:p>
          <a:p>
            <a:pPr marL="46214" marR="5304" indent="25912">
              <a:lnSpc>
                <a:spcPct val="99538"/>
              </a:lnSpc>
            </a:pPr>
            <a:r>
              <a:rPr sz="2400" spc="0" dirty="0" smtClean="0">
                <a:latin typeface="Gill Sans MT"/>
                <a:cs typeface="Gill Sans MT"/>
              </a:rPr>
              <a:t>p</a:t>
            </a:r>
            <a:r>
              <a:rPr sz="2400" spc="-59" dirty="0" smtClean="0">
                <a:latin typeface="Gill Sans MT"/>
                <a:cs typeface="Gill Sans MT"/>
              </a:rPr>
              <a:t>r</a:t>
            </a:r>
            <a:r>
              <a:rPr sz="2400" spc="0" dirty="0" smtClean="0">
                <a:latin typeface="Gill Sans MT"/>
                <a:cs typeface="Gill Sans MT"/>
              </a:rPr>
              <a:t>op</a:t>
            </a:r>
            <a:r>
              <a:rPr sz="2400" spc="-9" dirty="0" smtClean="0">
                <a:latin typeface="Gill Sans MT"/>
                <a:cs typeface="Gill Sans MT"/>
              </a:rPr>
              <a:t>o</a:t>
            </a:r>
            <a:r>
              <a:rPr sz="2400" spc="0" dirty="0" smtClean="0">
                <a:latin typeface="Gill Sans MT"/>
                <a:cs typeface="Gill Sans MT"/>
              </a:rPr>
              <a:t>sisi</a:t>
            </a:r>
            <a:r>
              <a:rPr sz="2400" spc="5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yang</a:t>
            </a:r>
            <a:r>
              <a:rPr sz="2400" spc="51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bernilai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Gill Sans MT"/>
                <a:cs typeface="Gill Sans MT"/>
              </a:rPr>
              <a:t>s</a:t>
            </a:r>
            <a:r>
              <a:rPr sz="2400" spc="0" dirty="0" smtClean="0">
                <a:latin typeface="Gill Sans MT"/>
                <a:cs typeface="Gill Sans MT"/>
              </a:rPr>
              <a:t>al</a:t>
            </a:r>
            <a:r>
              <a:rPr sz="2400" spc="-4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h,</a:t>
            </a:r>
            <a:r>
              <a:rPr sz="2400" spc="34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jika</a:t>
            </a:r>
            <a:r>
              <a:rPr sz="2400" spc="56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la</a:t>
            </a:r>
            <a:r>
              <a:rPr sz="2400" spc="-14" dirty="0" smtClean="0">
                <a:latin typeface="Gill Sans MT"/>
                <a:cs typeface="Gill Sans MT"/>
              </a:rPr>
              <a:t>i</a:t>
            </a:r>
            <a:r>
              <a:rPr sz="2400" spc="0" dirty="0" smtClean="0">
                <a:latin typeface="Gill Sans MT"/>
                <a:cs typeface="Gill Sans MT"/>
              </a:rPr>
              <a:t>n</a:t>
            </a:r>
            <a:r>
              <a:rPr sz="2400" spc="-50" dirty="0" smtClean="0">
                <a:latin typeface="Gill Sans MT"/>
                <a:cs typeface="Gill Sans MT"/>
              </a:rPr>
              <a:t>n</a:t>
            </a:r>
            <a:r>
              <a:rPr sz="2400" spc="0" dirty="0" smtClean="0">
                <a:latin typeface="Gill Sans MT"/>
                <a:cs typeface="Gill Sans MT"/>
              </a:rPr>
              <a:t>ya</a:t>
            </a:r>
            <a:r>
              <a:rPr sz="2400" spc="58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pasti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71083" y="3064691"/>
            <a:ext cx="492034" cy="33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25"/>
              </a:lnSpc>
              <a:spcBef>
                <a:spcPts val="131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p</a:t>
            </a:r>
            <a:r>
              <a:rPr sz="3600" spc="59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33" dirty="0" smtClean="0">
                <a:latin typeface="Symbol"/>
                <a:cs typeface="Symbol"/>
              </a:rPr>
              <a:t>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14590" y="3070598"/>
            <a:ext cx="334291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bena</a:t>
            </a:r>
            <a:r>
              <a:rPr sz="3600" spc="-244" baseline="1197" dirty="0" smtClean="0">
                <a:latin typeface="Gill Sans MT"/>
                <a:cs typeface="Gill Sans MT"/>
              </a:rPr>
              <a:t>r</a:t>
            </a:r>
            <a:r>
              <a:rPr sz="3600" spc="0" baseline="1197" dirty="0" smtClean="0">
                <a:latin typeface="Gill Sans MT"/>
                <a:cs typeface="Gill Sans MT"/>
              </a:rPr>
              <a:t>.</a:t>
            </a:r>
            <a:r>
              <a:rPr sz="3600" spc="-179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P</a:t>
            </a:r>
            <a:r>
              <a:rPr sz="3600" spc="-59" baseline="1197" dirty="0" smtClean="0">
                <a:latin typeface="Gill Sans MT"/>
                <a:cs typeface="Gill Sans MT"/>
              </a:rPr>
              <a:t>r</a:t>
            </a:r>
            <a:r>
              <a:rPr sz="3600" spc="0" baseline="1197" dirty="0" smtClean="0">
                <a:latin typeface="Gill Sans MT"/>
                <a:cs typeface="Gill Sans MT"/>
              </a:rPr>
              <a:t>op</a:t>
            </a:r>
            <a:r>
              <a:rPr sz="3600" spc="-9" baseline="1197" dirty="0" smtClean="0">
                <a:latin typeface="Gill Sans MT"/>
                <a:cs typeface="Gill Sans MT"/>
              </a:rPr>
              <a:t>o</a:t>
            </a:r>
            <a:r>
              <a:rPr sz="3600" spc="0" baseline="1197" dirty="0" smtClean="0">
                <a:latin typeface="Gill Sans MT"/>
                <a:cs typeface="Gill Sans MT"/>
              </a:rPr>
              <a:t>sisi</a:t>
            </a:r>
            <a:r>
              <a:rPr sz="3600" spc="79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berben</a:t>
            </a:r>
            <a:r>
              <a:rPr sz="3600" spc="4" baseline="1197" dirty="0" smtClean="0">
                <a:latin typeface="Gill Sans MT"/>
                <a:cs typeface="Gill Sans MT"/>
              </a:rPr>
              <a:t>t</a:t>
            </a:r>
            <a:r>
              <a:rPr sz="3600" spc="0" baseline="1197" dirty="0" smtClean="0">
                <a:latin typeface="Gill Sans MT"/>
                <a:cs typeface="Gill Sans MT"/>
              </a:rPr>
              <a:t>uk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75533" y="3070598"/>
            <a:ext cx="123569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q,</a:t>
            </a:r>
            <a:r>
              <a:rPr sz="3600" spc="-179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disebut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25595" y="3070598"/>
            <a:ext cx="109639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disjungsi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35068" y="3070598"/>
            <a:ext cx="2235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p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71539" y="3070598"/>
            <a:ext cx="50897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dan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94271" y="3070598"/>
            <a:ext cx="29034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q.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14590" y="3953257"/>
            <a:ext cx="71272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-300" baseline="1197" dirty="0" smtClean="0">
                <a:latin typeface="Gill Sans MT"/>
                <a:cs typeface="Gill Sans MT"/>
              </a:rPr>
              <a:t>T</a:t>
            </a:r>
            <a:r>
              <a:rPr sz="3600" spc="0" baseline="1197" dirty="0" smtClean="0">
                <a:latin typeface="Gill Sans MT"/>
                <a:cs typeface="Gill Sans MT"/>
              </a:rPr>
              <a:t>abel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40015" y="3953257"/>
            <a:ext cx="138176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-144" baseline="1197" dirty="0" smtClean="0">
                <a:latin typeface="Gill Sans MT"/>
                <a:cs typeface="Gill Sans MT"/>
              </a:rPr>
              <a:t>K</a:t>
            </a:r>
            <a:r>
              <a:rPr sz="3600" spc="0" baseline="1197" dirty="0" smtClean="0">
                <a:latin typeface="Gill Sans MT"/>
                <a:cs typeface="Gill Sans MT"/>
              </a:rPr>
              <a:t>ebenar</a:t>
            </a:r>
            <a:r>
              <a:rPr sz="3600" spc="-4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n</a:t>
            </a:r>
            <a:endParaRPr sz="24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500" y="0"/>
                </a:lnTo>
                <a:lnTo>
                  <a:pt x="0" y="819393"/>
                </a:lnTo>
                <a:lnTo>
                  <a:pt x="500" y="819393"/>
                </a:lnTo>
                <a:lnTo>
                  <a:pt x="67707" y="816677"/>
                </a:lnTo>
                <a:lnTo>
                  <a:pt x="133418" y="808667"/>
                </a:lnTo>
                <a:lnTo>
                  <a:pt x="197423" y="795576"/>
                </a:lnTo>
                <a:lnTo>
                  <a:pt x="259509" y="777614"/>
                </a:lnTo>
                <a:lnTo>
                  <a:pt x="319466" y="754992"/>
                </a:lnTo>
                <a:lnTo>
                  <a:pt x="377083" y="727922"/>
                </a:lnTo>
                <a:lnTo>
                  <a:pt x="432150" y="696614"/>
                </a:lnTo>
                <a:lnTo>
                  <a:pt x="484455" y="661280"/>
                </a:lnTo>
                <a:lnTo>
                  <a:pt x="533788" y="622130"/>
                </a:lnTo>
                <a:lnTo>
                  <a:pt x="579937" y="579375"/>
                </a:lnTo>
                <a:lnTo>
                  <a:pt x="622692" y="533226"/>
                </a:lnTo>
                <a:lnTo>
                  <a:pt x="661842" y="483896"/>
                </a:lnTo>
                <a:lnTo>
                  <a:pt x="697175" y="431593"/>
                </a:lnTo>
                <a:lnTo>
                  <a:pt x="728482" y="376530"/>
                </a:lnTo>
                <a:lnTo>
                  <a:pt x="755551" y="318918"/>
                </a:lnTo>
                <a:lnTo>
                  <a:pt x="778171" y="258967"/>
                </a:lnTo>
                <a:lnTo>
                  <a:pt x="796132" y="196889"/>
                </a:lnTo>
                <a:lnTo>
                  <a:pt x="809222" y="132894"/>
                </a:lnTo>
                <a:lnTo>
                  <a:pt x="817231" y="67194"/>
                </a:lnTo>
                <a:lnTo>
                  <a:pt x="819947" y="0"/>
                </a:lnTo>
                <a:close/>
              </a:path>
            </a:pathLst>
          </a:custGeom>
          <a:solidFill>
            <a:srgbClr val="FEFA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817231" y="67194"/>
                </a:lnTo>
                <a:lnTo>
                  <a:pt x="809222" y="132894"/>
                </a:lnTo>
                <a:lnTo>
                  <a:pt x="796132" y="196889"/>
                </a:lnTo>
                <a:lnTo>
                  <a:pt x="778171" y="258967"/>
                </a:lnTo>
                <a:lnTo>
                  <a:pt x="755551" y="318918"/>
                </a:lnTo>
                <a:lnTo>
                  <a:pt x="728482" y="376530"/>
                </a:lnTo>
                <a:lnTo>
                  <a:pt x="697175" y="431593"/>
                </a:lnTo>
                <a:lnTo>
                  <a:pt x="661842" y="483896"/>
                </a:lnTo>
                <a:lnTo>
                  <a:pt x="622692" y="533226"/>
                </a:lnTo>
                <a:lnTo>
                  <a:pt x="579937" y="579375"/>
                </a:lnTo>
                <a:lnTo>
                  <a:pt x="533788" y="622130"/>
                </a:lnTo>
                <a:lnTo>
                  <a:pt x="484455" y="661280"/>
                </a:lnTo>
                <a:lnTo>
                  <a:pt x="432150" y="696614"/>
                </a:lnTo>
                <a:lnTo>
                  <a:pt x="377083" y="727922"/>
                </a:lnTo>
                <a:lnTo>
                  <a:pt x="319466" y="754992"/>
                </a:lnTo>
                <a:lnTo>
                  <a:pt x="259509" y="777614"/>
                </a:lnTo>
                <a:lnTo>
                  <a:pt x="197423" y="795576"/>
                </a:lnTo>
                <a:lnTo>
                  <a:pt x="133418" y="808667"/>
                </a:lnTo>
                <a:lnTo>
                  <a:pt x="67707" y="816677"/>
                </a:lnTo>
                <a:lnTo>
                  <a:pt x="500" y="819393"/>
                </a:lnTo>
                <a:lnTo>
                  <a:pt x="333" y="819393"/>
                </a:lnTo>
                <a:lnTo>
                  <a:pt x="166" y="819393"/>
                </a:lnTo>
                <a:lnTo>
                  <a:pt x="0" y="819393"/>
                </a:lnTo>
                <a:lnTo>
                  <a:pt x="500" y="0"/>
                </a:lnTo>
                <a:lnTo>
                  <a:pt x="819947" y="0"/>
                </a:lnTo>
                <a:close/>
              </a:path>
            </a:pathLst>
          </a:custGeom>
          <a:ln w="3175">
            <a:solidFill>
              <a:srgbClr val="D2C3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8016" y="6096"/>
            <a:ext cx="1784603" cy="1783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8818" y="21092"/>
            <a:ext cx="1702141" cy="1702155"/>
          </a:xfrm>
          <a:custGeom>
            <a:avLst/>
            <a:gdLst/>
            <a:ahLst/>
            <a:cxnLst/>
            <a:rect l="l" t="t" r="r" b="b"/>
            <a:pathLst>
              <a:path w="1702141" h="1702155">
                <a:moveTo>
                  <a:pt x="0" y="851154"/>
                </a:moveTo>
                <a:lnTo>
                  <a:pt x="2821" y="781352"/>
                </a:lnTo>
                <a:lnTo>
                  <a:pt x="11139" y="713103"/>
                </a:lnTo>
                <a:lnTo>
                  <a:pt x="24734" y="646627"/>
                </a:lnTo>
                <a:lnTo>
                  <a:pt x="43388" y="582141"/>
                </a:lnTo>
                <a:lnTo>
                  <a:pt x="66881" y="519866"/>
                </a:lnTo>
                <a:lnTo>
                  <a:pt x="94995" y="460020"/>
                </a:lnTo>
                <a:lnTo>
                  <a:pt x="127510" y="402823"/>
                </a:lnTo>
                <a:lnTo>
                  <a:pt x="164207" y="348493"/>
                </a:lnTo>
                <a:lnTo>
                  <a:pt x="204869" y="297251"/>
                </a:lnTo>
                <a:lnTo>
                  <a:pt x="249274" y="249314"/>
                </a:lnTo>
                <a:lnTo>
                  <a:pt x="297205" y="204903"/>
                </a:lnTo>
                <a:lnTo>
                  <a:pt x="348443" y="164236"/>
                </a:lnTo>
                <a:lnTo>
                  <a:pt x="402768" y="127533"/>
                </a:lnTo>
                <a:lnTo>
                  <a:pt x="459961" y="95013"/>
                </a:lnTo>
                <a:lnTo>
                  <a:pt x="519804" y="66894"/>
                </a:lnTo>
                <a:lnTo>
                  <a:pt x="582077" y="43396"/>
                </a:lnTo>
                <a:lnTo>
                  <a:pt x="646561" y="24739"/>
                </a:lnTo>
                <a:lnTo>
                  <a:pt x="713038" y="11141"/>
                </a:lnTo>
                <a:lnTo>
                  <a:pt x="781289" y="2821"/>
                </a:lnTo>
                <a:lnTo>
                  <a:pt x="851093" y="0"/>
                </a:lnTo>
                <a:lnTo>
                  <a:pt x="920896" y="2821"/>
                </a:lnTo>
                <a:lnTo>
                  <a:pt x="989144" y="11141"/>
                </a:lnTo>
                <a:lnTo>
                  <a:pt x="1055619" y="24739"/>
                </a:lnTo>
                <a:lnTo>
                  <a:pt x="1120101" y="43396"/>
                </a:lnTo>
                <a:lnTo>
                  <a:pt x="1182371" y="66894"/>
                </a:lnTo>
                <a:lnTo>
                  <a:pt x="1242211" y="95013"/>
                </a:lnTo>
                <a:lnTo>
                  <a:pt x="1299401" y="127533"/>
                </a:lnTo>
                <a:lnTo>
                  <a:pt x="1353723" y="164236"/>
                </a:lnTo>
                <a:lnTo>
                  <a:pt x="1404957" y="204903"/>
                </a:lnTo>
                <a:lnTo>
                  <a:pt x="1452885" y="249314"/>
                </a:lnTo>
                <a:lnTo>
                  <a:pt x="1497287" y="297251"/>
                </a:lnTo>
                <a:lnTo>
                  <a:pt x="1537946" y="348493"/>
                </a:lnTo>
                <a:lnTo>
                  <a:pt x="1574641" y="402823"/>
                </a:lnTo>
                <a:lnTo>
                  <a:pt x="1607153" y="460020"/>
                </a:lnTo>
                <a:lnTo>
                  <a:pt x="1635265" y="519866"/>
                </a:lnTo>
                <a:lnTo>
                  <a:pt x="1658756" y="582141"/>
                </a:lnTo>
                <a:lnTo>
                  <a:pt x="1677409" y="646627"/>
                </a:lnTo>
                <a:lnTo>
                  <a:pt x="1691003" y="713103"/>
                </a:lnTo>
                <a:lnTo>
                  <a:pt x="1699320" y="781352"/>
                </a:lnTo>
                <a:lnTo>
                  <a:pt x="1702141" y="851154"/>
                </a:lnTo>
                <a:lnTo>
                  <a:pt x="1699320" y="920950"/>
                </a:lnTo>
                <a:lnTo>
                  <a:pt x="1691003" y="989192"/>
                </a:lnTo>
                <a:lnTo>
                  <a:pt x="1677409" y="1055661"/>
                </a:lnTo>
                <a:lnTo>
                  <a:pt x="1658756" y="1120138"/>
                </a:lnTo>
                <a:lnTo>
                  <a:pt x="1635265" y="1182404"/>
                </a:lnTo>
                <a:lnTo>
                  <a:pt x="1607153" y="1242241"/>
                </a:lnTo>
                <a:lnTo>
                  <a:pt x="1574641" y="1299428"/>
                </a:lnTo>
                <a:lnTo>
                  <a:pt x="1537946" y="1353747"/>
                </a:lnTo>
                <a:lnTo>
                  <a:pt x="1497287" y="1404979"/>
                </a:lnTo>
                <a:lnTo>
                  <a:pt x="1452885" y="1452905"/>
                </a:lnTo>
                <a:lnTo>
                  <a:pt x="1404957" y="1497306"/>
                </a:lnTo>
                <a:lnTo>
                  <a:pt x="1353723" y="1537963"/>
                </a:lnTo>
                <a:lnTo>
                  <a:pt x="1299401" y="1574657"/>
                </a:lnTo>
                <a:lnTo>
                  <a:pt x="1242211" y="1607169"/>
                </a:lnTo>
                <a:lnTo>
                  <a:pt x="1182371" y="1635280"/>
                </a:lnTo>
                <a:lnTo>
                  <a:pt x="1120101" y="1658771"/>
                </a:lnTo>
                <a:lnTo>
                  <a:pt x="1055619" y="1677423"/>
                </a:lnTo>
                <a:lnTo>
                  <a:pt x="989144" y="1691017"/>
                </a:lnTo>
                <a:lnTo>
                  <a:pt x="920896" y="1699334"/>
                </a:lnTo>
                <a:lnTo>
                  <a:pt x="851093" y="1702155"/>
                </a:lnTo>
                <a:lnTo>
                  <a:pt x="781289" y="1699334"/>
                </a:lnTo>
                <a:lnTo>
                  <a:pt x="713038" y="1691017"/>
                </a:lnTo>
                <a:lnTo>
                  <a:pt x="646561" y="1677423"/>
                </a:lnTo>
                <a:lnTo>
                  <a:pt x="582077" y="1658771"/>
                </a:lnTo>
                <a:lnTo>
                  <a:pt x="519804" y="1635280"/>
                </a:lnTo>
                <a:lnTo>
                  <a:pt x="459961" y="1607169"/>
                </a:lnTo>
                <a:lnTo>
                  <a:pt x="402768" y="1574657"/>
                </a:lnTo>
                <a:lnTo>
                  <a:pt x="348443" y="1537963"/>
                </a:lnTo>
                <a:lnTo>
                  <a:pt x="297205" y="1497306"/>
                </a:lnTo>
                <a:lnTo>
                  <a:pt x="249274" y="1452905"/>
                </a:lnTo>
                <a:lnTo>
                  <a:pt x="204869" y="1404979"/>
                </a:lnTo>
                <a:lnTo>
                  <a:pt x="164207" y="1353747"/>
                </a:lnTo>
                <a:lnTo>
                  <a:pt x="127510" y="1299428"/>
                </a:lnTo>
                <a:lnTo>
                  <a:pt x="94995" y="1242241"/>
                </a:lnTo>
                <a:lnTo>
                  <a:pt x="66881" y="1182404"/>
                </a:lnTo>
                <a:lnTo>
                  <a:pt x="43388" y="1120138"/>
                </a:lnTo>
                <a:lnTo>
                  <a:pt x="24734" y="1055661"/>
                </a:lnTo>
                <a:lnTo>
                  <a:pt x="11139" y="989192"/>
                </a:lnTo>
                <a:lnTo>
                  <a:pt x="2821" y="920950"/>
                </a:lnTo>
                <a:lnTo>
                  <a:pt x="0" y="851154"/>
                </a:lnTo>
                <a:close/>
              </a:path>
            </a:pathLst>
          </a:custGeom>
          <a:ln w="27304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2211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87586" y="1050710"/>
            <a:ext cx="1116277" cy="1111319"/>
          </a:xfrm>
          <a:custGeom>
            <a:avLst/>
            <a:gdLst/>
            <a:ahLst/>
            <a:cxnLst/>
            <a:rect l="l" t="t" r="r" b="b"/>
            <a:pathLst>
              <a:path w="1116277" h="1111319">
                <a:moveTo>
                  <a:pt x="118225" y="204547"/>
                </a:moveTo>
                <a:lnTo>
                  <a:pt x="147889" y="170370"/>
                </a:lnTo>
                <a:lnTo>
                  <a:pt x="179768" y="139247"/>
                </a:lnTo>
                <a:lnTo>
                  <a:pt x="213657" y="111200"/>
                </a:lnTo>
                <a:lnTo>
                  <a:pt x="249357" y="86249"/>
                </a:lnTo>
                <a:lnTo>
                  <a:pt x="286665" y="64414"/>
                </a:lnTo>
                <a:lnTo>
                  <a:pt x="325379" y="45716"/>
                </a:lnTo>
                <a:lnTo>
                  <a:pt x="365298" y="30176"/>
                </a:lnTo>
                <a:lnTo>
                  <a:pt x="406220" y="17814"/>
                </a:lnTo>
                <a:lnTo>
                  <a:pt x="447942" y="8650"/>
                </a:lnTo>
                <a:lnTo>
                  <a:pt x="490265" y="2705"/>
                </a:lnTo>
                <a:lnTo>
                  <a:pt x="532984" y="0"/>
                </a:lnTo>
                <a:lnTo>
                  <a:pt x="575900" y="554"/>
                </a:lnTo>
                <a:lnTo>
                  <a:pt x="618809" y="4389"/>
                </a:lnTo>
                <a:lnTo>
                  <a:pt x="661511" y="11525"/>
                </a:lnTo>
                <a:lnTo>
                  <a:pt x="703803" y="21983"/>
                </a:lnTo>
                <a:lnTo>
                  <a:pt x="745484" y="35783"/>
                </a:lnTo>
                <a:lnTo>
                  <a:pt x="786352" y="52945"/>
                </a:lnTo>
                <a:lnTo>
                  <a:pt x="826205" y="73490"/>
                </a:lnTo>
                <a:lnTo>
                  <a:pt x="864842" y="97439"/>
                </a:lnTo>
                <a:lnTo>
                  <a:pt x="902060" y="124812"/>
                </a:lnTo>
                <a:lnTo>
                  <a:pt x="937000" y="155037"/>
                </a:lnTo>
                <a:lnTo>
                  <a:pt x="968915" y="187404"/>
                </a:lnTo>
                <a:lnTo>
                  <a:pt x="997780" y="221713"/>
                </a:lnTo>
                <a:lnTo>
                  <a:pt x="1023571" y="257760"/>
                </a:lnTo>
                <a:lnTo>
                  <a:pt x="1046263" y="295346"/>
                </a:lnTo>
                <a:lnTo>
                  <a:pt x="1065832" y="334269"/>
                </a:lnTo>
                <a:lnTo>
                  <a:pt x="1082252" y="374326"/>
                </a:lnTo>
                <a:lnTo>
                  <a:pt x="1095501" y="415318"/>
                </a:lnTo>
                <a:lnTo>
                  <a:pt x="1105552" y="457042"/>
                </a:lnTo>
                <a:lnTo>
                  <a:pt x="1112382" y="499296"/>
                </a:lnTo>
                <a:lnTo>
                  <a:pt x="1115965" y="541881"/>
                </a:lnTo>
                <a:lnTo>
                  <a:pt x="1116277" y="584594"/>
                </a:lnTo>
                <a:lnTo>
                  <a:pt x="1113294" y="627233"/>
                </a:lnTo>
                <a:lnTo>
                  <a:pt x="1106991" y="669599"/>
                </a:lnTo>
                <a:lnTo>
                  <a:pt x="1097343" y="711488"/>
                </a:lnTo>
                <a:lnTo>
                  <a:pt x="1084326" y="752700"/>
                </a:lnTo>
                <a:lnTo>
                  <a:pt x="1067915" y="793033"/>
                </a:lnTo>
                <a:lnTo>
                  <a:pt x="1048085" y="832286"/>
                </a:lnTo>
                <a:lnTo>
                  <a:pt x="1024813" y="870257"/>
                </a:lnTo>
                <a:lnTo>
                  <a:pt x="998072" y="906745"/>
                </a:lnTo>
                <a:lnTo>
                  <a:pt x="968408" y="940923"/>
                </a:lnTo>
                <a:lnTo>
                  <a:pt x="936530" y="972046"/>
                </a:lnTo>
                <a:lnTo>
                  <a:pt x="902641" y="1000093"/>
                </a:lnTo>
                <a:lnTo>
                  <a:pt x="866942" y="1025045"/>
                </a:lnTo>
                <a:lnTo>
                  <a:pt x="829635" y="1046881"/>
                </a:lnTo>
                <a:lnTo>
                  <a:pt x="790922" y="1065581"/>
                </a:lnTo>
                <a:lnTo>
                  <a:pt x="751005" y="1081123"/>
                </a:lnTo>
                <a:lnTo>
                  <a:pt x="710084" y="1093489"/>
                </a:lnTo>
                <a:lnTo>
                  <a:pt x="668363" y="1102657"/>
                </a:lnTo>
                <a:lnTo>
                  <a:pt x="626042" y="1108607"/>
                </a:lnTo>
                <a:lnTo>
                  <a:pt x="583323" y="1111319"/>
                </a:lnTo>
                <a:lnTo>
                  <a:pt x="540408" y="1110772"/>
                </a:lnTo>
                <a:lnTo>
                  <a:pt x="497499" y="1106945"/>
                </a:lnTo>
                <a:lnTo>
                  <a:pt x="454797" y="1099820"/>
                </a:lnTo>
                <a:lnTo>
                  <a:pt x="412504" y="1089374"/>
                </a:lnTo>
                <a:lnTo>
                  <a:pt x="370822" y="1075588"/>
                </a:lnTo>
                <a:lnTo>
                  <a:pt x="329953" y="1058441"/>
                </a:lnTo>
                <a:lnTo>
                  <a:pt x="290098" y="1037914"/>
                </a:lnTo>
                <a:lnTo>
                  <a:pt x="251458" y="1013985"/>
                </a:lnTo>
                <a:lnTo>
                  <a:pt x="214237" y="986634"/>
                </a:lnTo>
                <a:lnTo>
                  <a:pt x="179297" y="956404"/>
                </a:lnTo>
                <a:lnTo>
                  <a:pt x="147381" y="924033"/>
                </a:lnTo>
                <a:lnTo>
                  <a:pt x="118515" y="889722"/>
                </a:lnTo>
                <a:lnTo>
                  <a:pt x="92722" y="853672"/>
                </a:lnTo>
                <a:lnTo>
                  <a:pt x="70028" y="816084"/>
                </a:lnTo>
                <a:lnTo>
                  <a:pt x="50457" y="777159"/>
                </a:lnTo>
                <a:lnTo>
                  <a:pt x="34033" y="737099"/>
                </a:lnTo>
                <a:lnTo>
                  <a:pt x="20783" y="696105"/>
                </a:lnTo>
                <a:lnTo>
                  <a:pt x="10729" y="654377"/>
                </a:lnTo>
                <a:lnTo>
                  <a:pt x="3898" y="612118"/>
                </a:lnTo>
                <a:lnTo>
                  <a:pt x="313" y="569529"/>
                </a:lnTo>
                <a:lnTo>
                  <a:pt x="0" y="526810"/>
                </a:lnTo>
                <a:lnTo>
                  <a:pt x="2982" y="484163"/>
                </a:lnTo>
                <a:lnTo>
                  <a:pt x="9285" y="441789"/>
                </a:lnTo>
                <a:lnTo>
                  <a:pt x="18934" y="399889"/>
                </a:lnTo>
                <a:lnTo>
                  <a:pt x="31953" y="358665"/>
                </a:lnTo>
                <a:lnTo>
                  <a:pt x="48367" y="318317"/>
                </a:lnTo>
                <a:lnTo>
                  <a:pt x="68200" y="279048"/>
                </a:lnTo>
                <a:lnTo>
                  <a:pt x="91478" y="241057"/>
                </a:lnTo>
                <a:lnTo>
                  <a:pt x="118225" y="20454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7962" y="1181142"/>
            <a:ext cx="855561" cy="850551"/>
          </a:xfrm>
          <a:custGeom>
            <a:avLst/>
            <a:gdLst/>
            <a:ahLst/>
            <a:cxnLst/>
            <a:rect l="l" t="t" r="r" b="b"/>
            <a:pathLst>
              <a:path w="855561" h="850551">
                <a:moveTo>
                  <a:pt x="89838" y="155527"/>
                </a:moveTo>
                <a:lnTo>
                  <a:pt x="69428" y="183390"/>
                </a:lnTo>
                <a:lnTo>
                  <a:pt x="51680" y="212396"/>
                </a:lnTo>
                <a:lnTo>
                  <a:pt x="36574" y="242392"/>
                </a:lnTo>
                <a:lnTo>
                  <a:pt x="24091" y="273222"/>
                </a:lnTo>
                <a:lnTo>
                  <a:pt x="14211" y="304733"/>
                </a:lnTo>
                <a:lnTo>
                  <a:pt x="6915" y="336771"/>
                </a:lnTo>
                <a:lnTo>
                  <a:pt x="2185" y="369181"/>
                </a:lnTo>
                <a:lnTo>
                  <a:pt x="0" y="401808"/>
                </a:lnTo>
                <a:lnTo>
                  <a:pt x="340" y="434500"/>
                </a:lnTo>
                <a:lnTo>
                  <a:pt x="3188" y="467101"/>
                </a:lnTo>
                <a:lnTo>
                  <a:pt x="8522" y="499458"/>
                </a:lnTo>
                <a:lnTo>
                  <a:pt x="16325" y="531416"/>
                </a:lnTo>
                <a:lnTo>
                  <a:pt x="26576" y="562820"/>
                </a:lnTo>
                <a:lnTo>
                  <a:pt x="39256" y="593518"/>
                </a:lnTo>
                <a:lnTo>
                  <a:pt x="54346" y="623354"/>
                </a:lnTo>
                <a:lnTo>
                  <a:pt x="71826" y="652175"/>
                </a:lnTo>
                <a:lnTo>
                  <a:pt x="91678" y="679825"/>
                </a:lnTo>
                <a:lnTo>
                  <a:pt x="113881" y="706151"/>
                </a:lnTo>
                <a:lnTo>
                  <a:pt x="138416" y="731000"/>
                </a:lnTo>
                <a:lnTo>
                  <a:pt x="165264" y="754215"/>
                </a:lnTo>
                <a:lnTo>
                  <a:pt x="193850" y="775245"/>
                </a:lnTo>
                <a:lnTo>
                  <a:pt x="223514" y="793657"/>
                </a:lnTo>
                <a:lnTo>
                  <a:pt x="254102" y="809468"/>
                </a:lnTo>
                <a:lnTo>
                  <a:pt x="285460" y="822692"/>
                </a:lnTo>
                <a:lnTo>
                  <a:pt x="317433" y="833345"/>
                </a:lnTo>
                <a:lnTo>
                  <a:pt x="349866" y="841442"/>
                </a:lnTo>
                <a:lnTo>
                  <a:pt x="382605" y="846998"/>
                </a:lnTo>
                <a:lnTo>
                  <a:pt x="415495" y="850029"/>
                </a:lnTo>
                <a:lnTo>
                  <a:pt x="448382" y="850551"/>
                </a:lnTo>
                <a:lnTo>
                  <a:pt x="481111" y="848577"/>
                </a:lnTo>
                <a:lnTo>
                  <a:pt x="513528" y="844125"/>
                </a:lnTo>
                <a:lnTo>
                  <a:pt x="545478" y="837209"/>
                </a:lnTo>
                <a:lnTo>
                  <a:pt x="576806" y="827844"/>
                </a:lnTo>
                <a:lnTo>
                  <a:pt x="607358" y="816047"/>
                </a:lnTo>
                <a:lnTo>
                  <a:pt x="636980" y="801831"/>
                </a:lnTo>
                <a:lnTo>
                  <a:pt x="665517" y="785213"/>
                </a:lnTo>
                <a:lnTo>
                  <a:pt x="692813" y="766208"/>
                </a:lnTo>
                <a:lnTo>
                  <a:pt x="718716" y="744831"/>
                </a:lnTo>
                <a:lnTo>
                  <a:pt x="743070" y="721098"/>
                </a:lnTo>
                <a:lnTo>
                  <a:pt x="765720" y="695023"/>
                </a:lnTo>
                <a:lnTo>
                  <a:pt x="786132" y="667144"/>
                </a:lnTo>
                <a:lnTo>
                  <a:pt x="803881" y="638124"/>
                </a:lnTo>
                <a:lnTo>
                  <a:pt x="818988" y="608119"/>
                </a:lnTo>
                <a:lnTo>
                  <a:pt x="831471" y="577281"/>
                </a:lnTo>
                <a:lnTo>
                  <a:pt x="841351" y="545765"/>
                </a:lnTo>
                <a:lnTo>
                  <a:pt x="848646" y="513726"/>
                </a:lnTo>
                <a:lnTo>
                  <a:pt x="853376" y="481315"/>
                </a:lnTo>
                <a:lnTo>
                  <a:pt x="855561" y="448689"/>
                </a:lnTo>
                <a:lnTo>
                  <a:pt x="855220" y="416000"/>
                </a:lnTo>
                <a:lnTo>
                  <a:pt x="852372" y="383403"/>
                </a:lnTo>
                <a:lnTo>
                  <a:pt x="847037" y="351052"/>
                </a:lnTo>
                <a:lnTo>
                  <a:pt x="839234" y="319099"/>
                </a:lnTo>
                <a:lnTo>
                  <a:pt x="828983" y="287701"/>
                </a:lnTo>
                <a:lnTo>
                  <a:pt x="816303" y="257009"/>
                </a:lnTo>
                <a:lnTo>
                  <a:pt x="801214" y="227179"/>
                </a:lnTo>
                <a:lnTo>
                  <a:pt x="783734" y="198364"/>
                </a:lnTo>
                <a:lnTo>
                  <a:pt x="763885" y="170718"/>
                </a:lnTo>
                <a:lnTo>
                  <a:pt x="741684" y="144395"/>
                </a:lnTo>
                <a:lnTo>
                  <a:pt x="717151" y="119550"/>
                </a:lnTo>
                <a:lnTo>
                  <a:pt x="690307" y="96335"/>
                </a:lnTo>
                <a:lnTo>
                  <a:pt x="661718" y="75305"/>
                </a:lnTo>
                <a:lnTo>
                  <a:pt x="632051" y="56893"/>
                </a:lnTo>
                <a:lnTo>
                  <a:pt x="601461" y="41082"/>
                </a:lnTo>
                <a:lnTo>
                  <a:pt x="570101" y="27858"/>
                </a:lnTo>
                <a:lnTo>
                  <a:pt x="538127" y="17205"/>
                </a:lnTo>
                <a:lnTo>
                  <a:pt x="505693" y="9109"/>
                </a:lnTo>
                <a:lnTo>
                  <a:pt x="472953" y="3552"/>
                </a:lnTo>
                <a:lnTo>
                  <a:pt x="440062" y="521"/>
                </a:lnTo>
                <a:lnTo>
                  <a:pt x="407175" y="0"/>
                </a:lnTo>
                <a:lnTo>
                  <a:pt x="374445" y="1973"/>
                </a:lnTo>
                <a:lnTo>
                  <a:pt x="342029" y="6425"/>
                </a:lnTo>
                <a:lnTo>
                  <a:pt x="310079" y="13341"/>
                </a:lnTo>
                <a:lnTo>
                  <a:pt x="278751" y="22706"/>
                </a:lnTo>
                <a:lnTo>
                  <a:pt x="248199" y="34503"/>
                </a:lnTo>
                <a:lnTo>
                  <a:pt x="218577" y="48719"/>
                </a:lnTo>
                <a:lnTo>
                  <a:pt x="190041" y="65337"/>
                </a:lnTo>
                <a:lnTo>
                  <a:pt x="162745" y="84342"/>
                </a:lnTo>
                <a:lnTo>
                  <a:pt x="136842" y="105719"/>
                </a:lnTo>
                <a:lnTo>
                  <a:pt x="112489" y="129453"/>
                </a:lnTo>
                <a:lnTo>
                  <a:pt x="89838" y="15552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88136" y="0"/>
            <a:ext cx="8055864" cy="6858000"/>
          </a:xfrm>
          <a:custGeom>
            <a:avLst/>
            <a:gdLst/>
            <a:ahLst/>
            <a:cxnLst/>
            <a:rect l="l" t="t" r="r" b="b"/>
            <a:pathLst>
              <a:path w="8055864" h="6858000">
                <a:moveTo>
                  <a:pt x="0" y="6858000"/>
                </a:moveTo>
                <a:lnTo>
                  <a:pt x="8055864" y="6858000"/>
                </a:lnTo>
                <a:lnTo>
                  <a:pt x="8055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12877" y="0"/>
            <a:ext cx="2106" cy="6858000"/>
          </a:xfrm>
          <a:custGeom>
            <a:avLst/>
            <a:gdLst/>
            <a:ahLst/>
            <a:cxnLst/>
            <a:rect l="l" t="t" r="r" b="b"/>
            <a:pathLst>
              <a:path w="2106" h="6858000">
                <a:moveTo>
                  <a:pt x="0" y="6858000"/>
                </a:moveTo>
                <a:lnTo>
                  <a:pt x="2106" y="6858000"/>
                </a:lnTo>
                <a:lnTo>
                  <a:pt x="210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35735" y="0"/>
            <a:ext cx="155447" cy="6858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14984" y="0"/>
            <a:ext cx="73151" cy="6858000"/>
          </a:xfrm>
          <a:custGeom>
            <a:avLst/>
            <a:gdLst/>
            <a:ahLst/>
            <a:cxnLst/>
            <a:rect l="l" t="t" r="r" b="b"/>
            <a:pathLst>
              <a:path w="73151" h="6858000">
                <a:moveTo>
                  <a:pt x="0" y="6858000"/>
                </a:moveTo>
                <a:lnTo>
                  <a:pt x="73151" y="6858000"/>
                </a:lnTo>
                <a:lnTo>
                  <a:pt x="73151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62812" y="347472"/>
            <a:ext cx="4300728" cy="1219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727448" y="316992"/>
            <a:ext cx="1051560" cy="12466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35295" y="330707"/>
            <a:ext cx="899160" cy="124663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286140" y="4357685"/>
            <a:ext cx="3681465" cy="137159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456361" y="578722"/>
            <a:ext cx="2048923" cy="593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70"/>
              </a:lnSpc>
              <a:spcBef>
                <a:spcPts val="233"/>
              </a:spcBef>
            </a:pPr>
            <a:r>
              <a:rPr sz="43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N</a:t>
            </a:r>
            <a:r>
              <a:rPr sz="4300" spc="-264" dirty="0" smtClean="0">
                <a:solidFill>
                  <a:srgbClr val="562213"/>
                </a:solidFill>
                <a:latin typeface="Gill Sans MT"/>
                <a:cs typeface="Gill Sans MT"/>
              </a:rPr>
              <a:t>O</a:t>
            </a:r>
            <a:r>
              <a:rPr sz="43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T</a:t>
            </a:r>
            <a:r>
              <a:rPr sz="4300" spc="58" dirty="0" smtClean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43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/</a:t>
            </a:r>
            <a:r>
              <a:rPr sz="4300" spc="139" dirty="0" smtClean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562213"/>
                </a:solidFill>
                <a:latin typeface="Symbol"/>
                <a:cs typeface="Symbol"/>
              </a:rPr>
              <a:t></a:t>
            </a:r>
            <a:endParaRPr sz="44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14603" y="600559"/>
            <a:ext cx="1896059" cy="12590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35"/>
              </a:lnSpc>
              <a:spcBef>
                <a:spcPts val="226"/>
              </a:spcBef>
            </a:pPr>
            <a:r>
              <a:rPr sz="6450" spc="0" baseline="1336" dirty="0" smtClean="0">
                <a:solidFill>
                  <a:srgbClr val="562213"/>
                </a:solidFill>
                <a:latin typeface="Gill Sans MT"/>
                <a:cs typeface="Gill Sans MT"/>
              </a:rPr>
              <a:t>Negasi</a:t>
            </a:r>
            <a:r>
              <a:rPr sz="6450" spc="125" baseline="1348" dirty="0" smtClean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6450" spc="0" baseline="1336" dirty="0" smtClean="0">
                <a:solidFill>
                  <a:srgbClr val="562213"/>
                </a:solidFill>
                <a:latin typeface="Gill Sans MT"/>
                <a:cs typeface="Gill Sans MT"/>
              </a:rPr>
              <a:t>/</a:t>
            </a:r>
            <a:endParaRPr sz="4300">
              <a:latin typeface="Gill Sans MT"/>
              <a:cs typeface="Gill Sans MT"/>
            </a:endParaRPr>
          </a:p>
          <a:p>
            <a:pPr marL="94996" marR="81884">
              <a:lnSpc>
                <a:spcPct val="96638"/>
              </a:lnSpc>
              <a:spcBef>
                <a:spcPts val="2345"/>
              </a:spcBef>
            </a:pPr>
            <a:r>
              <a:rPr sz="2400" spc="0" dirty="0" smtClean="0">
                <a:latin typeface="Gill Sans MT"/>
                <a:cs typeface="Gill Sans MT"/>
              </a:rPr>
              <a:t>Defin</a:t>
            </a:r>
            <a:r>
              <a:rPr sz="2400" spc="4" dirty="0" smtClean="0">
                <a:latin typeface="Gill Sans MT"/>
                <a:cs typeface="Gill Sans MT"/>
              </a:rPr>
              <a:t>i</a:t>
            </a:r>
            <a:r>
              <a:rPr sz="2400" spc="0" dirty="0" smtClean="0">
                <a:latin typeface="Gill Sans MT"/>
                <a:cs typeface="Gill Sans MT"/>
              </a:rPr>
              <a:t>si</a:t>
            </a:r>
            <a:r>
              <a:rPr sz="2400" spc="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6.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14603" y="1971549"/>
            <a:ext cx="7353730" cy="3305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0"/>
              </a:lnSpc>
              <a:spcBef>
                <a:spcPts val="129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Mis</a:t>
            </a:r>
            <a:r>
              <a:rPr sz="3600" spc="-9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l</a:t>
            </a:r>
            <a:r>
              <a:rPr sz="3600" spc="-50" baseline="1197" dirty="0" smtClean="0">
                <a:latin typeface="Gill Sans MT"/>
                <a:cs typeface="Gill Sans MT"/>
              </a:rPr>
              <a:t>n</a:t>
            </a:r>
            <a:r>
              <a:rPr sz="3600" spc="0" baseline="1197" dirty="0" smtClean="0">
                <a:latin typeface="Gill Sans MT"/>
                <a:cs typeface="Gill Sans MT"/>
              </a:rPr>
              <a:t>ya p ad</a:t>
            </a:r>
            <a:r>
              <a:rPr sz="3600" spc="-9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lah p</a:t>
            </a:r>
            <a:r>
              <a:rPr sz="3600" spc="-64" baseline="1197" dirty="0" smtClean="0">
                <a:latin typeface="Gill Sans MT"/>
                <a:cs typeface="Gill Sans MT"/>
              </a:rPr>
              <a:t>r</a:t>
            </a:r>
            <a:r>
              <a:rPr sz="3600" spc="0" baseline="1197" dirty="0" smtClean="0">
                <a:latin typeface="Gill Sans MT"/>
                <a:cs typeface="Gill Sans MT"/>
              </a:rPr>
              <a:t>o</a:t>
            </a:r>
            <a:r>
              <a:rPr sz="3600" spc="-4" baseline="1197" dirty="0" smtClean="0">
                <a:latin typeface="Gill Sans MT"/>
                <a:cs typeface="Gill Sans MT"/>
              </a:rPr>
              <a:t>p</a:t>
            </a:r>
            <a:r>
              <a:rPr sz="3600" spc="0" baseline="1197" dirty="0" smtClean="0">
                <a:latin typeface="Gill Sans MT"/>
                <a:cs typeface="Gill Sans MT"/>
              </a:rPr>
              <a:t>osisi.</a:t>
            </a:r>
            <a:r>
              <a:rPr sz="3600" spc="-239" baseline="1197" dirty="0" smtClean="0">
                <a:latin typeface="Gill Sans MT"/>
                <a:cs typeface="Gill Sans MT"/>
              </a:rPr>
              <a:t> </a:t>
            </a:r>
            <a:r>
              <a:rPr sz="3600" spc="-59" baseline="1197" dirty="0" smtClean="0">
                <a:latin typeface="Gill Sans MT"/>
                <a:cs typeface="Gill Sans MT"/>
              </a:rPr>
              <a:t>P</a:t>
            </a:r>
            <a:r>
              <a:rPr sz="3600" spc="0" baseline="1197" dirty="0" smtClean="0">
                <a:latin typeface="Gill Sans MT"/>
                <a:cs typeface="Gill Sans MT"/>
              </a:rPr>
              <a:t>er</a:t>
            </a:r>
            <a:r>
              <a:rPr sz="3600" spc="-50" baseline="1197" dirty="0" smtClean="0">
                <a:latin typeface="Gill Sans MT"/>
                <a:cs typeface="Gill Sans MT"/>
              </a:rPr>
              <a:t>n</a:t>
            </a:r>
            <a:r>
              <a:rPr sz="3600" spc="0" baseline="1197" dirty="0" smtClean="0">
                <a:latin typeface="Gill Sans MT"/>
                <a:cs typeface="Gill Sans MT"/>
              </a:rPr>
              <a:t>yata</a:t>
            </a:r>
            <a:r>
              <a:rPr sz="3600" spc="-9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n</a:t>
            </a:r>
            <a:r>
              <a:rPr sz="3600" spc="-244" baseline="1197" dirty="0" smtClean="0">
                <a:latin typeface="Gill Sans MT"/>
                <a:cs typeface="Gill Sans MT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“ini</a:t>
            </a:r>
            <a:r>
              <a:rPr sz="3600" spc="-9" baseline="1197" dirty="0" smtClean="0">
                <a:latin typeface="Gill Sans MT"/>
                <a:cs typeface="Gill Sans MT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bukan p” ad</a:t>
            </a:r>
            <a:r>
              <a:rPr sz="3600" spc="-9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lah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76537" y="2333170"/>
            <a:ext cx="1342851" cy="33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25"/>
              </a:lnSpc>
              <a:spcBef>
                <a:spcPts val="131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simbol</a:t>
            </a:r>
            <a:r>
              <a:rPr sz="3600" spc="79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33" dirty="0" smtClean="0">
                <a:latin typeface="Symbol"/>
                <a:cs typeface="Symbol"/>
              </a:rPr>
              <a:t></a:t>
            </a:r>
            <a:r>
              <a:rPr sz="3600" spc="-69" baseline="1197" dirty="0" smtClean="0">
                <a:latin typeface="Gill Sans MT"/>
                <a:cs typeface="Gill Sans MT"/>
              </a:rPr>
              <a:t>p</a:t>
            </a:r>
            <a:r>
              <a:rPr sz="3600" spc="0" baseline="1197" dirty="0" smtClean="0">
                <a:latin typeface="Gill Sans MT"/>
                <a:cs typeface="Gill Sans MT"/>
              </a:rPr>
              <a:t>,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14603" y="2339078"/>
            <a:ext cx="3335530" cy="6944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p</a:t>
            </a:r>
            <a:r>
              <a:rPr sz="3600" spc="-59" baseline="1197" dirty="0" smtClean="0">
                <a:latin typeface="Gill Sans MT"/>
                <a:cs typeface="Gill Sans MT"/>
              </a:rPr>
              <a:t>r</a:t>
            </a:r>
            <a:r>
              <a:rPr sz="3600" spc="0" baseline="1197" dirty="0" smtClean="0">
                <a:latin typeface="Gill Sans MT"/>
                <a:cs typeface="Gill Sans MT"/>
              </a:rPr>
              <a:t>op</a:t>
            </a:r>
            <a:r>
              <a:rPr sz="3600" spc="-9" baseline="1197" dirty="0" smtClean="0">
                <a:latin typeface="Gill Sans MT"/>
                <a:cs typeface="Gill Sans MT"/>
              </a:rPr>
              <a:t>o</a:t>
            </a:r>
            <a:r>
              <a:rPr sz="3600" spc="0" baseline="1197" dirty="0" smtClean="0">
                <a:latin typeface="Gill Sans MT"/>
                <a:cs typeface="Gill Sans MT"/>
              </a:rPr>
              <a:t>sisi</a:t>
            </a:r>
            <a:r>
              <a:rPr sz="3600" spc="75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yang</a:t>
            </a:r>
            <a:r>
              <a:rPr sz="3600" spc="54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lain,</a:t>
            </a:r>
            <a:r>
              <a:rPr sz="3600" spc="-169" baseline="1207" dirty="0" smtClean="0">
                <a:latin typeface="Times New Roman"/>
                <a:cs typeface="Times New Roman"/>
              </a:rPr>
              <a:t> </a:t>
            </a:r>
            <a:r>
              <a:rPr sz="3600" spc="-4" baseline="1197" dirty="0" smtClean="0">
                <a:latin typeface="Gill Sans MT"/>
                <a:cs typeface="Gill Sans MT"/>
              </a:rPr>
              <a:t>d</a:t>
            </a:r>
            <a:r>
              <a:rPr sz="3600" spc="0" baseline="1197" dirty="0" smtClean="0">
                <a:latin typeface="Gill Sans MT"/>
                <a:cs typeface="Gill Sans MT"/>
              </a:rPr>
              <a:t>isebut</a:t>
            </a:r>
            <a:endParaRPr sz="2400">
              <a:latin typeface="Gill Sans MT"/>
              <a:cs typeface="Gill Sans MT"/>
            </a:endParaRPr>
          </a:p>
          <a:p>
            <a:pPr marL="12700" marR="45720">
              <a:lnSpc>
                <a:spcPct val="96638"/>
              </a:lnSpc>
            </a:pPr>
            <a:r>
              <a:rPr sz="2400" spc="0" dirty="0" smtClean="0">
                <a:latin typeface="Gill Sans MT"/>
                <a:cs typeface="Gill Sans MT"/>
              </a:rPr>
              <a:t>dan dibaca</a:t>
            </a:r>
            <a:r>
              <a:rPr sz="2400" spc="-244" dirty="0" smtClean="0">
                <a:latin typeface="Gill Sans MT"/>
                <a:cs typeface="Gill Sans MT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“buk</a:t>
            </a:r>
            <a:r>
              <a:rPr sz="2400" spc="-4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n p”.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64652" y="2339078"/>
            <a:ext cx="81285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-4" baseline="1197" dirty="0" smtClean="0">
                <a:latin typeface="Gill Sans MT"/>
                <a:cs typeface="Gill Sans MT"/>
              </a:rPr>
              <a:t>n</a:t>
            </a:r>
            <a:r>
              <a:rPr sz="3600" spc="0" baseline="1197" dirty="0" smtClean="0">
                <a:latin typeface="Gill Sans MT"/>
                <a:cs typeface="Gill Sans MT"/>
              </a:rPr>
              <a:t>egasi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91271" y="2339078"/>
            <a:ext cx="54409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dari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47531" y="2339078"/>
            <a:ext cx="2235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p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83751" y="2339078"/>
            <a:ext cx="77924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diberi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14603" y="3587497"/>
            <a:ext cx="71272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-300" baseline="1197" dirty="0" smtClean="0">
                <a:latin typeface="Gill Sans MT"/>
                <a:cs typeface="Gill Sans MT"/>
              </a:rPr>
              <a:t>T</a:t>
            </a:r>
            <a:r>
              <a:rPr sz="3600" spc="0" baseline="1197" dirty="0" smtClean="0">
                <a:latin typeface="Gill Sans MT"/>
                <a:cs typeface="Gill Sans MT"/>
              </a:rPr>
              <a:t>abel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40027" y="3587497"/>
            <a:ext cx="179164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-144" baseline="1197" dirty="0" smtClean="0">
                <a:latin typeface="Gill Sans MT"/>
                <a:cs typeface="Gill Sans MT"/>
              </a:rPr>
              <a:t>K</a:t>
            </a:r>
            <a:r>
              <a:rPr sz="3600" spc="0" baseline="1197" dirty="0" smtClean="0">
                <a:latin typeface="Gill Sans MT"/>
                <a:cs typeface="Gill Sans MT"/>
              </a:rPr>
              <a:t>ebenar</a:t>
            </a:r>
            <a:r>
              <a:rPr sz="3600" spc="-4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n</a:t>
            </a:r>
            <a:r>
              <a:rPr sz="3600" spc="-50" baseline="1197" dirty="0" smtClean="0">
                <a:latin typeface="Gill Sans MT"/>
                <a:cs typeface="Gill Sans MT"/>
              </a:rPr>
              <a:t>n</a:t>
            </a:r>
            <a:r>
              <a:rPr sz="3600" spc="0" baseline="1197" dirty="0" smtClean="0">
                <a:latin typeface="Gill Sans MT"/>
                <a:cs typeface="Gill Sans MT"/>
              </a:rPr>
              <a:t>ya</a:t>
            </a:r>
            <a:endParaRPr sz="24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500" y="0"/>
                </a:lnTo>
                <a:lnTo>
                  <a:pt x="0" y="819393"/>
                </a:lnTo>
                <a:lnTo>
                  <a:pt x="500" y="819393"/>
                </a:lnTo>
                <a:lnTo>
                  <a:pt x="67707" y="816677"/>
                </a:lnTo>
                <a:lnTo>
                  <a:pt x="133418" y="808667"/>
                </a:lnTo>
                <a:lnTo>
                  <a:pt x="197423" y="795576"/>
                </a:lnTo>
                <a:lnTo>
                  <a:pt x="259509" y="777614"/>
                </a:lnTo>
                <a:lnTo>
                  <a:pt x="319466" y="754992"/>
                </a:lnTo>
                <a:lnTo>
                  <a:pt x="377083" y="727922"/>
                </a:lnTo>
                <a:lnTo>
                  <a:pt x="432150" y="696614"/>
                </a:lnTo>
                <a:lnTo>
                  <a:pt x="484455" y="661280"/>
                </a:lnTo>
                <a:lnTo>
                  <a:pt x="533788" y="622130"/>
                </a:lnTo>
                <a:lnTo>
                  <a:pt x="579937" y="579375"/>
                </a:lnTo>
                <a:lnTo>
                  <a:pt x="622692" y="533226"/>
                </a:lnTo>
                <a:lnTo>
                  <a:pt x="661842" y="483896"/>
                </a:lnTo>
                <a:lnTo>
                  <a:pt x="697175" y="431593"/>
                </a:lnTo>
                <a:lnTo>
                  <a:pt x="728482" y="376530"/>
                </a:lnTo>
                <a:lnTo>
                  <a:pt x="755551" y="318918"/>
                </a:lnTo>
                <a:lnTo>
                  <a:pt x="778171" y="258967"/>
                </a:lnTo>
                <a:lnTo>
                  <a:pt x="796132" y="196889"/>
                </a:lnTo>
                <a:lnTo>
                  <a:pt x="809222" y="132894"/>
                </a:lnTo>
                <a:lnTo>
                  <a:pt x="817231" y="67194"/>
                </a:lnTo>
                <a:lnTo>
                  <a:pt x="819947" y="0"/>
                </a:lnTo>
                <a:close/>
              </a:path>
            </a:pathLst>
          </a:custGeom>
          <a:solidFill>
            <a:srgbClr val="FEFA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817231" y="67194"/>
                </a:lnTo>
                <a:lnTo>
                  <a:pt x="809222" y="132894"/>
                </a:lnTo>
                <a:lnTo>
                  <a:pt x="796132" y="196889"/>
                </a:lnTo>
                <a:lnTo>
                  <a:pt x="778171" y="258967"/>
                </a:lnTo>
                <a:lnTo>
                  <a:pt x="755551" y="318918"/>
                </a:lnTo>
                <a:lnTo>
                  <a:pt x="728482" y="376530"/>
                </a:lnTo>
                <a:lnTo>
                  <a:pt x="697175" y="431593"/>
                </a:lnTo>
                <a:lnTo>
                  <a:pt x="661842" y="483896"/>
                </a:lnTo>
                <a:lnTo>
                  <a:pt x="622692" y="533226"/>
                </a:lnTo>
                <a:lnTo>
                  <a:pt x="579937" y="579375"/>
                </a:lnTo>
                <a:lnTo>
                  <a:pt x="533788" y="622130"/>
                </a:lnTo>
                <a:lnTo>
                  <a:pt x="484455" y="661280"/>
                </a:lnTo>
                <a:lnTo>
                  <a:pt x="432150" y="696614"/>
                </a:lnTo>
                <a:lnTo>
                  <a:pt x="377083" y="727922"/>
                </a:lnTo>
                <a:lnTo>
                  <a:pt x="319466" y="754992"/>
                </a:lnTo>
                <a:lnTo>
                  <a:pt x="259509" y="777614"/>
                </a:lnTo>
                <a:lnTo>
                  <a:pt x="197423" y="795576"/>
                </a:lnTo>
                <a:lnTo>
                  <a:pt x="133418" y="808667"/>
                </a:lnTo>
                <a:lnTo>
                  <a:pt x="67707" y="816677"/>
                </a:lnTo>
                <a:lnTo>
                  <a:pt x="500" y="819393"/>
                </a:lnTo>
                <a:lnTo>
                  <a:pt x="333" y="819393"/>
                </a:lnTo>
                <a:lnTo>
                  <a:pt x="166" y="819393"/>
                </a:lnTo>
                <a:lnTo>
                  <a:pt x="0" y="819393"/>
                </a:lnTo>
                <a:lnTo>
                  <a:pt x="500" y="0"/>
                </a:lnTo>
                <a:lnTo>
                  <a:pt x="819947" y="0"/>
                </a:lnTo>
                <a:close/>
              </a:path>
            </a:pathLst>
          </a:custGeom>
          <a:ln w="3175">
            <a:solidFill>
              <a:srgbClr val="D2C3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8016" y="6096"/>
            <a:ext cx="1784603" cy="1783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68818" y="21092"/>
            <a:ext cx="1702141" cy="1702155"/>
          </a:xfrm>
          <a:custGeom>
            <a:avLst/>
            <a:gdLst/>
            <a:ahLst/>
            <a:cxnLst/>
            <a:rect l="l" t="t" r="r" b="b"/>
            <a:pathLst>
              <a:path w="1702141" h="1702155">
                <a:moveTo>
                  <a:pt x="0" y="851154"/>
                </a:moveTo>
                <a:lnTo>
                  <a:pt x="2821" y="781352"/>
                </a:lnTo>
                <a:lnTo>
                  <a:pt x="11139" y="713103"/>
                </a:lnTo>
                <a:lnTo>
                  <a:pt x="24734" y="646627"/>
                </a:lnTo>
                <a:lnTo>
                  <a:pt x="43388" y="582141"/>
                </a:lnTo>
                <a:lnTo>
                  <a:pt x="66881" y="519866"/>
                </a:lnTo>
                <a:lnTo>
                  <a:pt x="94995" y="460020"/>
                </a:lnTo>
                <a:lnTo>
                  <a:pt x="127510" y="402823"/>
                </a:lnTo>
                <a:lnTo>
                  <a:pt x="164207" y="348493"/>
                </a:lnTo>
                <a:lnTo>
                  <a:pt x="204869" y="297251"/>
                </a:lnTo>
                <a:lnTo>
                  <a:pt x="249274" y="249314"/>
                </a:lnTo>
                <a:lnTo>
                  <a:pt x="297205" y="204903"/>
                </a:lnTo>
                <a:lnTo>
                  <a:pt x="348443" y="164236"/>
                </a:lnTo>
                <a:lnTo>
                  <a:pt x="402768" y="127533"/>
                </a:lnTo>
                <a:lnTo>
                  <a:pt x="459961" y="95013"/>
                </a:lnTo>
                <a:lnTo>
                  <a:pt x="519804" y="66894"/>
                </a:lnTo>
                <a:lnTo>
                  <a:pt x="582077" y="43396"/>
                </a:lnTo>
                <a:lnTo>
                  <a:pt x="646561" y="24739"/>
                </a:lnTo>
                <a:lnTo>
                  <a:pt x="713038" y="11141"/>
                </a:lnTo>
                <a:lnTo>
                  <a:pt x="781289" y="2821"/>
                </a:lnTo>
                <a:lnTo>
                  <a:pt x="851093" y="0"/>
                </a:lnTo>
                <a:lnTo>
                  <a:pt x="920896" y="2821"/>
                </a:lnTo>
                <a:lnTo>
                  <a:pt x="989144" y="11141"/>
                </a:lnTo>
                <a:lnTo>
                  <a:pt x="1055619" y="24739"/>
                </a:lnTo>
                <a:lnTo>
                  <a:pt x="1120101" y="43396"/>
                </a:lnTo>
                <a:lnTo>
                  <a:pt x="1182371" y="66894"/>
                </a:lnTo>
                <a:lnTo>
                  <a:pt x="1242211" y="95013"/>
                </a:lnTo>
                <a:lnTo>
                  <a:pt x="1299401" y="127533"/>
                </a:lnTo>
                <a:lnTo>
                  <a:pt x="1353723" y="164236"/>
                </a:lnTo>
                <a:lnTo>
                  <a:pt x="1404957" y="204903"/>
                </a:lnTo>
                <a:lnTo>
                  <a:pt x="1452885" y="249314"/>
                </a:lnTo>
                <a:lnTo>
                  <a:pt x="1497287" y="297251"/>
                </a:lnTo>
                <a:lnTo>
                  <a:pt x="1537946" y="348493"/>
                </a:lnTo>
                <a:lnTo>
                  <a:pt x="1574641" y="402823"/>
                </a:lnTo>
                <a:lnTo>
                  <a:pt x="1607153" y="460020"/>
                </a:lnTo>
                <a:lnTo>
                  <a:pt x="1635265" y="519866"/>
                </a:lnTo>
                <a:lnTo>
                  <a:pt x="1658756" y="582141"/>
                </a:lnTo>
                <a:lnTo>
                  <a:pt x="1677409" y="646627"/>
                </a:lnTo>
                <a:lnTo>
                  <a:pt x="1691003" y="713103"/>
                </a:lnTo>
                <a:lnTo>
                  <a:pt x="1699320" y="781352"/>
                </a:lnTo>
                <a:lnTo>
                  <a:pt x="1702141" y="851154"/>
                </a:lnTo>
                <a:lnTo>
                  <a:pt x="1699320" y="920950"/>
                </a:lnTo>
                <a:lnTo>
                  <a:pt x="1691003" y="989192"/>
                </a:lnTo>
                <a:lnTo>
                  <a:pt x="1677409" y="1055661"/>
                </a:lnTo>
                <a:lnTo>
                  <a:pt x="1658756" y="1120138"/>
                </a:lnTo>
                <a:lnTo>
                  <a:pt x="1635265" y="1182404"/>
                </a:lnTo>
                <a:lnTo>
                  <a:pt x="1607153" y="1242241"/>
                </a:lnTo>
                <a:lnTo>
                  <a:pt x="1574641" y="1299428"/>
                </a:lnTo>
                <a:lnTo>
                  <a:pt x="1537946" y="1353747"/>
                </a:lnTo>
                <a:lnTo>
                  <a:pt x="1497287" y="1404979"/>
                </a:lnTo>
                <a:lnTo>
                  <a:pt x="1452885" y="1452905"/>
                </a:lnTo>
                <a:lnTo>
                  <a:pt x="1404957" y="1497306"/>
                </a:lnTo>
                <a:lnTo>
                  <a:pt x="1353723" y="1537963"/>
                </a:lnTo>
                <a:lnTo>
                  <a:pt x="1299401" y="1574657"/>
                </a:lnTo>
                <a:lnTo>
                  <a:pt x="1242211" y="1607169"/>
                </a:lnTo>
                <a:lnTo>
                  <a:pt x="1182371" y="1635280"/>
                </a:lnTo>
                <a:lnTo>
                  <a:pt x="1120101" y="1658771"/>
                </a:lnTo>
                <a:lnTo>
                  <a:pt x="1055619" y="1677423"/>
                </a:lnTo>
                <a:lnTo>
                  <a:pt x="989144" y="1691017"/>
                </a:lnTo>
                <a:lnTo>
                  <a:pt x="920896" y="1699334"/>
                </a:lnTo>
                <a:lnTo>
                  <a:pt x="851093" y="1702155"/>
                </a:lnTo>
                <a:lnTo>
                  <a:pt x="781289" y="1699334"/>
                </a:lnTo>
                <a:lnTo>
                  <a:pt x="713038" y="1691017"/>
                </a:lnTo>
                <a:lnTo>
                  <a:pt x="646561" y="1677423"/>
                </a:lnTo>
                <a:lnTo>
                  <a:pt x="582077" y="1658771"/>
                </a:lnTo>
                <a:lnTo>
                  <a:pt x="519804" y="1635280"/>
                </a:lnTo>
                <a:lnTo>
                  <a:pt x="459961" y="1607169"/>
                </a:lnTo>
                <a:lnTo>
                  <a:pt x="402768" y="1574657"/>
                </a:lnTo>
                <a:lnTo>
                  <a:pt x="348443" y="1537963"/>
                </a:lnTo>
                <a:lnTo>
                  <a:pt x="297205" y="1497306"/>
                </a:lnTo>
                <a:lnTo>
                  <a:pt x="249274" y="1452905"/>
                </a:lnTo>
                <a:lnTo>
                  <a:pt x="204869" y="1404979"/>
                </a:lnTo>
                <a:lnTo>
                  <a:pt x="164207" y="1353747"/>
                </a:lnTo>
                <a:lnTo>
                  <a:pt x="127510" y="1299428"/>
                </a:lnTo>
                <a:lnTo>
                  <a:pt x="94995" y="1242241"/>
                </a:lnTo>
                <a:lnTo>
                  <a:pt x="66881" y="1182404"/>
                </a:lnTo>
                <a:lnTo>
                  <a:pt x="43388" y="1120138"/>
                </a:lnTo>
                <a:lnTo>
                  <a:pt x="24734" y="1055661"/>
                </a:lnTo>
                <a:lnTo>
                  <a:pt x="11139" y="989192"/>
                </a:lnTo>
                <a:lnTo>
                  <a:pt x="2821" y="920950"/>
                </a:lnTo>
                <a:lnTo>
                  <a:pt x="0" y="851154"/>
                </a:lnTo>
                <a:close/>
              </a:path>
            </a:pathLst>
          </a:custGeom>
          <a:ln w="27304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2211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87586" y="1050710"/>
            <a:ext cx="1116277" cy="1111319"/>
          </a:xfrm>
          <a:custGeom>
            <a:avLst/>
            <a:gdLst/>
            <a:ahLst/>
            <a:cxnLst/>
            <a:rect l="l" t="t" r="r" b="b"/>
            <a:pathLst>
              <a:path w="1116277" h="1111319">
                <a:moveTo>
                  <a:pt x="118225" y="204547"/>
                </a:moveTo>
                <a:lnTo>
                  <a:pt x="147889" y="170370"/>
                </a:lnTo>
                <a:lnTo>
                  <a:pt x="179768" y="139247"/>
                </a:lnTo>
                <a:lnTo>
                  <a:pt x="213657" y="111200"/>
                </a:lnTo>
                <a:lnTo>
                  <a:pt x="249357" y="86249"/>
                </a:lnTo>
                <a:lnTo>
                  <a:pt x="286665" y="64414"/>
                </a:lnTo>
                <a:lnTo>
                  <a:pt x="325379" y="45716"/>
                </a:lnTo>
                <a:lnTo>
                  <a:pt x="365298" y="30176"/>
                </a:lnTo>
                <a:lnTo>
                  <a:pt x="406220" y="17814"/>
                </a:lnTo>
                <a:lnTo>
                  <a:pt x="447942" y="8650"/>
                </a:lnTo>
                <a:lnTo>
                  <a:pt x="490265" y="2705"/>
                </a:lnTo>
                <a:lnTo>
                  <a:pt x="532984" y="0"/>
                </a:lnTo>
                <a:lnTo>
                  <a:pt x="575900" y="554"/>
                </a:lnTo>
                <a:lnTo>
                  <a:pt x="618809" y="4389"/>
                </a:lnTo>
                <a:lnTo>
                  <a:pt x="661511" y="11525"/>
                </a:lnTo>
                <a:lnTo>
                  <a:pt x="703803" y="21983"/>
                </a:lnTo>
                <a:lnTo>
                  <a:pt x="745484" y="35783"/>
                </a:lnTo>
                <a:lnTo>
                  <a:pt x="786352" y="52945"/>
                </a:lnTo>
                <a:lnTo>
                  <a:pt x="826205" y="73490"/>
                </a:lnTo>
                <a:lnTo>
                  <a:pt x="864842" y="97439"/>
                </a:lnTo>
                <a:lnTo>
                  <a:pt x="902060" y="124812"/>
                </a:lnTo>
                <a:lnTo>
                  <a:pt x="937000" y="155037"/>
                </a:lnTo>
                <a:lnTo>
                  <a:pt x="968915" y="187404"/>
                </a:lnTo>
                <a:lnTo>
                  <a:pt x="997780" y="221713"/>
                </a:lnTo>
                <a:lnTo>
                  <a:pt x="1023571" y="257760"/>
                </a:lnTo>
                <a:lnTo>
                  <a:pt x="1046263" y="295346"/>
                </a:lnTo>
                <a:lnTo>
                  <a:pt x="1065832" y="334269"/>
                </a:lnTo>
                <a:lnTo>
                  <a:pt x="1082252" y="374326"/>
                </a:lnTo>
                <a:lnTo>
                  <a:pt x="1095501" y="415318"/>
                </a:lnTo>
                <a:lnTo>
                  <a:pt x="1105552" y="457042"/>
                </a:lnTo>
                <a:lnTo>
                  <a:pt x="1112382" y="499296"/>
                </a:lnTo>
                <a:lnTo>
                  <a:pt x="1115965" y="541881"/>
                </a:lnTo>
                <a:lnTo>
                  <a:pt x="1116277" y="584594"/>
                </a:lnTo>
                <a:lnTo>
                  <a:pt x="1113294" y="627233"/>
                </a:lnTo>
                <a:lnTo>
                  <a:pt x="1106991" y="669599"/>
                </a:lnTo>
                <a:lnTo>
                  <a:pt x="1097343" y="711488"/>
                </a:lnTo>
                <a:lnTo>
                  <a:pt x="1084326" y="752700"/>
                </a:lnTo>
                <a:lnTo>
                  <a:pt x="1067915" y="793033"/>
                </a:lnTo>
                <a:lnTo>
                  <a:pt x="1048085" y="832286"/>
                </a:lnTo>
                <a:lnTo>
                  <a:pt x="1024813" y="870257"/>
                </a:lnTo>
                <a:lnTo>
                  <a:pt x="998072" y="906745"/>
                </a:lnTo>
                <a:lnTo>
                  <a:pt x="968408" y="940923"/>
                </a:lnTo>
                <a:lnTo>
                  <a:pt x="936530" y="972046"/>
                </a:lnTo>
                <a:lnTo>
                  <a:pt x="902641" y="1000093"/>
                </a:lnTo>
                <a:lnTo>
                  <a:pt x="866942" y="1025045"/>
                </a:lnTo>
                <a:lnTo>
                  <a:pt x="829635" y="1046881"/>
                </a:lnTo>
                <a:lnTo>
                  <a:pt x="790922" y="1065581"/>
                </a:lnTo>
                <a:lnTo>
                  <a:pt x="751005" y="1081123"/>
                </a:lnTo>
                <a:lnTo>
                  <a:pt x="710084" y="1093489"/>
                </a:lnTo>
                <a:lnTo>
                  <a:pt x="668363" y="1102657"/>
                </a:lnTo>
                <a:lnTo>
                  <a:pt x="626042" y="1108607"/>
                </a:lnTo>
                <a:lnTo>
                  <a:pt x="583323" y="1111319"/>
                </a:lnTo>
                <a:lnTo>
                  <a:pt x="540408" y="1110772"/>
                </a:lnTo>
                <a:lnTo>
                  <a:pt x="497499" y="1106945"/>
                </a:lnTo>
                <a:lnTo>
                  <a:pt x="454797" y="1099820"/>
                </a:lnTo>
                <a:lnTo>
                  <a:pt x="412504" y="1089374"/>
                </a:lnTo>
                <a:lnTo>
                  <a:pt x="370822" y="1075588"/>
                </a:lnTo>
                <a:lnTo>
                  <a:pt x="329953" y="1058441"/>
                </a:lnTo>
                <a:lnTo>
                  <a:pt x="290098" y="1037914"/>
                </a:lnTo>
                <a:lnTo>
                  <a:pt x="251458" y="1013985"/>
                </a:lnTo>
                <a:lnTo>
                  <a:pt x="214237" y="986634"/>
                </a:lnTo>
                <a:lnTo>
                  <a:pt x="179297" y="956404"/>
                </a:lnTo>
                <a:lnTo>
                  <a:pt x="147381" y="924033"/>
                </a:lnTo>
                <a:lnTo>
                  <a:pt x="118515" y="889722"/>
                </a:lnTo>
                <a:lnTo>
                  <a:pt x="92722" y="853672"/>
                </a:lnTo>
                <a:lnTo>
                  <a:pt x="70028" y="816084"/>
                </a:lnTo>
                <a:lnTo>
                  <a:pt x="50457" y="777159"/>
                </a:lnTo>
                <a:lnTo>
                  <a:pt x="34033" y="737099"/>
                </a:lnTo>
                <a:lnTo>
                  <a:pt x="20783" y="696105"/>
                </a:lnTo>
                <a:lnTo>
                  <a:pt x="10729" y="654377"/>
                </a:lnTo>
                <a:lnTo>
                  <a:pt x="3898" y="612118"/>
                </a:lnTo>
                <a:lnTo>
                  <a:pt x="313" y="569529"/>
                </a:lnTo>
                <a:lnTo>
                  <a:pt x="0" y="526810"/>
                </a:lnTo>
                <a:lnTo>
                  <a:pt x="2982" y="484163"/>
                </a:lnTo>
                <a:lnTo>
                  <a:pt x="9285" y="441789"/>
                </a:lnTo>
                <a:lnTo>
                  <a:pt x="18934" y="399889"/>
                </a:lnTo>
                <a:lnTo>
                  <a:pt x="31953" y="358665"/>
                </a:lnTo>
                <a:lnTo>
                  <a:pt x="48367" y="318317"/>
                </a:lnTo>
                <a:lnTo>
                  <a:pt x="68200" y="279048"/>
                </a:lnTo>
                <a:lnTo>
                  <a:pt x="91478" y="241057"/>
                </a:lnTo>
                <a:lnTo>
                  <a:pt x="118225" y="20454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7962" y="1181142"/>
            <a:ext cx="855561" cy="850551"/>
          </a:xfrm>
          <a:custGeom>
            <a:avLst/>
            <a:gdLst/>
            <a:ahLst/>
            <a:cxnLst/>
            <a:rect l="l" t="t" r="r" b="b"/>
            <a:pathLst>
              <a:path w="855561" h="850551">
                <a:moveTo>
                  <a:pt x="89838" y="155527"/>
                </a:moveTo>
                <a:lnTo>
                  <a:pt x="69428" y="183390"/>
                </a:lnTo>
                <a:lnTo>
                  <a:pt x="51680" y="212396"/>
                </a:lnTo>
                <a:lnTo>
                  <a:pt x="36574" y="242392"/>
                </a:lnTo>
                <a:lnTo>
                  <a:pt x="24091" y="273222"/>
                </a:lnTo>
                <a:lnTo>
                  <a:pt x="14211" y="304733"/>
                </a:lnTo>
                <a:lnTo>
                  <a:pt x="6915" y="336771"/>
                </a:lnTo>
                <a:lnTo>
                  <a:pt x="2185" y="369181"/>
                </a:lnTo>
                <a:lnTo>
                  <a:pt x="0" y="401808"/>
                </a:lnTo>
                <a:lnTo>
                  <a:pt x="340" y="434500"/>
                </a:lnTo>
                <a:lnTo>
                  <a:pt x="3188" y="467101"/>
                </a:lnTo>
                <a:lnTo>
                  <a:pt x="8522" y="499458"/>
                </a:lnTo>
                <a:lnTo>
                  <a:pt x="16325" y="531416"/>
                </a:lnTo>
                <a:lnTo>
                  <a:pt x="26576" y="562820"/>
                </a:lnTo>
                <a:lnTo>
                  <a:pt x="39256" y="593518"/>
                </a:lnTo>
                <a:lnTo>
                  <a:pt x="54346" y="623354"/>
                </a:lnTo>
                <a:lnTo>
                  <a:pt x="71826" y="652175"/>
                </a:lnTo>
                <a:lnTo>
                  <a:pt x="91678" y="679825"/>
                </a:lnTo>
                <a:lnTo>
                  <a:pt x="113881" y="706151"/>
                </a:lnTo>
                <a:lnTo>
                  <a:pt x="138416" y="731000"/>
                </a:lnTo>
                <a:lnTo>
                  <a:pt x="165264" y="754215"/>
                </a:lnTo>
                <a:lnTo>
                  <a:pt x="193850" y="775245"/>
                </a:lnTo>
                <a:lnTo>
                  <a:pt x="223514" y="793657"/>
                </a:lnTo>
                <a:lnTo>
                  <a:pt x="254102" y="809468"/>
                </a:lnTo>
                <a:lnTo>
                  <a:pt x="285460" y="822692"/>
                </a:lnTo>
                <a:lnTo>
                  <a:pt x="317433" y="833345"/>
                </a:lnTo>
                <a:lnTo>
                  <a:pt x="349866" y="841442"/>
                </a:lnTo>
                <a:lnTo>
                  <a:pt x="382605" y="846998"/>
                </a:lnTo>
                <a:lnTo>
                  <a:pt x="415495" y="850029"/>
                </a:lnTo>
                <a:lnTo>
                  <a:pt x="448382" y="850551"/>
                </a:lnTo>
                <a:lnTo>
                  <a:pt x="481111" y="848577"/>
                </a:lnTo>
                <a:lnTo>
                  <a:pt x="513528" y="844125"/>
                </a:lnTo>
                <a:lnTo>
                  <a:pt x="545478" y="837209"/>
                </a:lnTo>
                <a:lnTo>
                  <a:pt x="576806" y="827844"/>
                </a:lnTo>
                <a:lnTo>
                  <a:pt x="607358" y="816047"/>
                </a:lnTo>
                <a:lnTo>
                  <a:pt x="636980" y="801831"/>
                </a:lnTo>
                <a:lnTo>
                  <a:pt x="665517" y="785213"/>
                </a:lnTo>
                <a:lnTo>
                  <a:pt x="692813" y="766208"/>
                </a:lnTo>
                <a:lnTo>
                  <a:pt x="718716" y="744831"/>
                </a:lnTo>
                <a:lnTo>
                  <a:pt x="743070" y="721098"/>
                </a:lnTo>
                <a:lnTo>
                  <a:pt x="765720" y="695023"/>
                </a:lnTo>
                <a:lnTo>
                  <a:pt x="786132" y="667144"/>
                </a:lnTo>
                <a:lnTo>
                  <a:pt x="803881" y="638124"/>
                </a:lnTo>
                <a:lnTo>
                  <a:pt x="818988" y="608119"/>
                </a:lnTo>
                <a:lnTo>
                  <a:pt x="831471" y="577281"/>
                </a:lnTo>
                <a:lnTo>
                  <a:pt x="841351" y="545765"/>
                </a:lnTo>
                <a:lnTo>
                  <a:pt x="848646" y="513726"/>
                </a:lnTo>
                <a:lnTo>
                  <a:pt x="853376" y="481315"/>
                </a:lnTo>
                <a:lnTo>
                  <a:pt x="855561" y="448689"/>
                </a:lnTo>
                <a:lnTo>
                  <a:pt x="855220" y="416000"/>
                </a:lnTo>
                <a:lnTo>
                  <a:pt x="852372" y="383403"/>
                </a:lnTo>
                <a:lnTo>
                  <a:pt x="847037" y="351052"/>
                </a:lnTo>
                <a:lnTo>
                  <a:pt x="839234" y="319099"/>
                </a:lnTo>
                <a:lnTo>
                  <a:pt x="828983" y="287701"/>
                </a:lnTo>
                <a:lnTo>
                  <a:pt x="816303" y="257009"/>
                </a:lnTo>
                <a:lnTo>
                  <a:pt x="801214" y="227179"/>
                </a:lnTo>
                <a:lnTo>
                  <a:pt x="783734" y="198364"/>
                </a:lnTo>
                <a:lnTo>
                  <a:pt x="763885" y="170718"/>
                </a:lnTo>
                <a:lnTo>
                  <a:pt x="741684" y="144395"/>
                </a:lnTo>
                <a:lnTo>
                  <a:pt x="717151" y="119550"/>
                </a:lnTo>
                <a:lnTo>
                  <a:pt x="690307" y="96335"/>
                </a:lnTo>
                <a:lnTo>
                  <a:pt x="661718" y="75305"/>
                </a:lnTo>
                <a:lnTo>
                  <a:pt x="632051" y="56893"/>
                </a:lnTo>
                <a:lnTo>
                  <a:pt x="601461" y="41082"/>
                </a:lnTo>
                <a:lnTo>
                  <a:pt x="570101" y="27858"/>
                </a:lnTo>
                <a:lnTo>
                  <a:pt x="538127" y="17205"/>
                </a:lnTo>
                <a:lnTo>
                  <a:pt x="505693" y="9109"/>
                </a:lnTo>
                <a:lnTo>
                  <a:pt x="472953" y="3552"/>
                </a:lnTo>
                <a:lnTo>
                  <a:pt x="440062" y="521"/>
                </a:lnTo>
                <a:lnTo>
                  <a:pt x="407175" y="0"/>
                </a:lnTo>
                <a:lnTo>
                  <a:pt x="374445" y="1973"/>
                </a:lnTo>
                <a:lnTo>
                  <a:pt x="342029" y="6425"/>
                </a:lnTo>
                <a:lnTo>
                  <a:pt x="310079" y="13341"/>
                </a:lnTo>
                <a:lnTo>
                  <a:pt x="278751" y="22706"/>
                </a:lnTo>
                <a:lnTo>
                  <a:pt x="248199" y="34503"/>
                </a:lnTo>
                <a:lnTo>
                  <a:pt x="218577" y="48719"/>
                </a:lnTo>
                <a:lnTo>
                  <a:pt x="190041" y="65337"/>
                </a:lnTo>
                <a:lnTo>
                  <a:pt x="162745" y="84342"/>
                </a:lnTo>
                <a:lnTo>
                  <a:pt x="136842" y="105719"/>
                </a:lnTo>
                <a:lnTo>
                  <a:pt x="112489" y="129453"/>
                </a:lnTo>
                <a:lnTo>
                  <a:pt x="89838" y="15552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88136" y="0"/>
            <a:ext cx="8055864" cy="6858000"/>
          </a:xfrm>
          <a:custGeom>
            <a:avLst/>
            <a:gdLst/>
            <a:ahLst/>
            <a:cxnLst/>
            <a:rect l="l" t="t" r="r" b="b"/>
            <a:pathLst>
              <a:path w="8055864" h="6858000">
                <a:moveTo>
                  <a:pt x="0" y="6858000"/>
                </a:moveTo>
                <a:lnTo>
                  <a:pt x="8055864" y="6858000"/>
                </a:lnTo>
                <a:lnTo>
                  <a:pt x="8055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12877" y="0"/>
            <a:ext cx="2106" cy="6858000"/>
          </a:xfrm>
          <a:custGeom>
            <a:avLst/>
            <a:gdLst/>
            <a:ahLst/>
            <a:cxnLst/>
            <a:rect l="l" t="t" r="r" b="b"/>
            <a:pathLst>
              <a:path w="2106" h="6858000">
                <a:moveTo>
                  <a:pt x="0" y="6858000"/>
                </a:moveTo>
                <a:lnTo>
                  <a:pt x="2106" y="6858000"/>
                </a:lnTo>
                <a:lnTo>
                  <a:pt x="210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35735" y="0"/>
            <a:ext cx="155447" cy="6858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14984" y="0"/>
            <a:ext cx="73151" cy="6858000"/>
          </a:xfrm>
          <a:custGeom>
            <a:avLst/>
            <a:gdLst/>
            <a:ahLst/>
            <a:cxnLst/>
            <a:rect l="l" t="t" r="r" b="b"/>
            <a:pathLst>
              <a:path w="73151" h="6858000">
                <a:moveTo>
                  <a:pt x="0" y="6858000"/>
                </a:moveTo>
                <a:lnTo>
                  <a:pt x="73151" y="6858000"/>
                </a:lnTo>
                <a:lnTo>
                  <a:pt x="73151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62812" y="347472"/>
            <a:ext cx="3080004" cy="1219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506724" y="316992"/>
            <a:ext cx="1296924" cy="12466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059936" y="330707"/>
            <a:ext cx="897636" cy="124663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213860" y="330707"/>
            <a:ext cx="899160" cy="124663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857500" y="4714887"/>
            <a:ext cx="4616439" cy="16764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514603" y="578722"/>
            <a:ext cx="7418784" cy="17233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65">
              <a:lnSpc>
                <a:spcPts val="4705"/>
              </a:lnSpc>
              <a:spcBef>
                <a:spcPts val="235"/>
              </a:spcBef>
            </a:pPr>
            <a:r>
              <a:rPr sz="43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Impli</a:t>
            </a:r>
            <a:r>
              <a:rPr sz="4300" spc="-19" dirty="0" smtClean="0">
                <a:solidFill>
                  <a:srgbClr val="562213"/>
                </a:solidFill>
                <a:latin typeface="Gill Sans MT"/>
                <a:cs typeface="Gill Sans MT"/>
              </a:rPr>
              <a:t>k</a:t>
            </a:r>
            <a:r>
              <a:rPr sz="43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asi</a:t>
            </a:r>
            <a:r>
              <a:rPr sz="4300" spc="129" dirty="0" smtClean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43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/</a:t>
            </a:r>
            <a:r>
              <a:rPr sz="4300" spc="139" dirty="0" smtClean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562213"/>
                </a:solidFill>
                <a:latin typeface="Symbol"/>
                <a:cs typeface="Symbol"/>
              </a:rPr>
              <a:t></a:t>
            </a:r>
            <a:endParaRPr sz="4400">
              <a:latin typeface="Symbol"/>
              <a:cs typeface="Symbol"/>
            </a:endParaRPr>
          </a:p>
          <a:p>
            <a:pPr marL="94996" marR="45765">
              <a:lnSpc>
                <a:spcPct val="96638"/>
              </a:lnSpc>
              <a:spcBef>
                <a:spcPts val="2336"/>
              </a:spcBef>
            </a:pPr>
            <a:r>
              <a:rPr sz="2400" spc="0" dirty="0" smtClean="0">
                <a:latin typeface="Gill Sans MT"/>
                <a:cs typeface="Gill Sans MT"/>
              </a:rPr>
              <a:t>Defin</a:t>
            </a:r>
            <a:r>
              <a:rPr sz="2400" spc="4" dirty="0" smtClean="0">
                <a:latin typeface="Gill Sans MT"/>
                <a:cs typeface="Gill Sans MT"/>
              </a:rPr>
              <a:t>i</a:t>
            </a:r>
            <a:r>
              <a:rPr sz="2400" spc="0" dirty="0" smtClean="0">
                <a:latin typeface="Gill Sans MT"/>
                <a:cs typeface="Gill Sans MT"/>
              </a:rPr>
              <a:t>si</a:t>
            </a:r>
            <a:r>
              <a:rPr sz="2400" spc="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7.</a:t>
            </a:r>
            <a:endParaRPr sz="2400">
              <a:latin typeface="Gill Sans MT"/>
              <a:cs typeface="Gill Sans MT"/>
            </a:endParaRPr>
          </a:p>
          <a:p>
            <a:pPr marL="94996">
              <a:lnSpc>
                <a:spcPct val="96638"/>
              </a:lnSpc>
              <a:spcBef>
                <a:spcPts val="699"/>
              </a:spcBef>
            </a:pPr>
            <a:r>
              <a:rPr sz="2400" spc="0" dirty="0" smtClean="0">
                <a:latin typeface="Gill Sans MT"/>
                <a:cs typeface="Gill Sans MT"/>
              </a:rPr>
              <a:t>Mis</a:t>
            </a:r>
            <a:r>
              <a:rPr sz="2400" spc="-9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l</a:t>
            </a:r>
            <a:r>
              <a:rPr sz="2400" spc="-50" dirty="0" smtClean="0">
                <a:latin typeface="Gill Sans MT"/>
                <a:cs typeface="Gill Sans MT"/>
              </a:rPr>
              <a:t>n</a:t>
            </a:r>
            <a:r>
              <a:rPr sz="2400" spc="0" dirty="0" smtClean="0">
                <a:latin typeface="Gill Sans MT"/>
                <a:cs typeface="Gill Sans MT"/>
              </a:rPr>
              <a:t>ya</a:t>
            </a:r>
            <a:r>
              <a:rPr sz="2400" spc="13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p</a:t>
            </a:r>
            <a:r>
              <a:rPr sz="2400" spc="129" dirty="0" smtClean="0">
                <a:latin typeface="Times New Roman"/>
                <a:cs typeface="Times New Roman"/>
              </a:rPr>
              <a:t> </a:t>
            </a:r>
            <a:r>
              <a:rPr sz="2400" spc="-14" dirty="0" smtClean="0">
                <a:latin typeface="Gill Sans MT"/>
                <a:cs typeface="Gill Sans MT"/>
              </a:rPr>
              <a:t>d</a:t>
            </a:r>
            <a:r>
              <a:rPr sz="2400" spc="0" dirty="0" smtClean="0">
                <a:latin typeface="Gill Sans MT"/>
                <a:cs typeface="Gill Sans MT"/>
              </a:rPr>
              <a:t>an</a:t>
            </a:r>
            <a:r>
              <a:rPr sz="2400" spc="1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q</a:t>
            </a:r>
            <a:r>
              <a:rPr sz="2400" spc="12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ad</a:t>
            </a:r>
            <a:r>
              <a:rPr sz="2400" spc="-9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lah</a:t>
            </a:r>
            <a:r>
              <a:rPr sz="2400" spc="12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p</a:t>
            </a:r>
            <a:r>
              <a:rPr sz="2400" spc="-64" dirty="0" smtClean="0">
                <a:latin typeface="Gill Sans MT"/>
                <a:cs typeface="Gill Sans MT"/>
              </a:rPr>
              <a:t>r</a:t>
            </a:r>
            <a:r>
              <a:rPr sz="2400" spc="0" dirty="0" smtClean="0">
                <a:latin typeface="Gill Sans MT"/>
                <a:cs typeface="Gill Sans MT"/>
              </a:rPr>
              <a:t>o</a:t>
            </a:r>
            <a:r>
              <a:rPr sz="2400" spc="-4" dirty="0" smtClean="0">
                <a:latin typeface="Gill Sans MT"/>
                <a:cs typeface="Gill Sans MT"/>
              </a:rPr>
              <a:t>p</a:t>
            </a:r>
            <a:r>
              <a:rPr sz="2400" spc="0" dirty="0" smtClean="0">
                <a:latin typeface="Gill Sans MT"/>
                <a:cs typeface="Gill Sans MT"/>
              </a:rPr>
              <a:t>osis</a:t>
            </a:r>
            <a:r>
              <a:rPr sz="2400" spc="-4" dirty="0" smtClean="0">
                <a:latin typeface="Gill Sans MT"/>
                <a:cs typeface="Gill Sans MT"/>
              </a:rPr>
              <a:t>i</a:t>
            </a:r>
            <a:r>
              <a:rPr sz="2400" spc="0" dirty="0" smtClean="0">
                <a:latin typeface="Gill Sans MT"/>
                <a:cs typeface="Gill Sans MT"/>
              </a:rPr>
              <a:t>.</a:t>
            </a:r>
            <a:r>
              <a:rPr sz="2400" spc="-10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Implika</a:t>
            </a:r>
            <a:r>
              <a:rPr sz="2400" spc="-4" dirty="0" smtClean="0">
                <a:latin typeface="Gill Sans MT"/>
                <a:cs typeface="Gill Sans MT"/>
              </a:rPr>
              <a:t>s</a:t>
            </a:r>
            <a:r>
              <a:rPr sz="2400" spc="0" dirty="0" smtClean="0">
                <a:latin typeface="Gill Sans MT"/>
                <a:cs typeface="Gill Sans MT"/>
              </a:rPr>
              <a:t>i</a:t>
            </a:r>
            <a:r>
              <a:rPr sz="2400" spc="134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Gill Sans MT"/>
                <a:cs typeface="Gill Sans MT"/>
              </a:rPr>
              <a:t>“</a:t>
            </a:r>
            <a:r>
              <a:rPr sz="2400" spc="0" dirty="0" smtClean="0">
                <a:latin typeface="Gill Sans MT"/>
                <a:cs typeface="Gill Sans MT"/>
              </a:rPr>
              <a:t>p</a:t>
            </a:r>
            <a:r>
              <a:rPr sz="2400" spc="64" dirty="0" smtClean="0">
                <a:latin typeface="Gill Sans MT"/>
                <a:cs typeface="Gill Sans MT"/>
              </a:rPr>
              <a:t> </a:t>
            </a:r>
            <a:r>
              <a:rPr sz="2400" spc="-9" dirty="0" smtClean="0">
                <a:latin typeface="Gill Sans MT"/>
                <a:cs typeface="Gill Sans MT"/>
              </a:rPr>
              <a:t>i</a:t>
            </a:r>
            <a:r>
              <a:rPr sz="2400" spc="0" dirty="0" smtClean="0">
                <a:latin typeface="Gill Sans MT"/>
                <a:cs typeface="Gill Sans MT"/>
              </a:rPr>
              <a:t>mplikasi</a:t>
            </a:r>
            <a:r>
              <a:rPr sz="2400" spc="12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q”,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51878" y="2333170"/>
            <a:ext cx="3951684" cy="33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25"/>
              </a:lnSpc>
              <a:spcBef>
                <a:spcPts val="131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p</a:t>
            </a:r>
            <a:r>
              <a:rPr sz="3600" spc="0" baseline="1207" dirty="0" smtClean="0">
                <a:latin typeface="Times New Roman"/>
                <a:cs typeface="Times New Roman"/>
              </a:rPr>
              <a:t> </a:t>
            </a:r>
            <a:r>
              <a:rPr sz="3600" spc="69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33" dirty="0" smtClean="0">
                <a:latin typeface="Symbol"/>
                <a:cs typeface="Symbol"/>
              </a:rPr>
              <a:t></a:t>
            </a:r>
            <a:r>
              <a:rPr sz="3600" spc="0" baseline="1207" dirty="0" smtClean="0">
                <a:latin typeface="Times New Roman"/>
                <a:cs typeface="Times New Roman"/>
              </a:rPr>
              <a:t> </a:t>
            </a:r>
            <a:r>
              <a:rPr sz="3600" spc="64" baseline="1207" dirty="0" smtClean="0">
                <a:latin typeface="Times New Roman"/>
                <a:cs typeface="Times New Roman"/>
              </a:rPr>
              <a:t> </a:t>
            </a:r>
            <a:r>
              <a:rPr sz="3600" spc="-9" baseline="1197" dirty="0" smtClean="0">
                <a:latin typeface="Gill Sans MT"/>
                <a:cs typeface="Gill Sans MT"/>
              </a:rPr>
              <a:t>q</a:t>
            </a:r>
            <a:r>
              <a:rPr sz="3600" spc="0" baseline="1197" dirty="0" smtClean="0">
                <a:latin typeface="Gill Sans MT"/>
                <a:cs typeface="Gill Sans MT"/>
              </a:rPr>
              <a:t>,</a:t>
            </a:r>
            <a:r>
              <a:rPr sz="3600" spc="425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ad</a:t>
            </a:r>
            <a:r>
              <a:rPr sz="3600" spc="-9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lah</a:t>
            </a:r>
            <a:r>
              <a:rPr sz="3600" spc="0" baseline="1207" dirty="0" smtClean="0">
                <a:latin typeface="Times New Roman"/>
                <a:cs typeface="Times New Roman"/>
              </a:rPr>
              <a:t> </a:t>
            </a:r>
            <a:r>
              <a:rPr sz="3600" spc="69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p</a:t>
            </a:r>
            <a:r>
              <a:rPr sz="3600" spc="-59" baseline="1197" dirty="0" smtClean="0">
                <a:latin typeface="Gill Sans MT"/>
                <a:cs typeface="Gill Sans MT"/>
              </a:rPr>
              <a:t>r</a:t>
            </a:r>
            <a:r>
              <a:rPr sz="3600" spc="0" baseline="1197" dirty="0" smtClean="0">
                <a:latin typeface="Gill Sans MT"/>
                <a:cs typeface="Gill Sans MT"/>
              </a:rPr>
              <a:t>o</a:t>
            </a:r>
            <a:r>
              <a:rPr sz="3600" spc="4" baseline="1197" dirty="0" smtClean="0">
                <a:latin typeface="Gill Sans MT"/>
                <a:cs typeface="Gill Sans MT"/>
              </a:rPr>
              <a:t>p</a:t>
            </a:r>
            <a:r>
              <a:rPr sz="3600" spc="0" baseline="1197" dirty="0" smtClean="0">
                <a:latin typeface="Gill Sans MT"/>
                <a:cs typeface="Gill Sans MT"/>
              </a:rPr>
              <a:t>osisi</a:t>
            </a:r>
            <a:r>
              <a:rPr sz="3600" spc="0" baseline="1207" dirty="0" smtClean="0">
                <a:latin typeface="Times New Roman"/>
                <a:cs typeface="Times New Roman"/>
              </a:rPr>
              <a:t> </a:t>
            </a:r>
            <a:r>
              <a:rPr sz="3600" spc="75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yang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96908" y="2339078"/>
            <a:ext cx="61717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yang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304044" y="2339078"/>
            <a:ext cx="152829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disimbolkan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22915" y="2339078"/>
            <a:ext cx="93744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dengan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96908" y="2703314"/>
            <a:ext cx="73355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bernilai</a:t>
            </a:r>
            <a:r>
              <a:rPr sz="3600" spc="134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sal</a:t>
            </a:r>
            <a:r>
              <a:rPr sz="3600" spc="-4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h,</a:t>
            </a:r>
            <a:r>
              <a:rPr sz="3600" spc="-104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jika</a:t>
            </a:r>
            <a:r>
              <a:rPr sz="3600" spc="125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n</a:t>
            </a:r>
            <a:r>
              <a:rPr sz="3600" spc="-9" baseline="1197" dirty="0" smtClean="0">
                <a:latin typeface="Gill Sans MT"/>
                <a:cs typeface="Gill Sans MT"/>
              </a:rPr>
              <a:t>i</a:t>
            </a:r>
            <a:r>
              <a:rPr sz="3600" spc="0" baseline="1197" dirty="0" smtClean="0">
                <a:latin typeface="Gill Sans MT"/>
                <a:cs typeface="Gill Sans MT"/>
              </a:rPr>
              <a:t>lai</a:t>
            </a:r>
            <a:r>
              <a:rPr sz="3600" spc="134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p</a:t>
            </a:r>
            <a:r>
              <a:rPr sz="3600" spc="119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bernilai</a:t>
            </a:r>
            <a:r>
              <a:rPr sz="3600" spc="134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be</a:t>
            </a:r>
            <a:r>
              <a:rPr sz="3600" spc="-9" baseline="1197" dirty="0" smtClean="0">
                <a:latin typeface="Gill Sans MT"/>
                <a:cs typeface="Gill Sans MT"/>
              </a:rPr>
              <a:t>n</a:t>
            </a:r>
            <a:r>
              <a:rPr sz="3600" spc="0" baseline="1197" dirty="0" smtClean="0">
                <a:latin typeface="Gill Sans MT"/>
                <a:cs typeface="Gill Sans MT"/>
              </a:rPr>
              <a:t>ar</a:t>
            </a:r>
            <a:r>
              <a:rPr sz="3600" spc="129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dan</a:t>
            </a:r>
            <a:r>
              <a:rPr sz="3600" spc="129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q</a:t>
            </a:r>
            <a:r>
              <a:rPr sz="3600" spc="129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bernilai</a:t>
            </a:r>
            <a:r>
              <a:rPr sz="3600" spc="134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sal</a:t>
            </a:r>
            <a:r>
              <a:rPr sz="3600" spc="-4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h,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96908" y="3069074"/>
            <a:ext cx="600286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dan</a:t>
            </a:r>
            <a:r>
              <a:rPr sz="3600" spc="535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jika</a:t>
            </a:r>
            <a:r>
              <a:rPr sz="3600" spc="540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lai</a:t>
            </a:r>
            <a:r>
              <a:rPr sz="3600" spc="-14" baseline="1197" dirty="0" smtClean="0">
                <a:latin typeface="Gill Sans MT"/>
                <a:cs typeface="Gill Sans MT"/>
              </a:rPr>
              <a:t>n</a:t>
            </a:r>
            <a:r>
              <a:rPr sz="3600" spc="-50" baseline="1197" dirty="0" smtClean="0">
                <a:latin typeface="Gill Sans MT"/>
                <a:cs typeface="Gill Sans MT"/>
              </a:rPr>
              <a:t>n</a:t>
            </a:r>
            <a:r>
              <a:rPr sz="3600" spc="0" baseline="1197" dirty="0" smtClean="0">
                <a:latin typeface="Gill Sans MT"/>
                <a:cs typeface="Gill Sans MT"/>
              </a:rPr>
              <a:t>ya</a:t>
            </a:r>
            <a:r>
              <a:rPr sz="3600" spc="540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pasti</a:t>
            </a:r>
            <a:r>
              <a:rPr sz="3600" spc="545" baseline="1207" dirty="0" smtClean="0">
                <a:latin typeface="Times New Roman"/>
                <a:cs typeface="Times New Roman"/>
              </a:rPr>
              <a:t> </a:t>
            </a:r>
            <a:r>
              <a:rPr sz="3600" spc="-9" baseline="1197" dirty="0" smtClean="0">
                <a:latin typeface="Gill Sans MT"/>
                <a:cs typeface="Gill Sans MT"/>
              </a:rPr>
              <a:t>b</a:t>
            </a:r>
            <a:r>
              <a:rPr sz="3600" spc="0" baseline="1197" dirty="0" smtClean="0">
                <a:latin typeface="Gill Sans MT"/>
                <a:cs typeface="Gill Sans MT"/>
              </a:rPr>
              <a:t>ena</a:t>
            </a:r>
            <a:r>
              <a:rPr sz="3600" spc="-244" baseline="1197" dirty="0" smtClean="0">
                <a:latin typeface="Gill Sans MT"/>
                <a:cs typeface="Gill Sans MT"/>
              </a:rPr>
              <a:t>r</a:t>
            </a:r>
            <a:r>
              <a:rPr sz="3600" spc="0" baseline="1197" dirty="0" smtClean="0">
                <a:latin typeface="Gill Sans MT"/>
                <a:cs typeface="Gill Sans MT"/>
              </a:rPr>
              <a:t>.</a:t>
            </a:r>
            <a:r>
              <a:rPr sz="3600" spc="300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Pada</a:t>
            </a:r>
            <a:r>
              <a:rPr sz="3600" spc="535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impli</a:t>
            </a:r>
            <a:r>
              <a:rPr sz="3600" spc="4" baseline="1197" dirty="0" smtClean="0">
                <a:latin typeface="Gill Sans MT"/>
                <a:cs typeface="Gill Sans MT"/>
              </a:rPr>
              <a:t>k</a:t>
            </a:r>
            <a:r>
              <a:rPr sz="3600" spc="0" baseline="1197" dirty="0" smtClean="0">
                <a:latin typeface="Gill Sans MT"/>
                <a:cs typeface="Gill Sans MT"/>
              </a:rPr>
              <a:t>asi</a:t>
            </a:r>
            <a:r>
              <a:rPr sz="3600" spc="545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ini,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10116" y="3069074"/>
            <a:ext cx="255526" cy="6962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706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p</a:t>
            </a:r>
            <a:endParaRPr sz="2400">
              <a:latin typeface="Gill Sans MT"/>
              <a:cs typeface="Gill Sans MT"/>
            </a:endParaRPr>
          </a:p>
          <a:p>
            <a:pPr marL="12700" marR="32006">
              <a:lnSpc>
                <a:spcPct val="96638"/>
              </a:lnSpc>
            </a:pPr>
            <a:r>
              <a:rPr sz="2400" spc="0" dirty="0" smtClean="0">
                <a:latin typeface="Gill Sans MT"/>
                <a:cs typeface="Gill Sans MT"/>
              </a:rPr>
              <a:t>q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39550" y="3069074"/>
            <a:ext cx="962901" cy="6962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2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disebut</a:t>
            </a:r>
            <a:endParaRPr sz="2400">
              <a:latin typeface="Gill Sans MT"/>
              <a:cs typeface="Gill Sans MT"/>
            </a:endParaRPr>
          </a:p>
          <a:p>
            <a:pPr marL="12700" marR="2">
              <a:lnSpc>
                <a:spcPct val="96638"/>
              </a:lnSpc>
            </a:pPr>
            <a:r>
              <a:rPr sz="2400" spc="0" dirty="0" smtClean="0">
                <a:latin typeface="Gill Sans MT"/>
                <a:cs typeface="Gill Sans MT"/>
              </a:rPr>
              <a:t>disebut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96908" y="3435096"/>
            <a:ext cx="143655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ante</a:t>
            </a:r>
            <a:r>
              <a:rPr sz="3600" spc="4" baseline="1197" dirty="0" smtClean="0">
                <a:latin typeface="Gill Sans MT"/>
                <a:cs typeface="Gill Sans MT"/>
              </a:rPr>
              <a:t>c</a:t>
            </a:r>
            <a:r>
              <a:rPr sz="3600" spc="0" baseline="1197" dirty="0" smtClean="0">
                <a:latin typeface="Gill Sans MT"/>
                <a:cs typeface="Gill Sans MT"/>
              </a:rPr>
              <a:t>edent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39578" y="3435096"/>
            <a:ext cx="68369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(atau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30534" y="3435096"/>
            <a:ext cx="115857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hipo</a:t>
            </a:r>
            <a:r>
              <a:rPr sz="3600" spc="-9" baseline="1197" dirty="0" smtClean="0">
                <a:latin typeface="Gill Sans MT"/>
                <a:cs typeface="Gill Sans MT"/>
              </a:rPr>
              <a:t>t</a:t>
            </a:r>
            <a:r>
              <a:rPr sz="3600" spc="0" baseline="1197" dirty="0" smtClean="0">
                <a:latin typeface="Gill Sans MT"/>
                <a:cs typeface="Gill Sans MT"/>
              </a:rPr>
              <a:t>esis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97241" y="3435096"/>
            <a:ext cx="58517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atau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87614" y="3435096"/>
            <a:ext cx="99992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-9" baseline="1197" dirty="0" smtClean="0">
                <a:latin typeface="Gill Sans MT"/>
                <a:cs typeface="Gill Sans MT"/>
              </a:rPr>
              <a:t>p</a:t>
            </a:r>
            <a:r>
              <a:rPr sz="3600" spc="-50" baseline="1197" dirty="0" smtClean="0">
                <a:latin typeface="Gill Sans MT"/>
                <a:cs typeface="Gill Sans MT"/>
              </a:rPr>
              <a:t>r</a:t>
            </a:r>
            <a:r>
              <a:rPr sz="3600" spc="0" baseline="1197" dirty="0" smtClean="0">
                <a:latin typeface="Gill Sans MT"/>
                <a:cs typeface="Gill Sans MT"/>
              </a:rPr>
              <a:t>emis)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95944" y="3435096"/>
            <a:ext cx="50897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dan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96908" y="3800857"/>
            <a:ext cx="236809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consequen</a:t>
            </a:r>
            <a:r>
              <a:rPr sz="3600" spc="9" baseline="1197" dirty="0" smtClean="0">
                <a:latin typeface="Gill Sans MT"/>
                <a:cs typeface="Gill Sans MT"/>
              </a:rPr>
              <a:t>c</a:t>
            </a:r>
            <a:r>
              <a:rPr sz="3600" spc="0" baseline="1197" dirty="0" smtClean="0">
                <a:latin typeface="Gill Sans MT"/>
                <a:cs typeface="Gill Sans MT"/>
              </a:rPr>
              <a:t>e</a:t>
            </a:r>
            <a:r>
              <a:rPr sz="3600" spc="54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(atau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79302" y="3800857"/>
            <a:ext cx="159362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-69" baseline="1197" dirty="0" smtClean="0">
                <a:latin typeface="Gill Sans MT"/>
                <a:cs typeface="Gill Sans MT"/>
              </a:rPr>
              <a:t>k</a:t>
            </a:r>
            <a:r>
              <a:rPr sz="3600" spc="0" baseline="1197" dirty="0" smtClean="0">
                <a:latin typeface="Gill Sans MT"/>
                <a:cs typeface="Gill Sans MT"/>
              </a:rPr>
              <a:t>esimpulan</a:t>
            </a:r>
            <a:r>
              <a:rPr sz="3600" spc="4" baseline="1197" dirty="0" smtClean="0">
                <a:latin typeface="Gill Sans MT"/>
                <a:cs typeface="Gill Sans MT"/>
              </a:rPr>
              <a:t>)</a:t>
            </a:r>
            <a:r>
              <a:rPr sz="3600" spc="0" baseline="1197" dirty="0" smtClean="0">
                <a:latin typeface="Gill Sans MT"/>
                <a:cs typeface="Gill Sans MT"/>
              </a:rPr>
              <a:t>.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6908" y="4242817"/>
            <a:ext cx="71272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-300" baseline="1197" dirty="0" smtClean="0">
                <a:latin typeface="Gill Sans MT"/>
                <a:cs typeface="Gill Sans MT"/>
              </a:rPr>
              <a:t>T</a:t>
            </a:r>
            <a:r>
              <a:rPr sz="3600" spc="0" baseline="1197" dirty="0" smtClean="0">
                <a:latin typeface="Gill Sans MT"/>
                <a:cs typeface="Gill Sans MT"/>
              </a:rPr>
              <a:t>abel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22332" y="4242817"/>
            <a:ext cx="133756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-69" baseline="1197" dirty="0" smtClean="0">
                <a:latin typeface="Gill Sans MT"/>
                <a:cs typeface="Gill Sans MT"/>
              </a:rPr>
              <a:t>k</a:t>
            </a:r>
            <a:r>
              <a:rPr sz="3600" spc="0" baseline="1197" dirty="0" smtClean="0">
                <a:latin typeface="Gill Sans MT"/>
                <a:cs typeface="Gill Sans MT"/>
              </a:rPr>
              <a:t>ebenar</a:t>
            </a:r>
            <a:r>
              <a:rPr sz="3600" spc="-4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n</a:t>
            </a:r>
            <a:endParaRPr sz="24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500" y="0"/>
                </a:lnTo>
                <a:lnTo>
                  <a:pt x="0" y="819393"/>
                </a:lnTo>
                <a:lnTo>
                  <a:pt x="500" y="819393"/>
                </a:lnTo>
                <a:lnTo>
                  <a:pt x="67707" y="816677"/>
                </a:lnTo>
                <a:lnTo>
                  <a:pt x="133418" y="808667"/>
                </a:lnTo>
                <a:lnTo>
                  <a:pt x="197423" y="795576"/>
                </a:lnTo>
                <a:lnTo>
                  <a:pt x="259509" y="777614"/>
                </a:lnTo>
                <a:lnTo>
                  <a:pt x="319466" y="754992"/>
                </a:lnTo>
                <a:lnTo>
                  <a:pt x="377083" y="727922"/>
                </a:lnTo>
                <a:lnTo>
                  <a:pt x="432150" y="696614"/>
                </a:lnTo>
                <a:lnTo>
                  <a:pt x="484455" y="661280"/>
                </a:lnTo>
                <a:lnTo>
                  <a:pt x="533788" y="622130"/>
                </a:lnTo>
                <a:lnTo>
                  <a:pt x="579937" y="579375"/>
                </a:lnTo>
                <a:lnTo>
                  <a:pt x="622692" y="533226"/>
                </a:lnTo>
                <a:lnTo>
                  <a:pt x="661842" y="483896"/>
                </a:lnTo>
                <a:lnTo>
                  <a:pt x="697175" y="431593"/>
                </a:lnTo>
                <a:lnTo>
                  <a:pt x="728482" y="376530"/>
                </a:lnTo>
                <a:lnTo>
                  <a:pt x="755551" y="318918"/>
                </a:lnTo>
                <a:lnTo>
                  <a:pt x="778171" y="258967"/>
                </a:lnTo>
                <a:lnTo>
                  <a:pt x="796132" y="196889"/>
                </a:lnTo>
                <a:lnTo>
                  <a:pt x="809222" y="132894"/>
                </a:lnTo>
                <a:lnTo>
                  <a:pt x="817231" y="67194"/>
                </a:lnTo>
                <a:lnTo>
                  <a:pt x="819947" y="0"/>
                </a:lnTo>
                <a:close/>
              </a:path>
            </a:pathLst>
          </a:custGeom>
          <a:solidFill>
            <a:srgbClr val="FEFA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817231" y="67194"/>
                </a:lnTo>
                <a:lnTo>
                  <a:pt x="809222" y="132894"/>
                </a:lnTo>
                <a:lnTo>
                  <a:pt x="796132" y="196889"/>
                </a:lnTo>
                <a:lnTo>
                  <a:pt x="778171" y="258967"/>
                </a:lnTo>
                <a:lnTo>
                  <a:pt x="755551" y="318918"/>
                </a:lnTo>
                <a:lnTo>
                  <a:pt x="728482" y="376530"/>
                </a:lnTo>
                <a:lnTo>
                  <a:pt x="697175" y="431593"/>
                </a:lnTo>
                <a:lnTo>
                  <a:pt x="661842" y="483896"/>
                </a:lnTo>
                <a:lnTo>
                  <a:pt x="622692" y="533226"/>
                </a:lnTo>
                <a:lnTo>
                  <a:pt x="579937" y="579375"/>
                </a:lnTo>
                <a:lnTo>
                  <a:pt x="533788" y="622130"/>
                </a:lnTo>
                <a:lnTo>
                  <a:pt x="484455" y="661280"/>
                </a:lnTo>
                <a:lnTo>
                  <a:pt x="432150" y="696614"/>
                </a:lnTo>
                <a:lnTo>
                  <a:pt x="377083" y="727922"/>
                </a:lnTo>
                <a:lnTo>
                  <a:pt x="319466" y="754992"/>
                </a:lnTo>
                <a:lnTo>
                  <a:pt x="259509" y="777614"/>
                </a:lnTo>
                <a:lnTo>
                  <a:pt x="197423" y="795576"/>
                </a:lnTo>
                <a:lnTo>
                  <a:pt x="133418" y="808667"/>
                </a:lnTo>
                <a:lnTo>
                  <a:pt x="67707" y="816677"/>
                </a:lnTo>
                <a:lnTo>
                  <a:pt x="500" y="819393"/>
                </a:lnTo>
                <a:lnTo>
                  <a:pt x="333" y="819393"/>
                </a:lnTo>
                <a:lnTo>
                  <a:pt x="166" y="819393"/>
                </a:lnTo>
                <a:lnTo>
                  <a:pt x="0" y="819393"/>
                </a:lnTo>
                <a:lnTo>
                  <a:pt x="500" y="0"/>
                </a:lnTo>
                <a:lnTo>
                  <a:pt x="819947" y="0"/>
                </a:lnTo>
                <a:close/>
              </a:path>
            </a:pathLst>
          </a:custGeom>
          <a:ln w="3175">
            <a:solidFill>
              <a:srgbClr val="D2C3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8016" y="6096"/>
            <a:ext cx="1784603" cy="1783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68818" y="21092"/>
            <a:ext cx="1702141" cy="1702155"/>
          </a:xfrm>
          <a:custGeom>
            <a:avLst/>
            <a:gdLst/>
            <a:ahLst/>
            <a:cxnLst/>
            <a:rect l="l" t="t" r="r" b="b"/>
            <a:pathLst>
              <a:path w="1702141" h="1702155">
                <a:moveTo>
                  <a:pt x="0" y="851154"/>
                </a:moveTo>
                <a:lnTo>
                  <a:pt x="2821" y="781352"/>
                </a:lnTo>
                <a:lnTo>
                  <a:pt x="11139" y="713103"/>
                </a:lnTo>
                <a:lnTo>
                  <a:pt x="24734" y="646627"/>
                </a:lnTo>
                <a:lnTo>
                  <a:pt x="43388" y="582141"/>
                </a:lnTo>
                <a:lnTo>
                  <a:pt x="66881" y="519866"/>
                </a:lnTo>
                <a:lnTo>
                  <a:pt x="94995" y="460020"/>
                </a:lnTo>
                <a:lnTo>
                  <a:pt x="127510" y="402823"/>
                </a:lnTo>
                <a:lnTo>
                  <a:pt x="164207" y="348493"/>
                </a:lnTo>
                <a:lnTo>
                  <a:pt x="204869" y="297251"/>
                </a:lnTo>
                <a:lnTo>
                  <a:pt x="249274" y="249314"/>
                </a:lnTo>
                <a:lnTo>
                  <a:pt x="297205" y="204903"/>
                </a:lnTo>
                <a:lnTo>
                  <a:pt x="348443" y="164236"/>
                </a:lnTo>
                <a:lnTo>
                  <a:pt x="402768" y="127533"/>
                </a:lnTo>
                <a:lnTo>
                  <a:pt x="459961" y="95013"/>
                </a:lnTo>
                <a:lnTo>
                  <a:pt x="519804" y="66894"/>
                </a:lnTo>
                <a:lnTo>
                  <a:pt x="582077" y="43396"/>
                </a:lnTo>
                <a:lnTo>
                  <a:pt x="646561" y="24739"/>
                </a:lnTo>
                <a:lnTo>
                  <a:pt x="713038" y="11141"/>
                </a:lnTo>
                <a:lnTo>
                  <a:pt x="781289" y="2821"/>
                </a:lnTo>
                <a:lnTo>
                  <a:pt x="851093" y="0"/>
                </a:lnTo>
                <a:lnTo>
                  <a:pt x="920896" y="2821"/>
                </a:lnTo>
                <a:lnTo>
                  <a:pt x="989144" y="11141"/>
                </a:lnTo>
                <a:lnTo>
                  <a:pt x="1055619" y="24739"/>
                </a:lnTo>
                <a:lnTo>
                  <a:pt x="1120101" y="43396"/>
                </a:lnTo>
                <a:lnTo>
                  <a:pt x="1182371" y="66894"/>
                </a:lnTo>
                <a:lnTo>
                  <a:pt x="1242211" y="95013"/>
                </a:lnTo>
                <a:lnTo>
                  <a:pt x="1299401" y="127533"/>
                </a:lnTo>
                <a:lnTo>
                  <a:pt x="1353723" y="164236"/>
                </a:lnTo>
                <a:lnTo>
                  <a:pt x="1404957" y="204903"/>
                </a:lnTo>
                <a:lnTo>
                  <a:pt x="1452885" y="249314"/>
                </a:lnTo>
                <a:lnTo>
                  <a:pt x="1497287" y="297251"/>
                </a:lnTo>
                <a:lnTo>
                  <a:pt x="1537946" y="348493"/>
                </a:lnTo>
                <a:lnTo>
                  <a:pt x="1574641" y="402823"/>
                </a:lnTo>
                <a:lnTo>
                  <a:pt x="1607153" y="460020"/>
                </a:lnTo>
                <a:lnTo>
                  <a:pt x="1635265" y="519866"/>
                </a:lnTo>
                <a:lnTo>
                  <a:pt x="1658756" y="582141"/>
                </a:lnTo>
                <a:lnTo>
                  <a:pt x="1677409" y="646627"/>
                </a:lnTo>
                <a:lnTo>
                  <a:pt x="1691003" y="713103"/>
                </a:lnTo>
                <a:lnTo>
                  <a:pt x="1699320" y="781352"/>
                </a:lnTo>
                <a:lnTo>
                  <a:pt x="1702141" y="851154"/>
                </a:lnTo>
                <a:lnTo>
                  <a:pt x="1699320" y="920950"/>
                </a:lnTo>
                <a:lnTo>
                  <a:pt x="1691003" y="989192"/>
                </a:lnTo>
                <a:lnTo>
                  <a:pt x="1677409" y="1055661"/>
                </a:lnTo>
                <a:lnTo>
                  <a:pt x="1658756" y="1120138"/>
                </a:lnTo>
                <a:lnTo>
                  <a:pt x="1635265" y="1182404"/>
                </a:lnTo>
                <a:lnTo>
                  <a:pt x="1607153" y="1242241"/>
                </a:lnTo>
                <a:lnTo>
                  <a:pt x="1574641" y="1299428"/>
                </a:lnTo>
                <a:lnTo>
                  <a:pt x="1537946" y="1353747"/>
                </a:lnTo>
                <a:lnTo>
                  <a:pt x="1497287" y="1404979"/>
                </a:lnTo>
                <a:lnTo>
                  <a:pt x="1452885" y="1452905"/>
                </a:lnTo>
                <a:lnTo>
                  <a:pt x="1404957" y="1497306"/>
                </a:lnTo>
                <a:lnTo>
                  <a:pt x="1353723" y="1537963"/>
                </a:lnTo>
                <a:lnTo>
                  <a:pt x="1299401" y="1574657"/>
                </a:lnTo>
                <a:lnTo>
                  <a:pt x="1242211" y="1607169"/>
                </a:lnTo>
                <a:lnTo>
                  <a:pt x="1182371" y="1635280"/>
                </a:lnTo>
                <a:lnTo>
                  <a:pt x="1120101" y="1658771"/>
                </a:lnTo>
                <a:lnTo>
                  <a:pt x="1055619" y="1677423"/>
                </a:lnTo>
                <a:lnTo>
                  <a:pt x="989144" y="1691017"/>
                </a:lnTo>
                <a:lnTo>
                  <a:pt x="920896" y="1699334"/>
                </a:lnTo>
                <a:lnTo>
                  <a:pt x="851093" y="1702155"/>
                </a:lnTo>
                <a:lnTo>
                  <a:pt x="781289" y="1699334"/>
                </a:lnTo>
                <a:lnTo>
                  <a:pt x="713038" y="1691017"/>
                </a:lnTo>
                <a:lnTo>
                  <a:pt x="646561" y="1677423"/>
                </a:lnTo>
                <a:lnTo>
                  <a:pt x="582077" y="1658771"/>
                </a:lnTo>
                <a:lnTo>
                  <a:pt x="519804" y="1635280"/>
                </a:lnTo>
                <a:lnTo>
                  <a:pt x="459961" y="1607169"/>
                </a:lnTo>
                <a:lnTo>
                  <a:pt x="402768" y="1574657"/>
                </a:lnTo>
                <a:lnTo>
                  <a:pt x="348443" y="1537963"/>
                </a:lnTo>
                <a:lnTo>
                  <a:pt x="297205" y="1497306"/>
                </a:lnTo>
                <a:lnTo>
                  <a:pt x="249274" y="1452905"/>
                </a:lnTo>
                <a:lnTo>
                  <a:pt x="204869" y="1404979"/>
                </a:lnTo>
                <a:lnTo>
                  <a:pt x="164207" y="1353747"/>
                </a:lnTo>
                <a:lnTo>
                  <a:pt x="127510" y="1299428"/>
                </a:lnTo>
                <a:lnTo>
                  <a:pt x="94995" y="1242241"/>
                </a:lnTo>
                <a:lnTo>
                  <a:pt x="66881" y="1182404"/>
                </a:lnTo>
                <a:lnTo>
                  <a:pt x="43388" y="1120138"/>
                </a:lnTo>
                <a:lnTo>
                  <a:pt x="24734" y="1055661"/>
                </a:lnTo>
                <a:lnTo>
                  <a:pt x="11139" y="989192"/>
                </a:lnTo>
                <a:lnTo>
                  <a:pt x="2821" y="920950"/>
                </a:lnTo>
                <a:lnTo>
                  <a:pt x="0" y="851154"/>
                </a:lnTo>
                <a:close/>
              </a:path>
            </a:pathLst>
          </a:custGeom>
          <a:ln w="27304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2211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87586" y="1050710"/>
            <a:ext cx="1116277" cy="1111319"/>
          </a:xfrm>
          <a:custGeom>
            <a:avLst/>
            <a:gdLst/>
            <a:ahLst/>
            <a:cxnLst/>
            <a:rect l="l" t="t" r="r" b="b"/>
            <a:pathLst>
              <a:path w="1116277" h="1111319">
                <a:moveTo>
                  <a:pt x="118225" y="204547"/>
                </a:moveTo>
                <a:lnTo>
                  <a:pt x="147889" y="170370"/>
                </a:lnTo>
                <a:lnTo>
                  <a:pt x="179768" y="139247"/>
                </a:lnTo>
                <a:lnTo>
                  <a:pt x="213657" y="111200"/>
                </a:lnTo>
                <a:lnTo>
                  <a:pt x="249357" y="86249"/>
                </a:lnTo>
                <a:lnTo>
                  <a:pt x="286665" y="64414"/>
                </a:lnTo>
                <a:lnTo>
                  <a:pt x="325379" y="45716"/>
                </a:lnTo>
                <a:lnTo>
                  <a:pt x="365298" y="30176"/>
                </a:lnTo>
                <a:lnTo>
                  <a:pt x="406220" y="17814"/>
                </a:lnTo>
                <a:lnTo>
                  <a:pt x="447942" y="8650"/>
                </a:lnTo>
                <a:lnTo>
                  <a:pt x="490265" y="2705"/>
                </a:lnTo>
                <a:lnTo>
                  <a:pt x="532984" y="0"/>
                </a:lnTo>
                <a:lnTo>
                  <a:pt x="575900" y="554"/>
                </a:lnTo>
                <a:lnTo>
                  <a:pt x="618809" y="4389"/>
                </a:lnTo>
                <a:lnTo>
                  <a:pt x="661511" y="11525"/>
                </a:lnTo>
                <a:lnTo>
                  <a:pt x="703803" y="21983"/>
                </a:lnTo>
                <a:lnTo>
                  <a:pt x="745484" y="35783"/>
                </a:lnTo>
                <a:lnTo>
                  <a:pt x="786352" y="52945"/>
                </a:lnTo>
                <a:lnTo>
                  <a:pt x="826205" y="73490"/>
                </a:lnTo>
                <a:lnTo>
                  <a:pt x="864842" y="97439"/>
                </a:lnTo>
                <a:lnTo>
                  <a:pt x="902060" y="124812"/>
                </a:lnTo>
                <a:lnTo>
                  <a:pt x="937000" y="155037"/>
                </a:lnTo>
                <a:lnTo>
                  <a:pt x="968915" y="187404"/>
                </a:lnTo>
                <a:lnTo>
                  <a:pt x="997780" y="221713"/>
                </a:lnTo>
                <a:lnTo>
                  <a:pt x="1023571" y="257760"/>
                </a:lnTo>
                <a:lnTo>
                  <a:pt x="1046263" y="295346"/>
                </a:lnTo>
                <a:lnTo>
                  <a:pt x="1065832" y="334269"/>
                </a:lnTo>
                <a:lnTo>
                  <a:pt x="1082252" y="374326"/>
                </a:lnTo>
                <a:lnTo>
                  <a:pt x="1095501" y="415318"/>
                </a:lnTo>
                <a:lnTo>
                  <a:pt x="1105552" y="457042"/>
                </a:lnTo>
                <a:lnTo>
                  <a:pt x="1112382" y="499296"/>
                </a:lnTo>
                <a:lnTo>
                  <a:pt x="1115965" y="541881"/>
                </a:lnTo>
                <a:lnTo>
                  <a:pt x="1116277" y="584594"/>
                </a:lnTo>
                <a:lnTo>
                  <a:pt x="1113294" y="627233"/>
                </a:lnTo>
                <a:lnTo>
                  <a:pt x="1106991" y="669599"/>
                </a:lnTo>
                <a:lnTo>
                  <a:pt x="1097343" y="711488"/>
                </a:lnTo>
                <a:lnTo>
                  <a:pt x="1084326" y="752700"/>
                </a:lnTo>
                <a:lnTo>
                  <a:pt x="1067915" y="793033"/>
                </a:lnTo>
                <a:lnTo>
                  <a:pt x="1048085" y="832286"/>
                </a:lnTo>
                <a:lnTo>
                  <a:pt x="1024813" y="870257"/>
                </a:lnTo>
                <a:lnTo>
                  <a:pt x="998072" y="906745"/>
                </a:lnTo>
                <a:lnTo>
                  <a:pt x="968408" y="940923"/>
                </a:lnTo>
                <a:lnTo>
                  <a:pt x="936530" y="972046"/>
                </a:lnTo>
                <a:lnTo>
                  <a:pt x="902641" y="1000093"/>
                </a:lnTo>
                <a:lnTo>
                  <a:pt x="866942" y="1025045"/>
                </a:lnTo>
                <a:lnTo>
                  <a:pt x="829635" y="1046881"/>
                </a:lnTo>
                <a:lnTo>
                  <a:pt x="790922" y="1065581"/>
                </a:lnTo>
                <a:lnTo>
                  <a:pt x="751005" y="1081123"/>
                </a:lnTo>
                <a:lnTo>
                  <a:pt x="710084" y="1093489"/>
                </a:lnTo>
                <a:lnTo>
                  <a:pt x="668363" y="1102657"/>
                </a:lnTo>
                <a:lnTo>
                  <a:pt x="626042" y="1108607"/>
                </a:lnTo>
                <a:lnTo>
                  <a:pt x="583323" y="1111319"/>
                </a:lnTo>
                <a:lnTo>
                  <a:pt x="540408" y="1110772"/>
                </a:lnTo>
                <a:lnTo>
                  <a:pt x="497499" y="1106945"/>
                </a:lnTo>
                <a:lnTo>
                  <a:pt x="454797" y="1099820"/>
                </a:lnTo>
                <a:lnTo>
                  <a:pt x="412504" y="1089374"/>
                </a:lnTo>
                <a:lnTo>
                  <a:pt x="370822" y="1075588"/>
                </a:lnTo>
                <a:lnTo>
                  <a:pt x="329953" y="1058441"/>
                </a:lnTo>
                <a:lnTo>
                  <a:pt x="290098" y="1037914"/>
                </a:lnTo>
                <a:lnTo>
                  <a:pt x="251458" y="1013985"/>
                </a:lnTo>
                <a:lnTo>
                  <a:pt x="214237" y="986634"/>
                </a:lnTo>
                <a:lnTo>
                  <a:pt x="179297" y="956404"/>
                </a:lnTo>
                <a:lnTo>
                  <a:pt x="147381" y="924033"/>
                </a:lnTo>
                <a:lnTo>
                  <a:pt x="118515" y="889722"/>
                </a:lnTo>
                <a:lnTo>
                  <a:pt x="92722" y="853672"/>
                </a:lnTo>
                <a:lnTo>
                  <a:pt x="70028" y="816084"/>
                </a:lnTo>
                <a:lnTo>
                  <a:pt x="50457" y="777159"/>
                </a:lnTo>
                <a:lnTo>
                  <a:pt x="34033" y="737099"/>
                </a:lnTo>
                <a:lnTo>
                  <a:pt x="20783" y="696105"/>
                </a:lnTo>
                <a:lnTo>
                  <a:pt x="10729" y="654377"/>
                </a:lnTo>
                <a:lnTo>
                  <a:pt x="3898" y="612118"/>
                </a:lnTo>
                <a:lnTo>
                  <a:pt x="313" y="569529"/>
                </a:lnTo>
                <a:lnTo>
                  <a:pt x="0" y="526810"/>
                </a:lnTo>
                <a:lnTo>
                  <a:pt x="2982" y="484163"/>
                </a:lnTo>
                <a:lnTo>
                  <a:pt x="9285" y="441789"/>
                </a:lnTo>
                <a:lnTo>
                  <a:pt x="18934" y="399889"/>
                </a:lnTo>
                <a:lnTo>
                  <a:pt x="31953" y="358665"/>
                </a:lnTo>
                <a:lnTo>
                  <a:pt x="48367" y="318317"/>
                </a:lnTo>
                <a:lnTo>
                  <a:pt x="68200" y="279048"/>
                </a:lnTo>
                <a:lnTo>
                  <a:pt x="91478" y="241057"/>
                </a:lnTo>
                <a:lnTo>
                  <a:pt x="118225" y="20454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17962" y="1181142"/>
            <a:ext cx="855561" cy="850551"/>
          </a:xfrm>
          <a:custGeom>
            <a:avLst/>
            <a:gdLst/>
            <a:ahLst/>
            <a:cxnLst/>
            <a:rect l="l" t="t" r="r" b="b"/>
            <a:pathLst>
              <a:path w="855561" h="850551">
                <a:moveTo>
                  <a:pt x="89838" y="155527"/>
                </a:moveTo>
                <a:lnTo>
                  <a:pt x="69428" y="183390"/>
                </a:lnTo>
                <a:lnTo>
                  <a:pt x="51680" y="212396"/>
                </a:lnTo>
                <a:lnTo>
                  <a:pt x="36574" y="242392"/>
                </a:lnTo>
                <a:lnTo>
                  <a:pt x="24091" y="273222"/>
                </a:lnTo>
                <a:lnTo>
                  <a:pt x="14211" y="304733"/>
                </a:lnTo>
                <a:lnTo>
                  <a:pt x="6915" y="336771"/>
                </a:lnTo>
                <a:lnTo>
                  <a:pt x="2185" y="369181"/>
                </a:lnTo>
                <a:lnTo>
                  <a:pt x="0" y="401808"/>
                </a:lnTo>
                <a:lnTo>
                  <a:pt x="340" y="434500"/>
                </a:lnTo>
                <a:lnTo>
                  <a:pt x="3188" y="467101"/>
                </a:lnTo>
                <a:lnTo>
                  <a:pt x="8522" y="499458"/>
                </a:lnTo>
                <a:lnTo>
                  <a:pt x="16325" y="531416"/>
                </a:lnTo>
                <a:lnTo>
                  <a:pt x="26576" y="562820"/>
                </a:lnTo>
                <a:lnTo>
                  <a:pt x="39256" y="593518"/>
                </a:lnTo>
                <a:lnTo>
                  <a:pt x="54346" y="623354"/>
                </a:lnTo>
                <a:lnTo>
                  <a:pt x="71826" y="652175"/>
                </a:lnTo>
                <a:lnTo>
                  <a:pt x="91678" y="679825"/>
                </a:lnTo>
                <a:lnTo>
                  <a:pt x="113881" y="706151"/>
                </a:lnTo>
                <a:lnTo>
                  <a:pt x="138416" y="731000"/>
                </a:lnTo>
                <a:lnTo>
                  <a:pt x="165264" y="754215"/>
                </a:lnTo>
                <a:lnTo>
                  <a:pt x="193850" y="775245"/>
                </a:lnTo>
                <a:lnTo>
                  <a:pt x="223514" y="793657"/>
                </a:lnTo>
                <a:lnTo>
                  <a:pt x="254102" y="809468"/>
                </a:lnTo>
                <a:lnTo>
                  <a:pt x="285460" y="822692"/>
                </a:lnTo>
                <a:lnTo>
                  <a:pt x="317433" y="833345"/>
                </a:lnTo>
                <a:lnTo>
                  <a:pt x="349866" y="841442"/>
                </a:lnTo>
                <a:lnTo>
                  <a:pt x="382605" y="846998"/>
                </a:lnTo>
                <a:lnTo>
                  <a:pt x="415495" y="850029"/>
                </a:lnTo>
                <a:lnTo>
                  <a:pt x="448382" y="850551"/>
                </a:lnTo>
                <a:lnTo>
                  <a:pt x="481111" y="848577"/>
                </a:lnTo>
                <a:lnTo>
                  <a:pt x="513528" y="844125"/>
                </a:lnTo>
                <a:lnTo>
                  <a:pt x="545478" y="837209"/>
                </a:lnTo>
                <a:lnTo>
                  <a:pt x="576806" y="827844"/>
                </a:lnTo>
                <a:lnTo>
                  <a:pt x="607358" y="816047"/>
                </a:lnTo>
                <a:lnTo>
                  <a:pt x="636980" y="801831"/>
                </a:lnTo>
                <a:lnTo>
                  <a:pt x="665517" y="785213"/>
                </a:lnTo>
                <a:lnTo>
                  <a:pt x="692813" y="766208"/>
                </a:lnTo>
                <a:lnTo>
                  <a:pt x="718716" y="744831"/>
                </a:lnTo>
                <a:lnTo>
                  <a:pt x="743070" y="721098"/>
                </a:lnTo>
                <a:lnTo>
                  <a:pt x="765720" y="695023"/>
                </a:lnTo>
                <a:lnTo>
                  <a:pt x="786132" y="667144"/>
                </a:lnTo>
                <a:lnTo>
                  <a:pt x="803881" y="638124"/>
                </a:lnTo>
                <a:lnTo>
                  <a:pt x="818988" y="608119"/>
                </a:lnTo>
                <a:lnTo>
                  <a:pt x="831471" y="577281"/>
                </a:lnTo>
                <a:lnTo>
                  <a:pt x="841351" y="545765"/>
                </a:lnTo>
                <a:lnTo>
                  <a:pt x="848646" y="513726"/>
                </a:lnTo>
                <a:lnTo>
                  <a:pt x="853376" y="481315"/>
                </a:lnTo>
                <a:lnTo>
                  <a:pt x="855561" y="448689"/>
                </a:lnTo>
                <a:lnTo>
                  <a:pt x="855220" y="416000"/>
                </a:lnTo>
                <a:lnTo>
                  <a:pt x="852372" y="383403"/>
                </a:lnTo>
                <a:lnTo>
                  <a:pt x="847037" y="351052"/>
                </a:lnTo>
                <a:lnTo>
                  <a:pt x="839234" y="319099"/>
                </a:lnTo>
                <a:lnTo>
                  <a:pt x="828983" y="287701"/>
                </a:lnTo>
                <a:lnTo>
                  <a:pt x="816303" y="257009"/>
                </a:lnTo>
                <a:lnTo>
                  <a:pt x="801214" y="227179"/>
                </a:lnTo>
                <a:lnTo>
                  <a:pt x="783734" y="198364"/>
                </a:lnTo>
                <a:lnTo>
                  <a:pt x="763885" y="170718"/>
                </a:lnTo>
                <a:lnTo>
                  <a:pt x="741684" y="144395"/>
                </a:lnTo>
                <a:lnTo>
                  <a:pt x="717151" y="119550"/>
                </a:lnTo>
                <a:lnTo>
                  <a:pt x="690307" y="96335"/>
                </a:lnTo>
                <a:lnTo>
                  <a:pt x="661718" y="75305"/>
                </a:lnTo>
                <a:lnTo>
                  <a:pt x="632051" y="56893"/>
                </a:lnTo>
                <a:lnTo>
                  <a:pt x="601461" y="41082"/>
                </a:lnTo>
                <a:lnTo>
                  <a:pt x="570101" y="27858"/>
                </a:lnTo>
                <a:lnTo>
                  <a:pt x="538127" y="17205"/>
                </a:lnTo>
                <a:lnTo>
                  <a:pt x="505693" y="9109"/>
                </a:lnTo>
                <a:lnTo>
                  <a:pt x="472953" y="3552"/>
                </a:lnTo>
                <a:lnTo>
                  <a:pt x="440062" y="521"/>
                </a:lnTo>
                <a:lnTo>
                  <a:pt x="407175" y="0"/>
                </a:lnTo>
                <a:lnTo>
                  <a:pt x="374445" y="1973"/>
                </a:lnTo>
                <a:lnTo>
                  <a:pt x="342029" y="6425"/>
                </a:lnTo>
                <a:lnTo>
                  <a:pt x="310079" y="13341"/>
                </a:lnTo>
                <a:lnTo>
                  <a:pt x="278751" y="22706"/>
                </a:lnTo>
                <a:lnTo>
                  <a:pt x="248199" y="34503"/>
                </a:lnTo>
                <a:lnTo>
                  <a:pt x="218577" y="48719"/>
                </a:lnTo>
                <a:lnTo>
                  <a:pt x="190041" y="65337"/>
                </a:lnTo>
                <a:lnTo>
                  <a:pt x="162745" y="84342"/>
                </a:lnTo>
                <a:lnTo>
                  <a:pt x="136842" y="105719"/>
                </a:lnTo>
                <a:lnTo>
                  <a:pt x="112489" y="129453"/>
                </a:lnTo>
                <a:lnTo>
                  <a:pt x="89838" y="15552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088136" y="0"/>
            <a:ext cx="8055864" cy="6858000"/>
          </a:xfrm>
          <a:custGeom>
            <a:avLst/>
            <a:gdLst/>
            <a:ahLst/>
            <a:cxnLst/>
            <a:rect l="l" t="t" r="r" b="b"/>
            <a:pathLst>
              <a:path w="8055864" h="6858000">
                <a:moveTo>
                  <a:pt x="0" y="6858000"/>
                </a:moveTo>
                <a:lnTo>
                  <a:pt x="8055864" y="6858000"/>
                </a:lnTo>
                <a:lnTo>
                  <a:pt x="8055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012877" y="0"/>
            <a:ext cx="2106" cy="6858000"/>
          </a:xfrm>
          <a:custGeom>
            <a:avLst/>
            <a:gdLst/>
            <a:ahLst/>
            <a:cxnLst/>
            <a:rect l="l" t="t" r="r" b="b"/>
            <a:pathLst>
              <a:path w="2106" h="6858000">
                <a:moveTo>
                  <a:pt x="0" y="6858000"/>
                </a:moveTo>
                <a:lnTo>
                  <a:pt x="2106" y="6858000"/>
                </a:lnTo>
                <a:lnTo>
                  <a:pt x="210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35735" y="0"/>
            <a:ext cx="155447" cy="6858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14984" y="0"/>
            <a:ext cx="73151" cy="6858000"/>
          </a:xfrm>
          <a:custGeom>
            <a:avLst/>
            <a:gdLst/>
            <a:ahLst/>
            <a:cxnLst/>
            <a:rect l="l" t="t" r="r" b="b"/>
            <a:pathLst>
              <a:path w="73151" h="6858000">
                <a:moveTo>
                  <a:pt x="0" y="6858000"/>
                </a:moveTo>
                <a:lnTo>
                  <a:pt x="73151" y="6858000"/>
                </a:lnTo>
                <a:lnTo>
                  <a:pt x="73151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62812" y="347472"/>
            <a:ext cx="1155191" cy="1219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589532" y="347472"/>
            <a:ext cx="905256" cy="12192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766315" y="347472"/>
            <a:ext cx="3061716" cy="12192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091940" y="316992"/>
            <a:ext cx="1325879" cy="124663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674108" y="330707"/>
            <a:ext cx="899160" cy="124663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643125" y="4357621"/>
            <a:ext cx="4876800" cy="178282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514603" y="578722"/>
            <a:ext cx="3631075" cy="12809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705"/>
              </a:lnSpc>
              <a:spcBef>
                <a:spcPts val="235"/>
              </a:spcBef>
            </a:pPr>
            <a:r>
              <a:rPr sz="4300" spc="4" dirty="0" smtClean="0">
                <a:solidFill>
                  <a:srgbClr val="562213"/>
                </a:solidFill>
                <a:latin typeface="Gill Sans MT"/>
                <a:cs typeface="Gill Sans MT"/>
              </a:rPr>
              <a:t>B</a:t>
            </a:r>
            <a:r>
              <a:rPr sz="4300" spc="-4" dirty="0" smtClean="0">
                <a:solidFill>
                  <a:srgbClr val="562213"/>
                </a:solidFill>
                <a:latin typeface="Gill Sans MT"/>
                <a:cs typeface="Gill Sans MT"/>
              </a:rPr>
              <a:t>i</a:t>
            </a:r>
            <a:r>
              <a:rPr sz="4300" spc="4" dirty="0" smtClean="0">
                <a:solidFill>
                  <a:srgbClr val="562213"/>
                </a:solidFill>
                <a:latin typeface="Gill Sans MT"/>
                <a:cs typeface="Gill Sans MT"/>
              </a:rPr>
              <a:t>-</a:t>
            </a:r>
            <a:r>
              <a:rPr sz="43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imp</a:t>
            </a:r>
            <a:r>
              <a:rPr sz="4300" spc="-14" dirty="0" smtClean="0">
                <a:solidFill>
                  <a:srgbClr val="562213"/>
                </a:solidFill>
                <a:latin typeface="Gill Sans MT"/>
                <a:cs typeface="Gill Sans MT"/>
              </a:rPr>
              <a:t>l</a:t>
            </a:r>
            <a:r>
              <a:rPr sz="43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ikasi</a:t>
            </a:r>
            <a:r>
              <a:rPr sz="4300" spc="114" dirty="0" smtClean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43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/</a:t>
            </a:r>
            <a:r>
              <a:rPr sz="4300" spc="139" dirty="0" smtClean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4400" spc="0" dirty="0" smtClean="0">
                <a:solidFill>
                  <a:srgbClr val="562213"/>
                </a:solidFill>
                <a:latin typeface="Symbol"/>
                <a:cs typeface="Symbol"/>
              </a:rPr>
              <a:t></a:t>
            </a:r>
            <a:endParaRPr sz="4400">
              <a:latin typeface="Symbol"/>
              <a:cs typeface="Symbol"/>
            </a:endParaRPr>
          </a:p>
          <a:p>
            <a:pPr marL="94996" marR="85160">
              <a:lnSpc>
                <a:spcPct val="96638"/>
              </a:lnSpc>
              <a:spcBef>
                <a:spcPts val="2336"/>
              </a:spcBef>
            </a:pPr>
            <a:r>
              <a:rPr sz="2400" spc="0" dirty="0" smtClean="0">
                <a:latin typeface="Gill Sans MT"/>
                <a:cs typeface="Gill Sans MT"/>
              </a:rPr>
              <a:t>Defin</a:t>
            </a:r>
            <a:r>
              <a:rPr sz="2400" spc="4" dirty="0" smtClean="0">
                <a:latin typeface="Gill Sans MT"/>
                <a:cs typeface="Gill Sans MT"/>
              </a:rPr>
              <a:t>i</a:t>
            </a:r>
            <a:r>
              <a:rPr sz="2400" spc="0" dirty="0" smtClean="0">
                <a:latin typeface="Gill Sans MT"/>
                <a:cs typeface="Gill Sans MT"/>
              </a:rPr>
              <a:t>si</a:t>
            </a:r>
            <a:r>
              <a:rPr sz="2400" spc="5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8.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96899" y="1971549"/>
            <a:ext cx="1943922" cy="3305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0"/>
              </a:lnSpc>
              <a:spcBef>
                <a:spcPts val="129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Mis</a:t>
            </a:r>
            <a:r>
              <a:rPr sz="3600" spc="-9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l</a:t>
            </a:r>
            <a:r>
              <a:rPr sz="3600" spc="-50" baseline="1197" dirty="0" smtClean="0">
                <a:latin typeface="Gill Sans MT"/>
                <a:cs typeface="Gill Sans MT"/>
              </a:rPr>
              <a:t>n</a:t>
            </a:r>
            <a:r>
              <a:rPr sz="3600" spc="0" baseline="1197" dirty="0" smtClean="0">
                <a:latin typeface="Gill Sans MT"/>
                <a:cs typeface="Gill Sans MT"/>
              </a:rPr>
              <a:t>ya</a:t>
            </a:r>
            <a:r>
              <a:rPr sz="3600" spc="410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p</a:t>
            </a:r>
            <a:r>
              <a:rPr sz="3600" spc="385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dan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596769" y="1971549"/>
            <a:ext cx="5306385" cy="3305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0"/>
              </a:lnSpc>
              <a:spcBef>
                <a:spcPts val="129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q</a:t>
            </a:r>
            <a:r>
              <a:rPr sz="3600" spc="405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ad</a:t>
            </a:r>
            <a:r>
              <a:rPr sz="3600" spc="-9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lah</a:t>
            </a:r>
            <a:r>
              <a:rPr sz="3600" spc="405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p</a:t>
            </a:r>
            <a:r>
              <a:rPr sz="3600" spc="-64" baseline="1197" dirty="0" smtClean="0">
                <a:latin typeface="Gill Sans MT"/>
                <a:cs typeface="Gill Sans MT"/>
              </a:rPr>
              <a:t>r</a:t>
            </a:r>
            <a:r>
              <a:rPr sz="3600" spc="0" baseline="1197" dirty="0" smtClean="0">
                <a:latin typeface="Gill Sans MT"/>
                <a:cs typeface="Gill Sans MT"/>
              </a:rPr>
              <a:t>o</a:t>
            </a:r>
            <a:r>
              <a:rPr sz="3600" spc="-4" baseline="1197" dirty="0" smtClean="0">
                <a:latin typeface="Gill Sans MT"/>
                <a:cs typeface="Gill Sans MT"/>
              </a:rPr>
              <a:t>p</a:t>
            </a:r>
            <a:r>
              <a:rPr sz="3600" spc="0" baseline="1197" dirty="0" smtClean="0">
                <a:latin typeface="Gill Sans MT"/>
                <a:cs typeface="Gill Sans MT"/>
              </a:rPr>
              <a:t>osisi</a:t>
            </a:r>
            <a:r>
              <a:rPr sz="3600" spc="395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biimplikasi,</a:t>
            </a:r>
            <a:r>
              <a:rPr sz="3600" spc="154" baseline="1207" dirty="0" smtClean="0">
                <a:latin typeface="Times New Roman"/>
                <a:cs typeface="Times New Roman"/>
              </a:rPr>
              <a:t> </a:t>
            </a:r>
            <a:r>
              <a:rPr sz="3600" spc="-19" baseline="1197" dirty="0" smtClean="0">
                <a:latin typeface="Gill Sans MT"/>
                <a:cs typeface="Gill Sans MT"/>
              </a:rPr>
              <a:t>“</a:t>
            </a:r>
            <a:r>
              <a:rPr sz="3600" spc="0" baseline="1197" dirty="0" smtClean="0">
                <a:latin typeface="Gill Sans MT"/>
                <a:cs typeface="Gill Sans MT"/>
              </a:rPr>
              <a:t>p</a:t>
            </a:r>
            <a:r>
              <a:rPr sz="3600" spc="344" baseline="1197" dirty="0" smtClean="0">
                <a:latin typeface="Gill Sans MT"/>
                <a:cs typeface="Gill Sans MT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j</a:t>
            </a:r>
            <a:r>
              <a:rPr sz="3600" spc="-9" baseline="1197" dirty="0" smtClean="0">
                <a:latin typeface="Gill Sans MT"/>
                <a:cs typeface="Gill Sans MT"/>
              </a:rPr>
              <a:t>i</a:t>
            </a:r>
            <a:r>
              <a:rPr sz="3600" spc="0" baseline="1197" dirty="0" smtClean="0">
                <a:latin typeface="Gill Sans MT"/>
                <a:cs typeface="Gill Sans MT"/>
              </a:rPr>
              <a:t>ka</a:t>
            </a:r>
            <a:r>
              <a:rPr sz="3600" spc="405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dan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925832" y="2333170"/>
            <a:ext cx="692445" cy="7003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625"/>
              </a:lnSpc>
              <a:spcBef>
                <a:spcPts val="131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p</a:t>
            </a:r>
            <a:r>
              <a:rPr sz="3600" spc="0" baseline="1207" dirty="0" smtClean="0">
                <a:latin typeface="Times New Roman"/>
                <a:cs typeface="Times New Roman"/>
              </a:rPr>
              <a:t> </a:t>
            </a:r>
            <a:r>
              <a:rPr sz="3600" spc="169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33" dirty="0" smtClean="0">
                <a:latin typeface="Symbol"/>
                <a:cs typeface="Symbol"/>
              </a:rPr>
              <a:t></a:t>
            </a:r>
            <a:endParaRPr sz="2400">
              <a:latin typeface="Symbol"/>
              <a:cs typeface="Symbol"/>
            </a:endParaRPr>
          </a:p>
          <a:p>
            <a:pPr marL="76205" marR="107267" algn="ctr">
              <a:lnSpc>
                <a:spcPct val="96638"/>
              </a:lnSpc>
            </a:pPr>
            <a:r>
              <a:rPr sz="2400" spc="0" dirty="0" smtClean="0">
                <a:latin typeface="Gill Sans MT"/>
                <a:cs typeface="Gill Sans MT"/>
              </a:rPr>
              <a:t>dan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96899" y="2339078"/>
            <a:ext cx="76293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ha</a:t>
            </a:r>
            <a:r>
              <a:rPr sz="3600" spc="-50" baseline="1197" dirty="0" smtClean="0">
                <a:latin typeface="Gill Sans MT"/>
                <a:cs typeface="Gill Sans MT"/>
              </a:rPr>
              <a:t>n</a:t>
            </a:r>
            <a:r>
              <a:rPr sz="3600" spc="0" baseline="1197" dirty="0" smtClean="0">
                <a:latin typeface="Gill Sans MT"/>
                <a:cs typeface="Gill Sans MT"/>
              </a:rPr>
              <a:t>ya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462531" y="2339078"/>
            <a:ext cx="48206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jika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045081" y="2339078"/>
            <a:ext cx="42042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q”,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37333" y="2339078"/>
            <a:ext cx="61717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yang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56662" y="2339078"/>
            <a:ext cx="152714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di</a:t>
            </a:r>
            <a:r>
              <a:rPr sz="3600" spc="-9" baseline="1197" dirty="0" smtClean="0">
                <a:latin typeface="Gill Sans MT"/>
                <a:cs typeface="Gill Sans MT"/>
              </a:rPr>
              <a:t>s</a:t>
            </a:r>
            <a:r>
              <a:rPr sz="3600" spc="0" baseline="1197" dirty="0" smtClean="0">
                <a:latin typeface="Gill Sans MT"/>
                <a:cs typeface="Gill Sans MT"/>
              </a:rPr>
              <a:t>imbolkan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886081" y="2339078"/>
            <a:ext cx="93675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deng</a:t>
            </a:r>
            <a:r>
              <a:rPr sz="3600" spc="-4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n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619257" y="2339078"/>
            <a:ext cx="346963" cy="6944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6143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q</a:t>
            </a:r>
            <a:endParaRPr sz="2400">
              <a:latin typeface="Gill Sans MT"/>
              <a:cs typeface="Gill Sans MT"/>
            </a:endParaRPr>
          </a:p>
          <a:p>
            <a:pPr marL="12700" marR="45720">
              <a:lnSpc>
                <a:spcPct val="96638"/>
              </a:lnSpc>
            </a:pPr>
            <a:r>
              <a:rPr sz="2400" spc="0" dirty="0" smtClean="0">
                <a:latin typeface="Gill Sans MT"/>
                <a:cs typeface="Gill Sans MT"/>
              </a:rPr>
              <a:t>q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930404" y="2339078"/>
            <a:ext cx="973631" cy="6944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1383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ad</a:t>
            </a:r>
            <a:r>
              <a:rPr sz="3600" spc="-9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lah</a:t>
            </a:r>
            <a:endParaRPr sz="2400">
              <a:latin typeface="Gill Sans MT"/>
              <a:cs typeface="Gill Sans MT"/>
            </a:endParaRPr>
          </a:p>
          <a:p>
            <a:pPr marL="12700" marR="463">
              <a:lnSpc>
                <a:spcPct val="96638"/>
              </a:lnSpc>
            </a:pPr>
            <a:r>
              <a:rPr sz="2400" spc="0" dirty="0" smtClean="0">
                <a:latin typeface="Gill Sans MT"/>
                <a:cs typeface="Gill Sans MT"/>
              </a:rPr>
              <a:t>bernilai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96899" y="2703314"/>
            <a:ext cx="119217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p</a:t>
            </a:r>
            <a:r>
              <a:rPr sz="3600" spc="-59" baseline="1197" dirty="0" smtClean="0">
                <a:latin typeface="Gill Sans MT"/>
                <a:cs typeface="Gill Sans MT"/>
              </a:rPr>
              <a:t>r</a:t>
            </a:r>
            <a:r>
              <a:rPr sz="3600" spc="0" baseline="1197" dirty="0" smtClean="0">
                <a:latin typeface="Gill Sans MT"/>
                <a:cs typeface="Gill Sans MT"/>
              </a:rPr>
              <a:t>op</a:t>
            </a:r>
            <a:r>
              <a:rPr sz="3600" spc="-9" baseline="1197" dirty="0" smtClean="0">
                <a:latin typeface="Gill Sans MT"/>
                <a:cs typeface="Gill Sans MT"/>
              </a:rPr>
              <a:t>o</a:t>
            </a:r>
            <a:r>
              <a:rPr sz="3600" spc="0" baseline="1197" dirty="0" smtClean="0">
                <a:latin typeface="Gill Sans MT"/>
                <a:cs typeface="Gill Sans MT"/>
              </a:rPr>
              <a:t>sisi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77441" y="2703314"/>
            <a:ext cx="61717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yang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81529" y="2703314"/>
            <a:ext cx="97316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bernilai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40972" y="2703314"/>
            <a:ext cx="134770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bena</a:t>
            </a:r>
            <a:r>
              <a:rPr sz="3600" spc="-244" baseline="1197" dirty="0" smtClean="0">
                <a:latin typeface="Gill Sans MT"/>
                <a:cs typeface="Gill Sans MT"/>
              </a:rPr>
              <a:t>r</a:t>
            </a:r>
            <a:r>
              <a:rPr sz="3600" spc="0" baseline="1197" dirty="0" smtClean="0">
                <a:latin typeface="Gill Sans MT"/>
                <a:cs typeface="Gill Sans MT"/>
              </a:rPr>
              <a:t>,</a:t>
            </a:r>
            <a:r>
              <a:rPr sz="3600" spc="410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jika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73919" y="2703314"/>
            <a:ext cx="55406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nilai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15525" y="2703314"/>
            <a:ext cx="2235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p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96899" y="3069074"/>
            <a:ext cx="1961101" cy="6962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benar</a:t>
            </a:r>
            <a:r>
              <a:rPr sz="3600" spc="150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atau</a:t>
            </a:r>
            <a:r>
              <a:rPr sz="3600" spc="154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nilai</a:t>
            </a:r>
            <a:endParaRPr sz="2400">
              <a:latin typeface="Gill Sans MT"/>
              <a:cs typeface="Gill Sans MT"/>
            </a:endParaRPr>
          </a:p>
          <a:p>
            <a:pPr marL="12700" marR="45720">
              <a:lnSpc>
                <a:spcPct val="96638"/>
              </a:lnSpc>
            </a:pPr>
            <a:r>
              <a:rPr sz="2400" spc="0" dirty="0" smtClean="0">
                <a:latin typeface="Gill Sans MT"/>
                <a:cs typeface="Gill Sans MT"/>
              </a:rPr>
              <a:t>sal</a:t>
            </a:r>
            <a:r>
              <a:rPr sz="2400" spc="-4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h.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83053" y="3069074"/>
            <a:ext cx="2235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p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31466" y="3069074"/>
            <a:ext cx="50897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dan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65128" y="3069074"/>
            <a:ext cx="2235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q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12016" y="3069074"/>
            <a:ext cx="97316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bernilai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10237" y="3069074"/>
            <a:ext cx="66700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sal</a:t>
            </a:r>
            <a:r>
              <a:rPr sz="3600" spc="-4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h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02514" y="3069074"/>
            <a:ext cx="50897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dan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35920" y="3069074"/>
            <a:ext cx="48206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jika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41888" y="3069074"/>
            <a:ext cx="8955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la</a:t>
            </a:r>
            <a:r>
              <a:rPr sz="3600" spc="-14" baseline="1197" dirty="0" smtClean="0">
                <a:latin typeface="Gill Sans MT"/>
                <a:cs typeface="Gill Sans MT"/>
              </a:rPr>
              <a:t>i</a:t>
            </a:r>
            <a:r>
              <a:rPr sz="3600" spc="0" baseline="1197" dirty="0" smtClean="0">
                <a:latin typeface="Gill Sans MT"/>
                <a:cs typeface="Gill Sans MT"/>
              </a:rPr>
              <a:t>n</a:t>
            </a:r>
            <a:r>
              <a:rPr sz="3600" spc="-50" baseline="1197" dirty="0" smtClean="0">
                <a:latin typeface="Gill Sans MT"/>
                <a:cs typeface="Gill Sans MT"/>
              </a:rPr>
              <a:t>n</a:t>
            </a:r>
            <a:r>
              <a:rPr sz="3600" spc="0" baseline="1197" dirty="0" smtClean="0">
                <a:latin typeface="Gill Sans MT"/>
                <a:cs typeface="Gill Sans MT"/>
              </a:rPr>
              <a:t>ya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62636" y="3069074"/>
            <a:ext cx="63919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pasti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6899" y="3877057"/>
            <a:ext cx="71272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-300" baseline="1197" dirty="0" smtClean="0">
                <a:latin typeface="Gill Sans MT"/>
                <a:cs typeface="Gill Sans MT"/>
              </a:rPr>
              <a:t>T</a:t>
            </a:r>
            <a:r>
              <a:rPr sz="3600" spc="0" baseline="1197" dirty="0" smtClean="0">
                <a:latin typeface="Gill Sans MT"/>
                <a:cs typeface="Gill Sans MT"/>
              </a:rPr>
              <a:t>abel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22323" y="3877057"/>
            <a:ext cx="138176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-144" baseline="1197" dirty="0" smtClean="0">
                <a:latin typeface="Gill Sans MT"/>
                <a:cs typeface="Gill Sans MT"/>
              </a:rPr>
              <a:t>K</a:t>
            </a:r>
            <a:r>
              <a:rPr sz="3600" spc="0" baseline="1197" dirty="0" smtClean="0">
                <a:latin typeface="Gill Sans MT"/>
                <a:cs typeface="Gill Sans MT"/>
              </a:rPr>
              <a:t>ebenar</a:t>
            </a:r>
            <a:r>
              <a:rPr sz="3600" spc="-4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n</a:t>
            </a:r>
            <a:endParaRPr sz="24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500" y="0"/>
                </a:lnTo>
                <a:lnTo>
                  <a:pt x="0" y="819393"/>
                </a:lnTo>
                <a:lnTo>
                  <a:pt x="500" y="819393"/>
                </a:lnTo>
                <a:lnTo>
                  <a:pt x="67707" y="816677"/>
                </a:lnTo>
                <a:lnTo>
                  <a:pt x="133418" y="808667"/>
                </a:lnTo>
                <a:lnTo>
                  <a:pt x="197423" y="795576"/>
                </a:lnTo>
                <a:lnTo>
                  <a:pt x="259509" y="777614"/>
                </a:lnTo>
                <a:lnTo>
                  <a:pt x="319466" y="754992"/>
                </a:lnTo>
                <a:lnTo>
                  <a:pt x="377083" y="727922"/>
                </a:lnTo>
                <a:lnTo>
                  <a:pt x="432150" y="696614"/>
                </a:lnTo>
                <a:lnTo>
                  <a:pt x="484455" y="661280"/>
                </a:lnTo>
                <a:lnTo>
                  <a:pt x="533788" y="622130"/>
                </a:lnTo>
                <a:lnTo>
                  <a:pt x="579937" y="579375"/>
                </a:lnTo>
                <a:lnTo>
                  <a:pt x="622692" y="533226"/>
                </a:lnTo>
                <a:lnTo>
                  <a:pt x="661842" y="483896"/>
                </a:lnTo>
                <a:lnTo>
                  <a:pt x="697175" y="431593"/>
                </a:lnTo>
                <a:lnTo>
                  <a:pt x="728482" y="376530"/>
                </a:lnTo>
                <a:lnTo>
                  <a:pt x="755551" y="318918"/>
                </a:lnTo>
                <a:lnTo>
                  <a:pt x="778171" y="258967"/>
                </a:lnTo>
                <a:lnTo>
                  <a:pt x="796132" y="196889"/>
                </a:lnTo>
                <a:lnTo>
                  <a:pt x="809222" y="132894"/>
                </a:lnTo>
                <a:lnTo>
                  <a:pt x="817231" y="67194"/>
                </a:lnTo>
                <a:lnTo>
                  <a:pt x="819947" y="0"/>
                </a:lnTo>
                <a:close/>
              </a:path>
            </a:pathLst>
          </a:custGeom>
          <a:solidFill>
            <a:srgbClr val="FEFA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817231" y="67194"/>
                </a:lnTo>
                <a:lnTo>
                  <a:pt x="809222" y="132894"/>
                </a:lnTo>
                <a:lnTo>
                  <a:pt x="796132" y="196889"/>
                </a:lnTo>
                <a:lnTo>
                  <a:pt x="778171" y="258967"/>
                </a:lnTo>
                <a:lnTo>
                  <a:pt x="755551" y="318918"/>
                </a:lnTo>
                <a:lnTo>
                  <a:pt x="728482" y="376530"/>
                </a:lnTo>
                <a:lnTo>
                  <a:pt x="697175" y="431593"/>
                </a:lnTo>
                <a:lnTo>
                  <a:pt x="661842" y="483896"/>
                </a:lnTo>
                <a:lnTo>
                  <a:pt x="622692" y="533226"/>
                </a:lnTo>
                <a:lnTo>
                  <a:pt x="579937" y="579375"/>
                </a:lnTo>
                <a:lnTo>
                  <a:pt x="533788" y="622130"/>
                </a:lnTo>
                <a:lnTo>
                  <a:pt x="484455" y="661280"/>
                </a:lnTo>
                <a:lnTo>
                  <a:pt x="432150" y="696614"/>
                </a:lnTo>
                <a:lnTo>
                  <a:pt x="377083" y="727922"/>
                </a:lnTo>
                <a:lnTo>
                  <a:pt x="319466" y="754992"/>
                </a:lnTo>
                <a:lnTo>
                  <a:pt x="259509" y="777614"/>
                </a:lnTo>
                <a:lnTo>
                  <a:pt x="197423" y="795576"/>
                </a:lnTo>
                <a:lnTo>
                  <a:pt x="133418" y="808667"/>
                </a:lnTo>
                <a:lnTo>
                  <a:pt x="67707" y="816677"/>
                </a:lnTo>
                <a:lnTo>
                  <a:pt x="500" y="819393"/>
                </a:lnTo>
                <a:lnTo>
                  <a:pt x="333" y="819393"/>
                </a:lnTo>
                <a:lnTo>
                  <a:pt x="166" y="819393"/>
                </a:lnTo>
                <a:lnTo>
                  <a:pt x="0" y="819393"/>
                </a:lnTo>
                <a:lnTo>
                  <a:pt x="500" y="0"/>
                </a:lnTo>
                <a:lnTo>
                  <a:pt x="819947" y="0"/>
                </a:lnTo>
                <a:close/>
              </a:path>
            </a:pathLst>
          </a:custGeom>
          <a:ln w="3175">
            <a:solidFill>
              <a:srgbClr val="D2C3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8016" y="6096"/>
            <a:ext cx="1784603" cy="1783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8818" y="21092"/>
            <a:ext cx="1702141" cy="1702155"/>
          </a:xfrm>
          <a:custGeom>
            <a:avLst/>
            <a:gdLst/>
            <a:ahLst/>
            <a:cxnLst/>
            <a:rect l="l" t="t" r="r" b="b"/>
            <a:pathLst>
              <a:path w="1702141" h="1702155">
                <a:moveTo>
                  <a:pt x="0" y="851154"/>
                </a:moveTo>
                <a:lnTo>
                  <a:pt x="2821" y="781352"/>
                </a:lnTo>
                <a:lnTo>
                  <a:pt x="11139" y="713103"/>
                </a:lnTo>
                <a:lnTo>
                  <a:pt x="24734" y="646627"/>
                </a:lnTo>
                <a:lnTo>
                  <a:pt x="43388" y="582141"/>
                </a:lnTo>
                <a:lnTo>
                  <a:pt x="66881" y="519866"/>
                </a:lnTo>
                <a:lnTo>
                  <a:pt x="94995" y="460020"/>
                </a:lnTo>
                <a:lnTo>
                  <a:pt x="127510" y="402823"/>
                </a:lnTo>
                <a:lnTo>
                  <a:pt x="164207" y="348493"/>
                </a:lnTo>
                <a:lnTo>
                  <a:pt x="204869" y="297251"/>
                </a:lnTo>
                <a:lnTo>
                  <a:pt x="249274" y="249314"/>
                </a:lnTo>
                <a:lnTo>
                  <a:pt x="297205" y="204903"/>
                </a:lnTo>
                <a:lnTo>
                  <a:pt x="348443" y="164236"/>
                </a:lnTo>
                <a:lnTo>
                  <a:pt x="402768" y="127533"/>
                </a:lnTo>
                <a:lnTo>
                  <a:pt x="459961" y="95013"/>
                </a:lnTo>
                <a:lnTo>
                  <a:pt x="519804" y="66894"/>
                </a:lnTo>
                <a:lnTo>
                  <a:pt x="582077" y="43396"/>
                </a:lnTo>
                <a:lnTo>
                  <a:pt x="646561" y="24739"/>
                </a:lnTo>
                <a:lnTo>
                  <a:pt x="713038" y="11141"/>
                </a:lnTo>
                <a:lnTo>
                  <a:pt x="781289" y="2821"/>
                </a:lnTo>
                <a:lnTo>
                  <a:pt x="851093" y="0"/>
                </a:lnTo>
                <a:lnTo>
                  <a:pt x="920896" y="2821"/>
                </a:lnTo>
                <a:lnTo>
                  <a:pt x="989144" y="11141"/>
                </a:lnTo>
                <a:lnTo>
                  <a:pt x="1055619" y="24739"/>
                </a:lnTo>
                <a:lnTo>
                  <a:pt x="1120101" y="43396"/>
                </a:lnTo>
                <a:lnTo>
                  <a:pt x="1182371" y="66894"/>
                </a:lnTo>
                <a:lnTo>
                  <a:pt x="1242211" y="95013"/>
                </a:lnTo>
                <a:lnTo>
                  <a:pt x="1299401" y="127533"/>
                </a:lnTo>
                <a:lnTo>
                  <a:pt x="1353723" y="164236"/>
                </a:lnTo>
                <a:lnTo>
                  <a:pt x="1404957" y="204903"/>
                </a:lnTo>
                <a:lnTo>
                  <a:pt x="1452885" y="249314"/>
                </a:lnTo>
                <a:lnTo>
                  <a:pt x="1497287" y="297251"/>
                </a:lnTo>
                <a:lnTo>
                  <a:pt x="1537946" y="348493"/>
                </a:lnTo>
                <a:lnTo>
                  <a:pt x="1574641" y="402823"/>
                </a:lnTo>
                <a:lnTo>
                  <a:pt x="1607153" y="460020"/>
                </a:lnTo>
                <a:lnTo>
                  <a:pt x="1635265" y="519866"/>
                </a:lnTo>
                <a:lnTo>
                  <a:pt x="1658756" y="582141"/>
                </a:lnTo>
                <a:lnTo>
                  <a:pt x="1677409" y="646627"/>
                </a:lnTo>
                <a:lnTo>
                  <a:pt x="1691003" y="713103"/>
                </a:lnTo>
                <a:lnTo>
                  <a:pt x="1699320" y="781352"/>
                </a:lnTo>
                <a:lnTo>
                  <a:pt x="1702141" y="851154"/>
                </a:lnTo>
                <a:lnTo>
                  <a:pt x="1699320" y="920950"/>
                </a:lnTo>
                <a:lnTo>
                  <a:pt x="1691003" y="989192"/>
                </a:lnTo>
                <a:lnTo>
                  <a:pt x="1677409" y="1055661"/>
                </a:lnTo>
                <a:lnTo>
                  <a:pt x="1658756" y="1120138"/>
                </a:lnTo>
                <a:lnTo>
                  <a:pt x="1635265" y="1182404"/>
                </a:lnTo>
                <a:lnTo>
                  <a:pt x="1607153" y="1242241"/>
                </a:lnTo>
                <a:lnTo>
                  <a:pt x="1574641" y="1299428"/>
                </a:lnTo>
                <a:lnTo>
                  <a:pt x="1537946" y="1353747"/>
                </a:lnTo>
                <a:lnTo>
                  <a:pt x="1497287" y="1404979"/>
                </a:lnTo>
                <a:lnTo>
                  <a:pt x="1452885" y="1452905"/>
                </a:lnTo>
                <a:lnTo>
                  <a:pt x="1404957" y="1497306"/>
                </a:lnTo>
                <a:lnTo>
                  <a:pt x="1353723" y="1537963"/>
                </a:lnTo>
                <a:lnTo>
                  <a:pt x="1299401" y="1574657"/>
                </a:lnTo>
                <a:lnTo>
                  <a:pt x="1242211" y="1607169"/>
                </a:lnTo>
                <a:lnTo>
                  <a:pt x="1182371" y="1635280"/>
                </a:lnTo>
                <a:lnTo>
                  <a:pt x="1120101" y="1658771"/>
                </a:lnTo>
                <a:lnTo>
                  <a:pt x="1055619" y="1677423"/>
                </a:lnTo>
                <a:lnTo>
                  <a:pt x="989144" y="1691017"/>
                </a:lnTo>
                <a:lnTo>
                  <a:pt x="920896" y="1699334"/>
                </a:lnTo>
                <a:lnTo>
                  <a:pt x="851093" y="1702155"/>
                </a:lnTo>
                <a:lnTo>
                  <a:pt x="781289" y="1699334"/>
                </a:lnTo>
                <a:lnTo>
                  <a:pt x="713038" y="1691017"/>
                </a:lnTo>
                <a:lnTo>
                  <a:pt x="646561" y="1677423"/>
                </a:lnTo>
                <a:lnTo>
                  <a:pt x="582077" y="1658771"/>
                </a:lnTo>
                <a:lnTo>
                  <a:pt x="519804" y="1635280"/>
                </a:lnTo>
                <a:lnTo>
                  <a:pt x="459961" y="1607169"/>
                </a:lnTo>
                <a:lnTo>
                  <a:pt x="402768" y="1574657"/>
                </a:lnTo>
                <a:lnTo>
                  <a:pt x="348443" y="1537963"/>
                </a:lnTo>
                <a:lnTo>
                  <a:pt x="297205" y="1497306"/>
                </a:lnTo>
                <a:lnTo>
                  <a:pt x="249274" y="1452905"/>
                </a:lnTo>
                <a:lnTo>
                  <a:pt x="204869" y="1404979"/>
                </a:lnTo>
                <a:lnTo>
                  <a:pt x="164207" y="1353747"/>
                </a:lnTo>
                <a:lnTo>
                  <a:pt x="127510" y="1299428"/>
                </a:lnTo>
                <a:lnTo>
                  <a:pt x="94995" y="1242241"/>
                </a:lnTo>
                <a:lnTo>
                  <a:pt x="66881" y="1182404"/>
                </a:lnTo>
                <a:lnTo>
                  <a:pt x="43388" y="1120138"/>
                </a:lnTo>
                <a:lnTo>
                  <a:pt x="24734" y="1055661"/>
                </a:lnTo>
                <a:lnTo>
                  <a:pt x="11139" y="989192"/>
                </a:lnTo>
                <a:lnTo>
                  <a:pt x="2821" y="920950"/>
                </a:lnTo>
                <a:lnTo>
                  <a:pt x="0" y="851154"/>
                </a:lnTo>
                <a:close/>
              </a:path>
            </a:pathLst>
          </a:custGeom>
          <a:ln w="27304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2211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87586" y="1050710"/>
            <a:ext cx="1116277" cy="1111319"/>
          </a:xfrm>
          <a:custGeom>
            <a:avLst/>
            <a:gdLst/>
            <a:ahLst/>
            <a:cxnLst/>
            <a:rect l="l" t="t" r="r" b="b"/>
            <a:pathLst>
              <a:path w="1116277" h="1111319">
                <a:moveTo>
                  <a:pt x="118225" y="204547"/>
                </a:moveTo>
                <a:lnTo>
                  <a:pt x="147889" y="170370"/>
                </a:lnTo>
                <a:lnTo>
                  <a:pt x="179768" y="139247"/>
                </a:lnTo>
                <a:lnTo>
                  <a:pt x="213657" y="111200"/>
                </a:lnTo>
                <a:lnTo>
                  <a:pt x="249357" y="86249"/>
                </a:lnTo>
                <a:lnTo>
                  <a:pt x="286665" y="64414"/>
                </a:lnTo>
                <a:lnTo>
                  <a:pt x="325379" y="45716"/>
                </a:lnTo>
                <a:lnTo>
                  <a:pt x="365298" y="30176"/>
                </a:lnTo>
                <a:lnTo>
                  <a:pt x="406220" y="17814"/>
                </a:lnTo>
                <a:lnTo>
                  <a:pt x="447942" y="8650"/>
                </a:lnTo>
                <a:lnTo>
                  <a:pt x="490265" y="2705"/>
                </a:lnTo>
                <a:lnTo>
                  <a:pt x="532984" y="0"/>
                </a:lnTo>
                <a:lnTo>
                  <a:pt x="575900" y="554"/>
                </a:lnTo>
                <a:lnTo>
                  <a:pt x="618809" y="4389"/>
                </a:lnTo>
                <a:lnTo>
                  <a:pt x="661511" y="11525"/>
                </a:lnTo>
                <a:lnTo>
                  <a:pt x="703803" y="21983"/>
                </a:lnTo>
                <a:lnTo>
                  <a:pt x="745484" y="35783"/>
                </a:lnTo>
                <a:lnTo>
                  <a:pt x="786352" y="52945"/>
                </a:lnTo>
                <a:lnTo>
                  <a:pt x="826205" y="73490"/>
                </a:lnTo>
                <a:lnTo>
                  <a:pt x="864842" y="97439"/>
                </a:lnTo>
                <a:lnTo>
                  <a:pt x="902060" y="124812"/>
                </a:lnTo>
                <a:lnTo>
                  <a:pt x="937000" y="155037"/>
                </a:lnTo>
                <a:lnTo>
                  <a:pt x="968915" y="187404"/>
                </a:lnTo>
                <a:lnTo>
                  <a:pt x="997780" y="221713"/>
                </a:lnTo>
                <a:lnTo>
                  <a:pt x="1023571" y="257760"/>
                </a:lnTo>
                <a:lnTo>
                  <a:pt x="1046263" y="295346"/>
                </a:lnTo>
                <a:lnTo>
                  <a:pt x="1065832" y="334269"/>
                </a:lnTo>
                <a:lnTo>
                  <a:pt x="1082252" y="374326"/>
                </a:lnTo>
                <a:lnTo>
                  <a:pt x="1095501" y="415318"/>
                </a:lnTo>
                <a:lnTo>
                  <a:pt x="1105552" y="457042"/>
                </a:lnTo>
                <a:lnTo>
                  <a:pt x="1112382" y="499296"/>
                </a:lnTo>
                <a:lnTo>
                  <a:pt x="1115965" y="541881"/>
                </a:lnTo>
                <a:lnTo>
                  <a:pt x="1116277" y="584594"/>
                </a:lnTo>
                <a:lnTo>
                  <a:pt x="1113294" y="627233"/>
                </a:lnTo>
                <a:lnTo>
                  <a:pt x="1106991" y="669599"/>
                </a:lnTo>
                <a:lnTo>
                  <a:pt x="1097343" y="711488"/>
                </a:lnTo>
                <a:lnTo>
                  <a:pt x="1084326" y="752700"/>
                </a:lnTo>
                <a:lnTo>
                  <a:pt x="1067915" y="793033"/>
                </a:lnTo>
                <a:lnTo>
                  <a:pt x="1048085" y="832286"/>
                </a:lnTo>
                <a:lnTo>
                  <a:pt x="1024813" y="870257"/>
                </a:lnTo>
                <a:lnTo>
                  <a:pt x="998072" y="906745"/>
                </a:lnTo>
                <a:lnTo>
                  <a:pt x="968408" y="940923"/>
                </a:lnTo>
                <a:lnTo>
                  <a:pt x="936530" y="972046"/>
                </a:lnTo>
                <a:lnTo>
                  <a:pt x="902641" y="1000093"/>
                </a:lnTo>
                <a:lnTo>
                  <a:pt x="866942" y="1025045"/>
                </a:lnTo>
                <a:lnTo>
                  <a:pt x="829635" y="1046881"/>
                </a:lnTo>
                <a:lnTo>
                  <a:pt x="790922" y="1065581"/>
                </a:lnTo>
                <a:lnTo>
                  <a:pt x="751005" y="1081123"/>
                </a:lnTo>
                <a:lnTo>
                  <a:pt x="710084" y="1093489"/>
                </a:lnTo>
                <a:lnTo>
                  <a:pt x="668363" y="1102657"/>
                </a:lnTo>
                <a:lnTo>
                  <a:pt x="626042" y="1108607"/>
                </a:lnTo>
                <a:lnTo>
                  <a:pt x="583323" y="1111319"/>
                </a:lnTo>
                <a:lnTo>
                  <a:pt x="540408" y="1110772"/>
                </a:lnTo>
                <a:lnTo>
                  <a:pt x="497499" y="1106945"/>
                </a:lnTo>
                <a:lnTo>
                  <a:pt x="454797" y="1099820"/>
                </a:lnTo>
                <a:lnTo>
                  <a:pt x="412504" y="1089374"/>
                </a:lnTo>
                <a:lnTo>
                  <a:pt x="370822" y="1075588"/>
                </a:lnTo>
                <a:lnTo>
                  <a:pt x="329953" y="1058441"/>
                </a:lnTo>
                <a:lnTo>
                  <a:pt x="290098" y="1037914"/>
                </a:lnTo>
                <a:lnTo>
                  <a:pt x="251458" y="1013985"/>
                </a:lnTo>
                <a:lnTo>
                  <a:pt x="214237" y="986634"/>
                </a:lnTo>
                <a:lnTo>
                  <a:pt x="179297" y="956404"/>
                </a:lnTo>
                <a:lnTo>
                  <a:pt x="147381" y="924033"/>
                </a:lnTo>
                <a:lnTo>
                  <a:pt x="118515" y="889722"/>
                </a:lnTo>
                <a:lnTo>
                  <a:pt x="92722" y="853672"/>
                </a:lnTo>
                <a:lnTo>
                  <a:pt x="70028" y="816084"/>
                </a:lnTo>
                <a:lnTo>
                  <a:pt x="50457" y="777159"/>
                </a:lnTo>
                <a:lnTo>
                  <a:pt x="34033" y="737099"/>
                </a:lnTo>
                <a:lnTo>
                  <a:pt x="20783" y="696105"/>
                </a:lnTo>
                <a:lnTo>
                  <a:pt x="10729" y="654377"/>
                </a:lnTo>
                <a:lnTo>
                  <a:pt x="3898" y="612118"/>
                </a:lnTo>
                <a:lnTo>
                  <a:pt x="313" y="569529"/>
                </a:lnTo>
                <a:lnTo>
                  <a:pt x="0" y="526810"/>
                </a:lnTo>
                <a:lnTo>
                  <a:pt x="2982" y="484163"/>
                </a:lnTo>
                <a:lnTo>
                  <a:pt x="9285" y="441789"/>
                </a:lnTo>
                <a:lnTo>
                  <a:pt x="18934" y="399889"/>
                </a:lnTo>
                <a:lnTo>
                  <a:pt x="31953" y="358665"/>
                </a:lnTo>
                <a:lnTo>
                  <a:pt x="48367" y="318317"/>
                </a:lnTo>
                <a:lnTo>
                  <a:pt x="68200" y="279048"/>
                </a:lnTo>
                <a:lnTo>
                  <a:pt x="91478" y="241057"/>
                </a:lnTo>
                <a:lnTo>
                  <a:pt x="118225" y="20454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7962" y="1181142"/>
            <a:ext cx="855561" cy="850551"/>
          </a:xfrm>
          <a:custGeom>
            <a:avLst/>
            <a:gdLst/>
            <a:ahLst/>
            <a:cxnLst/>
            <a:rect l="l" t="t" r="r" b="b"/>
            <a:pathLst>
              <a:path w="855561" h="850551">
                <a:moveTo>
                  <a:pt x="89838" y="155527"/>
                </a:moveTo>
                <a:lnTo>
                  <a:pt x="69428" y="183390"/>
                </a:lnTo>
                <a:lnTo>
                  <a:pt x="51680" y="212396"/>
                </a:lnTo>
                <a:lnTo>
                  <a:pt x="36574" y="242392"/>
                </a:lnTo>
                <a:lnTo>
                  <a:pt x="24091" y="273222"/>
                </a:lnTo>
                <a:lnTo>
                  <a:pt x="14211" y="304733"/>
                </a:lnTo>
                <a:lnTo>
                  <a:pt x="6915" y="336771"/>
                </a:lnTo>
                <a:lnTo>
                  <a:pt x="2185" y="369181"/>
                </a:lnTo>
                <a:lnTo>
                  <a:pt x="0" y="401808"/>
                </a:lnTo>
                <a:lnTo>
                  <a:pt x="340" y="434500"/>
                </a:lnTo>
                <a:lnTo>
                  <a:pt x="3188" y="467101"/>
                </a:lnTo>
                <a:lnTo>
                  <a:pt x="8522" y="499458"/>
                </a:lnTo>
                <a:lnTo>
                  <a:pt x="16325" y="531416"/>
                </a:lnTo>
                <a:lnTo>
                  <a:pt x="26576" y="562820"/>
                </a:lnTo>
                <a:lnTo>
                  <a:pt x="39256" y="593518"/>
                </a:lnTo>
                <a:lnTo>
                  <a:pt x="54346" y="623354"/>
                </a:lnTo>
                <a:lnTo>
                  <a:pt x="71826" y="652175"/>
                </a:lnTo>
                <a:lnTo>
                  <a:pt x="91678" y="679825"/>
                </a:lnTo>
                <a:lnTo>
                  <a:pt x="113881" y="706151"/>
                </a:lnTo>
                <a:lnTo>
                  <a:pt x="138416" y="731000"/>
                </a:lnTo>
                <a:lnTo>
                  <a:pt x="165264" y="754215"/>
                </a:lnTo>
                <a:lnTo>
                  <a:pt x="193850" y="775245"/>
                </a:lnTo>
                <a:lnTo>
                  <a:pt x="223514" y="793657"/>
                </a:lnTo>
                <a:lnTo>
                  <a:pt x="254102" y="809468"/>
                </a:lnTo>
                <a:lnTo>
                  <a:pt x="285460" y="822692"/>
                </a:lnTo>
                <a:lnTo>
                  <a:pt x="317433" y="833345"/>
                </a:lnTo>
                <a:lnTo>
                  <a:pt x="349866" y="841442"/>
                </a:lnTo>
                <a:lnTo>
                  <a:pt x="382605" y="846998"/>
                </a:lnTo>
                <a:lnTo>
                  <a:pt x="415495" y="850029"/>
                </a:lnTo>
                <a:lnTo>
                  <a:pt x="448382" y="850551"/>
                </a:lnTo>
                <a:lnTo>
                  <a:pt x="481111" y="848577"/>
                </a:lnTo>
                <a:lnTo>
                  <a:pt x="513528" y="844125"/>
                </a:lnTo>
                <a:lnTo>
                  <a:pt x="545478" y="837209"/>
                </a:lnTo>
                <a:lnTo>
                  <a:pt x="576806" y="827844"/>
                </a:lnTo>
                <a:lnTo>
                  <a:pt x="607358" y="816047"/>
                </a:lnTo>
                <a:lnTo>
                  <a:pt x="636980" y="801831"/>
                </a:lnTo>
                <a:lnTo>
                  <a:pt x="665517" y="785213"/>
                </a:lnTo>
                <a:lnTo>
                  <a:pt x="692813" y="766208"/>
                </a:lnTo>
                <a:lnTo>
                  <a:pt x="718716" y="744831"/>
                </a:lnTo>
                <a:lnTo>
                  <a:pt x="743070" y="721098"/>
                </a:lnTo>
                <a:lnTo>
                  <a:pt x="765720" y="695023"/>
                </a:lnTo>
                <a:lnTo>
                  <a:pt x="786132" y="667144"/>
                </a:lnTo>
                <a:lnTo>
                  <a:pt x="803881" y="638124"/>
                </a:lnTo>
                <a:lnTo>
                  <a:pt x="818988" y="608119"/>
                </a:lnTo>
                <a:lnTo>
                  <a:pt x="831471" y="577281"/>
                </a:lnTo>
                <a:lnTo>
                  <a:pt x="841351" y="545765"/>
                </a:lnTo>
                <a:lnTo>
                  <a:pt x="848646" y="513726"/>
                </a:lnTo>
                <a:lnTo>
                  <a:pt x="853376" y="481315"/>
                </a:lnTo>
                <a:lnTo>
                  <a:pt x="855561" y="448689"/>
                </a:lnTo>
                <a:lnTo>
                  <a:pt x="855220" y="416000"/>
                </a:lnTo>
                <a:lnTo>
                  <a:pt x="852372" y="383403"/>
                </a:lnTo>
                <a:lnTo>
                  <a:pt x="847037" y="351052"/>
                </a:lnTo>
                <a:lnTo>
                  <a:pt x="839234" y="319099"/>
                </a:lnTo>
                <a:lnTo>
                  <a:pt x="828983" y="287701"/>
                </a:lnTo>
                <a:lnTo>
                  <a:pt x="816303" y="257009"/>
                </a:lnTo>
                <a:lnTo>
                  <a:pt x="801214" y="227179"/>
                </a:lnTo>
                <a:lnTo>
                  <a:pt x="783734" y="198364"/>
                </a:lnTo>
                <a:lnTo>
                  <a:pt x="763885" y="170718"/>
                </a:lnTo>
                <a:lnTo>
                  <a:pt x="741684" y="144395"/>
                </a:lnTo>
                <a:lnTo>
                  <a:pt x="717151" y="119550"/>
                </a:lnTo>
                <a:lnTo>
                  <a:pt x="690307" y="96335"/>
                </a:lnTo>
                <a:lnTo>
                  <a:pt x="661718" y="75305"/>
                </a:lnTo>
                <a:lnTo>
                  <a:pt x="632051" y="56893"/>
                </a:lnTo>
                <a:lnTo>
                  <a:pt x="601461" y="41082"/>
                </a:lnTo>
                <a:lnTo>
                  <a:pt x="570101" y="27858"/>
                </a:lnTo>
                <a:lnTo>
                  <a:pt x="538127" y="17205"/>
                </a:lnTo>
                <a:lnTo>
                  <a:pt x="505693" y="9109"/>
                </a:lnTo>
                <a:lnTo>
                  <a:pt x="472953" y="3552"/>
                </a:lnTo>
                <a:lnTo>
                  <a:pt x="440062" y="521"/>
                </a:lnTo>
                <a:lnTo>
                  <a:pt x="407175" y="0"/>
                </a:lnTo>
                <a:lnTo>
                  <a:pt x="374445" y="1973"/>
                </a:lnTo>
                <a:lnTo>
                  <a:pt x="342029" y="6425"/>
                </a:lnTo>
                <a:lnTo>
                  <a:pt x="310079" y="13341"/>
                </a:lnTo>
                <a:lnTo>
                  <a:pt x="278751" y="22706"/>
                </a:lnTo>
                <a:lnTo>
                  <a:pt x="248199" y="34503"/>
                </a:lnTo>
                <a:lnTo>
                  <a:pt x="218577" y="48719"/>
                </a:lnTo>
                <a:lnTo>
                  <a:pt x="190041" y="65337"/>
                </a:lnTo>
                <a:lnTo>
                  <a:pt x="162745" y="84342"/>
                </a:lnTo>
                <a:lnTo>
                  <a:pt x="136842" y="105719"/>
                </a:lnTo>
                <a:lnTo>
                  <a:pt x="112489" y="129453"/>
                </a:lnTo>
                <a:lnTo>
                  <a:pt x="89838" y="15552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88136" y="0"/>
            <a:ext cx="8055864" cy="6858000"/>
          </a:xfrm>
          <a:custGeom>
            <a:avLst/>
            <a:gdLst/>
            <a:ahLst/>
            <a:cxnLst/>
            <a:rect l="l" t="t" r="r" b="b"/>
            <a:pathLst>
              <a:path w="8055864" h="6858000">
                <a:moveTo>
                  <a:pt x="0" y="6858000"/>
                </a:moveTo>
                <a:lnTo>
                  <a:pt x="8055864" y="6858000"/>
                </a:lnTo>
                <a:lnTo>
                  <a:pt x="8055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12877" y="0"/>
            <a:ext cx="2106" cy="6858000"/>
          </a:xfrm>
          <a:custGeom>
            <a:avLst/>
            <a:gdLst/>
            <a:ahLst/>
            <a:cxnLst/>
            <a:rect l="l" t="t" r="r" b="b"/>
            <a:pathLst>
              <a:path w="2106" h="6858000">
                <a:moveTo>
                  <a:pt x="0" y="6858000"/>
                </a:moveTo>
                <a:lnTo>
                  <a:pt x="2106" y="6858000"/>
                </a:lnTo>
                <a:lnTo>
                  <a:pt x="210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35735" y="0"/>
            <a:ext cx="155447" cy="6858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14984" y="0"/>
            <a:ext cx="73151" cy="6858000"/>
          </a:xfrm>
          <a:custGeom>
            <a:avLst/>
            <a:gdLst/>
            <a:ahLst/>
            <a:cxnLst/>
            <a:rect l="l" t="t" r="r" b="b"/>
            <a:pathLst>
              <a:path w="73151" h="6858000">
                <a:moveTo>
                  <a:pt x="0" y="6858000"/>
                </a:moveTo>
                <a:lnTo>
                  <a:pt x="73151" y="6858000"/>
                </a:lnTo>
                <a:lnTo>
                  <a:pt x="73151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62812" y="341375"/>
            <a:ext cx="4000500" cy="1219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434840" y="341375"/>
            <a:ext cx="879348" cy="12192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857500" y="4000500"/>
            <a:ext cx="910839" cy="370844"/>
          </a:xfrm>
          <a:custGeom>
            <a:avLst/>
            <a:gdLst/>
            <a:ahLst/>
            <a:cxnLst/>
            <a:rect l="l" t="t" r="r" b="b"/>
            <a:pathLst>
              <a:path w="910839" h="370844">
                <a:moveTo>
                  <a:pt x="0" y="370844"/>
                </a:moveTo>
                <a:lnTo>
                  <a:pt x="910839" y="370844"/>
                </a:lnTo>
                <a:lnTo>
                  <a:pt x="910839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3890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768333" y="4000500"/>
            <a:ext cx="1017995" cy="370844"/>
          </a:xfrm>
          <a:custGeom>
            <a:avLst/>
            <a:gdLst/>
            <a:ahLst/>
            <a:cxnLst/>
            <a:rect l="l" t="t" r="r" b="b"/>
            <a:pathLst>
              <a:path w="1017995" h="370844">
                <a:moveTo>
                  <a:pt x="0" y="370844"/>
                </a:moveTo>
                <a:lnTo>
                  <a:pt x="1017995" y="370844"/>
                </a:lnTo>
                <a:lnTo>
                  <a:pt x="1017995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3890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786365" y="4000500"/>
            <a:ext cx="2643259" cy="370844"/>
          </a:xfrm>
          <a:custGeom>
            <a:avLst/>
            <a:gdLst/>
            <a:ahLst/>
            <a:cxnLst/>
            <a:rect l="l" t="t" r="r" b="b"/>
            <a:pathLst>
              <a:path w="2643259" h="370844">
                <a:moveTo>
                  <a:pt x="0" y="370844"/>
                </a:moveTo>
                <a:lnTo>
                  <a:pt x="2643259" y="370844"/>
                </a:lnTo>
                <a:lnTo>
                  <a:pt x="2643259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3890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857500" y="4371344"/>
            <a:ext cx="910839" cy="370831"/>
          </a:xfrm>
          <a:custGeom>
            <a:avLst/>
            <a:gdLst/>
            <a:ahLst/>
            <a:cxnLst/>
            <a:rect l="l" t="t" r="r" b="b"/>
            <a:pathLst>
              <a:path w="910839" h="370831">
                <a:moveTo>
                  <a:pt x="0" y="370831"/>
                </a:moveTo>
                <a:lnTo>
                  <a:pt x="910839" y="370831"/>
                </a:lnTo>
                <a:lnTo>
                  <a:pt x="910839" y="0"/>
                </a:lnTo>
                <a:lnTo>
                  <a:pt x="0" y="0"/>
                </a:lnTo>
                <a:lnTo>
                  <a:pt x="0" y="370831"/>
                </a:lnTo>
                <a:close/>
              </a:path>
            </a:pathLst>
          </a:custGeom>
          <a:solidFill>
            <a:srgbClr val="CEDC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768333" y="4371344"/>
            <a:ext cx="1017995" cy="370831"/>
          </a:xfrm>
          <a:custGeom>
            <a:avLst/>
            <a:gdLst/>
            <a:ahLst/>
            <a:cxnLst/>
            <a:rect l="l" t="t" r="r" b="b"/>
            <a:pathLst>
              <a:path w="1017995" h="370831">
                <a:moveTo>
                  <a:pt x="0" y="370831"/>
                </a:moveTo>
                <a:lnTo>
                  <a:pt x="1017995" y="370831"/>
                </a:lnTo>
                <a:lnTo>
                  <a:pt x="1017995" y="0"/>
                </a:lnTo>
                <a:lnTo>
                  <a:pt x="0" y="0"/>
                </a:lnTo>
                <a:lnTo>
                  <a:pt x="0" y="370831"/>
                </a:lnTo>
                <a:close/>
              </a:path>
            </a:pathLst>
          </a:custGeom>
          <a:solidFill>
            <a:srgbClr val="CEDC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786365" y="4371344"/>
            <a:ext cx="2643259" cy="370831"/>
          </a:xfrm>
          <a:custGeom>
            <a:avLst/>
            <a:gdLst/>
            <a:ahLst/>
            <a:cxnLst/>
            <a:rect l="l" t="t" r="r" b="b"/>
            <a:pathLst>
              <a:path w="2643259" h="370831">
                <a:moveTo>
                  <a:pt x="0" y="370831"/>
                </a:moveTo>
                <a:lnTo>
                  <a:pt x="2643259" y="370831"/>
                </a:lnTo>
                <a:lnTo>
                  <a:pt x="2643259" y="0"/>
                </a:lnTo>
                <a:lnTo>
                  <a:pt x="0" y="0"/>
                </a:lnTo>
                <a:lnTo>
                  <a:pt x="0" y="370831"/>
                </a:lnTo>
                <a:close/>
              </a:path>
            </a:pathLst>
          </a:custGeom>
          <a:solidFill>
            <a:srgbClr val="CEDC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857500" y="4742175"/>
            <a:ext cx="910839" cy="370844"/>
          </a:xfrm>
          <a:custGeom>
            <a:avLst/>
            <a:gdLst/>
            <a:ahLst/>
            <a:cxnLst/>
            <a:rect l="l" t="t" r="r" b="b"/>
            <a:pathLst>
              <a:path w="910839" h="370844">
                <a:moveTo>
                  <a:pt x="0" y="370844"/>
                </a:moveTo>
                <a:lnTo>
                  <a:pt x="910839" y="370844"/>
                </a:lnTo>
                <a:lnTo>
                  <a:pt x="910839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E8EE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768333" y="4742175"/>
            <a:ext cx="1017995" cy="370844"/>
          </a:xfrm>
          <a:custGeom>
            <a:avLst/>
            <a:gdLst/>
            <a:ahLst/>
            <a:cxnLst/>
            <a:rect l="l" t="t" r="r" b="b"/>
            <a:pathLst>
              <a:path w="1017995" h="370844">
                <a:moveTo>
                  <a:pt x="0" y="370844"/>
                </a:moveTo>
                <a:lnTo>
                  <a:pt x="1017995" y="370844"/>
                </a:lnTo>
                <a:lnTo>
                  <a:pt x="1017995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E8EE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786365" y="4742175"/>
            <a:ext cx="2643259" cy="370844"/>
          </a:xfrm>
          <a:custGeom>
            <a:avLst/>
            <a:gdLst/>
            <a:ahLst/>
            <a:cxnLst/>
            <a:rect l="l" t="t" r="r" b="b"/>
            <a:pathLst>
              <a:path w="2643259" h="370844">
                <a:moveTo>
                  <a:pt x="0" y="370844"/>
                </a:moveTo>
                <a:lnTo>
                  <a:pt x="2643259" y="370844"/>
                </a:lnTo>
                <a:lnTo>
                  <a:pt x="2643259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E8EE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857500" y="5113020"/>
            <a:ext cx="910839" cy="370844"/>
          </a:xfrm>
          <a:custGeom>
            <a:avLst/>
            <a:gdLst/>
            <a:ahLst/>
            <a:cxnLst/>
            <a:rect l="l" t="t" r="r" b="b"/>
            <a:pathLst>
              <a:path w="910839" h="370844">
                <a:moveTo>
                  <a:pt x="0" y="370844"/>
                </a:moveTo>
                <a:lnTo>
                  <a:pt x="910839" y="370844"/>
                </a:lnTo>
                <a:lnTo>
                  <a:pt x="910839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CEDC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768333" y="5113020"/>
            <a:ext cx="1017995" cy="370844"/>
          </a:xfrm>
          <a:custGeom>
            <a:avLst/>
            <a:gdLst/>
            <a:ahLst/>
            <a:cxnLst/>
            <a:rect l="l" t="t" r="r" b="b"/>
            <a:pathLst>
              <a:path w="1017995" h="370844">
                <a:moveTo>
                  <a:pt x="0" y="370844"/>
                </a:moveTo>
                <a:lnTo>
                  <a:pt x="1017995" y="370844"/>
                </a:lnTo>
                <a:lnTo>
                  <a:pt x="1017995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CEDC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786365" y="5113020"/>
            <a:ext cx="2643259" cy="370844"/>
          </a:xfrm>
          <a:custGeom>
            <a:avLst/>
            <a:gdLst/>
            <a:ahLst/>
            <a:cxnLst/>
            <a:rect l="l" t="t" r="r" b="b"/>
            <a:pathLst>
              <a:path w="2643259" h="370844">
                <a:moveTo>
                  <a:pt x="0" y="370844"/>
                </a:moveTo>
                <a:lnTo>
                  <a:pt x="2643259" y="370844"/>
                </a:lnTo>
                <a:lnTo>
                  <a:pt x="2643259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CEDC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857500" y="5483864"/>
            <a:ext cx="910839" cy="370831"/>
          </a:xfrm>
          <a:custGeom>
            <a:avLst/>
            <a:gdLst/>
            <a:ahLst/>
            <a:cxnLst/>
            <a:rect l="l" t="t" r="r" b="b"/>
            <a:pathLst>
              <a:path w="910839" h="370831">
                <a:moveTo>
                  <a:pt x="0" y="370831"/>
                </a:moveTo>
                <a:lnTo>
                  <a:pt x="910839" y="370831"/>
                </a:lnTo>
                <a:lnTo>
                  <a:pt x="910839" y="0"/>
                </a:lnTo>
                <a:lnTo>
                  <a:pt x="0" y="0"/>
                </a:lnTo>
                <a:lnTo>
                  <a:pt x="0" y="370831"/>
                </a:lnTo>
                <a:close/>
              </a:path>
            </a:pathLst>
          </a:custGeom>
          <a:solidFill>
            <a:srgbClr val="E8EE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768333" y="5483864"/>
            <a:ext cx="1017995" cy="370831"/>
          </a:xfrm>
          <a:custGeom>
            <a:avLst/>
            <a:gdLst/>
            <a:ahLst/>
            <a:cxnLst/>
            <a:rect l="l" t="t" r="r" b="b"/>
            <a:pathLst>
              <a:path w="1017995" h="370831">
                <a:moveTo>
                  <a:pt x="0" y="370831"/>
                </a:moveTo>
                <a:lnTo>
                  <a:pt x="1017995" y="370831"/>
                </a:lnTo>
                <a:lnTo>
                  <a:pt x="1017995" y="0"/>
                </a:lnTo>
                <a:lnTo>
                  <a:pt x="0" y="0"/>
                </a:lnTo>
                <a:lnTo>
                  <a:pt x="0" y="370831"/>
                </a:lnTo>
                <a:close/>
              </a:path>
            </a:pathLst>
          </a:custGeom>
          <a:solidFill>
            <a:srgbClr val="E8EE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786365" y="5483864"/>
            <a:ext cx="2643259" cy="370831"/>
          </a:xfrm>
          <a:custGeom>
            <a:avLst/>
            <a:gdLst/>
            <a:ahLst/>
            <a:cxnLst/>
            <a:rect l="l" t="t" r="r" b="b"/>
            <a:pathLst>
              <a:path w="2643259" h="370831">
                <a:moveTo>
                  <a:pt x="0" y="370831"/>
                </a:moveTo>
                <a:lnTo>
                  <a:pt x="2643259" y="370831"/>
                </a:lnTo>
                <a:lnTo>
                  <a:pt x="2643259" y="0"/>
                </a:lnTo>
                <a:lnTo>
                  <a:pt x="0" y="0"/>
                </a:lnTo>
                <a:lnTo>
                  <a:pt x="0" y="370831"/>
                </a:lnTo>
                <a:close/>
              </a:path>
            </a:pathLst>
          </a:custGeom>
          <a:solidFill>
            <a:srgbClr val="E8EE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851154" y="4371344"/>
            <a:ext cx="4584685" cy="0"/>
          </a:xfrm>
          <a:custGeom>
            <a:avLst/>
            <a:gdLst/>
            <a:ahLst/>
            <a:cxnLst/>
            <a:rect l="l" t="t" r="r" b="b"/>
            <a:pathLst>
              <a:path w="4584685">
                <a:moveTo>
                  <a:pt x="0" y="0"/>
                </a:moveTo>
                <a:lnTo>
                  <a:pt x="4584685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514603" y="594463"/>
            <a:ext cx="7388551" cy="17075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65">
              <a:lnSpc>
                <a:spcPts val="4535"/>
              </a:lnSpc>
              <a:spcBef>
                <a:spcPts val="226"/>
              </a:spcBef>
            </a:pPr>
            <a:r>
              <a:rPr sz="6450" spc="0" baseline="1336" dirty="0" smtClean="0">
                <a:solidFill>
                  <a:srgbClr val="562213"/>
                </a:solidFill>
                <a:latin typeface="Gill Sans MT"/>
                <a:cs typeface="Gill Sans MT"/>
              </a:rPr>
              <a:t>Bukan</a:t>
            </a:r>
            <a:r>
              <a:rPr sz="6450" spc="119" baseline="1348" dirty="0" smtClean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6450" spc="-225" baseline="1336" dirty="0" smtClean="0">
                <a:solidFill>
                  <a:srgbClr val="562213"/>
                </a:solidFill>
                <a:latin typeface="Gill Sans MT"/>
                <a:cs typeface="Gill Sans MT"/>
              </a:rPr>
              <a:t>D</a:t>
            </a:r>
            <a:r>
              <a:rPr sz="6450" spc="0" baseline="1336" dirty="0" smtClean="0">
                <a:solidFill>
                  <a:srgbClr val="562213"/>
                </a:solidFill>
                <a:latin typeface="Gill Sans MT"/>
                <a:cs typeface="Gill Sans MT"/>
              </a:rPr>
              <a:t>AN</a:t>
            </a:r>
            <a:r>
              <a:rPr sz="6450" spc="87" baseline="1348" dirty="0" smtClean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6450" spc="0" baseline="1336" dirty="0" smtClean="0">
                <a:solidFill>
                  <a:srgbClr val="562213"/>
                </a:solidFill>
                <a:latin typeface="Gill Sans MT"/>
                <a:cs typeface="Gill Sans MT"/>
              </a:rPr>
              <a:t>/</a:t>
            </a:r>
            <a:r>
              <a:rPr sz="6450" spc="129" baseline="1348" dirty="0" smtClean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6450" spc="0" baseline="1336" dirty="0" smtClean="0">
                <a:solidFill>
                  <a:srgbClr val="562213"/>
                </a:solidFill>
                <a:latin typeface="Gill Sans MT"/>
                <a:cs typeface="Gill Sans MT"/>
              </a:rPr>
              <a:t>|</a:t>
            </a:r>
            <a:endParaRPr sz="4300">
              <a:latin typeface="Gill Sans MT"/>
              <a:cs typeface="Gill Sans MT"/>
            </a:endParaRPr>
          </a:p>
          <a:p>
            <a:pPr marL="12700" marR="45765">
              <a:lnSpc>
                <a:spcPct val="96638"/>
              </a:lnSpc>
              <a:spcBef>
                <a:spcPts val="2393"/>
              </a:spcBef>
            </a:pPr>
            <a:r>
              <a:rPr sz="2400" spc="0" dirty="0" smtClean="0">
                <a:latin typeface="Gill Sans MT"/>
                <a:cs typeface="Gill Sans MT"/>
              </a:rPr>
              <a:t>Defin</a:t>
            </a:r>
            <a:r>
              <a:rPr sz="2400" spc="4" dirty="0" smtClean="0">
                <a:latin typeface="Gill Sans MT"/>
                <a:cs typeface="Gill Sans MT"/>
              </a:rPr>
              <a:t>i</a:t>
            </a:r>
            <a:r>
              <a:rPr sz="2400" spc="0" dirty="0" smtClean="0">
                <a:latin typeface="Gill Sans MT"/>
                <a:cs typeface="Gill Sans MT"/>
              </a:rPr>
              <a:t>si</a:t>
            </a:r>
            <a:r>
              <a:rPr sz="2400" spc="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Gill Sans MT"/>
                <a:cs typeface="Gill Sans MT"/>
              </a:rPr>
              <a:t>9</a:t>
            </a:r>
            <a:r>
              <a:rPr sz="2400" spc="0" dirty="0" smtClean="0">
                <a:latin typeface="Gill Sans MT"/>
                <a:cs typeface="Gill Sans MT"/>
              </a:rPr>
              <a:t>.</a:t>
            </a:r>
            <a:endParaRPr sz="2400">
              <a:latin typeface="Gill Sans MT"/>
              <a:cs typeface="Gill Sans MT"/>
            </a:endParaRPr>
          </a:p>
          <a:p>
            <a:pPr marL="12700">
              <a:lnSpc>
                <a:spcPct val="96638"/>
              </a:lnSpc>
              <a:spcBef>
                <a:spcPts val="699"/>
              </a:spcBef>
            </a:pPr>
            <a:r>
              <a:rPr sz="2400" spc="0" dirty="0" smtClean="0">
                <a:latin typeface="Gill Sans MT"/>
                <a:cs typeface="Gill Sans MT"/>
              </a:rPr>
              <a:t>Mis</a:t>
            </a:r>
            <a:r>
              <a:rPr sz="2400" spc="-9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lkan</a:t>
            </a:r>
            <a:r>
              <a:rPr sz="2400" spc="30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p</a:t>
            </a:r>
            <a:r>
              <a:rPr sz="2400" spc="28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dan</a:t>
            </a:r>
            <a:r>
              <a:rPr sz="2400" spc="29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q</a:t>
            </a:r>
            <a:r>
              <a:rPr sz="2400" spc="30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ad</a:t>
            </a:r>
            <a:r>
              <a:rPr sz="2400" spc="-9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lah</a:t>
            </a:r>
            <a:r>
              <a:rPr sz="2400" spc="29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p</a:t>
            </a:r>
            <a:r>
              <a:rPr sz="2400" spc="-64" dirty="0" smtClean="0">
                <a:latin typeface="Gill Sans MT"/>
                <a:cs typeface="Gill Sans MT"/>
              </a:rPr>
              <a:t>r</a:t>
            </a:r>
            <a:r>
              <a:rPr sz="2400" spc="0" dirty="0" smtClean="0">
                <a:latin typeface="Gill Sans MT"/>
                <a:cs typeface="Gill Sans MT"/>
              </a:rPr>
              <a:t>o</a:t>
            </a:r>
            <a:r>
              <a:rPr sz="2400" spc="-4" dirty="0" smtClean="0">
                <a:latin typeface="Gill Sans MT"/>
                <a:cs typeface="Gill Sans MT"/>
              </a:rPr>
              <a:t>p</a:t>
            </a:r>
            <a:r>
              <a:rPr sz="2400" spc="0" dirty="0" smtClean="0">
                <a:latin typeface="Gill Sans MT"/>
                <a:cs typeface="Gill Sans MT"/>
              </a:rPr>
              <a:t>osis</a:t>
            </a:r>
            <a:r>
              <a:rPr sz="2400" spc="-4" dirty="0" smtClean="0">
                <a:latin typeface="Gill Sans MT"/>
                <a:cs typeface="Gill Sans MT"/>
              </a:rPr>
              <a:t>i</a:t>
            </a:r>
            <a:r>
              <a:rPr sz="2400" spc="0" dirty="0" smtClean="0">
                <a:latin typeface="Gill Sans MT"/>
                <a:cs typeface="Gill Sans MT"/>
              </a:rPr>
              <a:t>.</a:t>
            </a:r>
            <a:r>
              <a:rPr sz="2400" spc="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P</a:t>
            </a:r>
            <a:r>
              <a:rPr sz="2400" spc="-64" dirty="0" smtClean="0">
                <a:latin typeface="Gill Sans MT"/>
                <a:cs typeface="Gill Sans MT"/>
              </a:rPr>
              <a:t>r</a:t>
            </a:r>
            <a:r>
              <a:rPr sz="2400" spc="0" dirty="0" smtClean="0">
                <a:latin typeface="Gill Sans MT"/>
                <a:cs typeface="Gill Sans MT"/>
              </a:rPr>
              <a:t>o</a:t>
            </a:r>
            <a:r>
              <a:rPr sz="2400" spc="-4" dirty="0" smtClean="0">
                <a:latin typeface="Gill Sans MT"/>
                <a:cs typeface="Gill Sans MT"/>
              </a:rPr>
              <a:t>p</a:t>
            </a:r>
            <a:r>
              <a:rPr sz="2400" spc="0" dirty="0" smtClean="0">
                <a:latin typeface="Gill Sans MT"/>
                <a:cs typeface="Gill Sans MT"/>
              </a:rPr>
              <a:t>osisi</a:t>
            </a:r>
            <a:r>
              <a:rPr sz="2400" spc="300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Gill Sans MT"/>
                <a:cs typeface="Gill Sans MT"/>
              </a:rPr>
              <a:t>“</a:t>
            </a:r>
            <a:r>
              <a:rPr sz="2400" spc="0" dirty="0" smtClean="0">
                <a:latin typeface="Gill Sans MT"/>
                <a:cs typeface="Gill Sans MT"/>
              </a:rPr>
              <a:t>p</a:t>
            </a:r>
            <a:r>
              <a:rPr sz="2400" spc="244" dirty="0" smtClean="0">
                <a:latin typeface="Gill Sans MT"/>
                <a:cs typeface="Gill Sans MT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bukan</a:t>
            </a:r>
            <a:r>
              <a:rPr sz="2400" spc="29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dan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14603" y="2337554"/>
            <a:ext cx="4021813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q”,</a:t>
            </a:r>
            <a:r>
              <a:rPr sz="3600" spc="209" baseline="1197" dirty="0" smtClean="0">
                <a:latin typeface="Gill Sans MT"/>
                <a:cs typeface="Gill Sans MT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yang</a:t>
            </a:r>
            <a:r>
              <a:rPr sz="3600" spc="515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disimbolkan</a:t>
            </a:r>
            <a:r>
              <a:rPr sz="3600" spc="515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deng</a:t>
            </a:r>
            <a:r>
              <a:rPr sz="3600" spc="-4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n</a:t>
            </a:r>
            <a:r>
              <a:rPr sz="3600" spc="520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p</a:t>
            </a:r>
            <a:endParaRPr sz="2400">
              <a:latin typeface="Gill Sans MT"/>
              <a:cs typeface="Gill Sans MT"/>
            </a:endParaRPr>
          </a:p>
          <a:p>
            <a:pPr marL="12700">
              <a:lnSpc>
                <a:spcPct val="96638"/>
              </a:lnSpc>
            </a:pPr>
            <a:r>
              <a:rPr sz="2400" spc="0" dirty="0" smtClean="0">
                <a:latin typeface="Gill Sans MT"/>
                <a:cs typeface="Gill Sans MT"/>
              </a:rPr>
              <a:t>bernilai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sal</a:t>
            </a:r>
            <a:r>
              <a:rPr sz="2400" spc="-4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h,</a:t>
            </a:r>
            <a:r>
              <a:rPr sz="2400" spc="-89" dirty="0" smtClean="0">
                <a:latin typeface="Times New Roman"/>
                <a:cs typeface="Times New Roman"/>
              </a:rPr>
              <a:t> </a:t>
            </a:r>
            <a:r>
              <a:rPr sz="2400" spc="-9" dirty="0" smtClean="0">
                <a:latin typeface="Gill Sans MT"/>
                <a:cs typeface="Gill Sans MT"/>
              </a:rPr>
              <a:t>j</a:t>
            </a:r>
            <a:r>
              <a:rPr sz="2400" spc="0" dirty="0" smtClean="0">
                <a:latin typeface="Gill Sans MT"/>
                <a:cs typeface="Gill Sans MT"/>
              </a:rPr>
              <a:t>ika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n</a:t>
            </a:r>
            <a:r>
              <a:rPr sz="2400" spc="-9" dirty="0" smtClean="0">
                <a:latin typeface="Gill Sans MT"/>
                <a:cs typeface="Gill Sans MT"/>
              </a:rPr>
              <a:t>i</a:t>
            </a:r>
            <a:r>
              <a:rPr sz="2400" spc="0" dirty="0" smtClean="0">
                <a:latin typeface="Gill Sans MT"/>
                <a:cs typeface="Gill Sans MT"/>
              </a:rPr>
              <a:t>lai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p</a:t>
            </a:r>
            <a:r>
              <a:rPr sz="2400" spc="13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bernilai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64517" y="2337554"/>
            <a:ext cx="333814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|</a:t>
            </a:r>
            <a:r>
              <a:rPr sz="3600" spc="515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q,</a:t>
            </a:r>
            <a:r>
              <a:rPr sz="3600" spc="269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ad</a:t>
            </a:r>
            <a:r>
              <a:rPr sz="3600" spc="-9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lah</a:t>
            </a:r>
            <a:r>
              <a:rPr sz="3600" spc="525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p</a:t>
            </a:r>
            <a:r>
              <a:rPr sz="3600" spc="-59" baseline="1197" dirty="0" smtClean="0">
                <a:latin typeface="Gill Sans MT"/>
                <a:cs typeface="Gill Sans MT"/>
              </a:rPr>
              <a:t>r</a:t>
            </a:r>
            <a:r>
              <a:rPr sz="3600" spc="0" baseline="1197" dirty="0" smtClean="0">
                <a:latin typeface="Gill Sans MT"/>
                <a:cs typeface="Gill Sans MT"/>
              </a:rPr>
              <a:t>op</a:t>
            </a:r>
            <a:r>
              <a:rPr sz="3600" spc="-9" baseline="1197" dirty="0" smtClean="0">
                <a:latin typeface="Gill Sans MT"/>
                <a:cs typeface="Gill Sans MT"/>
              </a:rPr>
              <a:t>o</a:t>
            </a:r>
            <a:r>
              <a:rPr sz="3600" spc="0" baseline="1197" dirty="0" smtClean="0">
                <a:latin typeface="Gill Sans MT"/>
                <a:cs typeface="Gill Sans MT"/>
              </a:rPr>
              <a:t>sisi</a:t>
            </a:r>
            <a:r>
              <a:rPr sz="3600" spc="525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yang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58421" y="2703314"/>
            <a:ext cx="77147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be</a:t>
            </a:r>
            <a:r>
              <a:rPr sz="3600" spc="-9" baseline="1197" dirty="0" smtClean="0">
                <a:latin typeface="Gill Sans MT"/>
                <a:cs typeface="Gill Sans MT"/>
              </a:rPr>
              <a:t>n</a:t>
            </a:r>
            <a:r>
              <a:rPr sz="3600" spc="0" baseline="1197" dirty="0" smtClean="0">
                <a:latin typeface="Gill Sans MT"/>
                <a:cs typeface="Gill Sans MT"/>
              </a:rPr>
              <a:t>ar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52806" y="2703314"/>
            <a:ext cx="50897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dan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884683" y="2703314"/>
            <a:ext cx="2235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q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31571" y="2703314"/>
            <a:ext cx="97164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be</a:t>
            </a:r>
            <a:r>
              <a:rPr sz="3600" spc="-9" baseline="1197" dirty="0" smtClean="0">
                <a:latin typeface="Gill Sans MT"/>
                <a:cs typeface="Gill Sans MT"/>
              </a:rPr>
              <a:t>r</a:t>
            </a:r>
            <a:r>
              <a:rPr sz="3600" spc="0" baseline="1197" dirty="0" smtClean="0">
                <a:latin typeface="Gill Sans MT"/>
                <a:cs typeface="Gill Sans MT"/>
              </a:rPr>
              <a:t>nilai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126995" y="2703314"/>
            <a:ext cx="80698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bena</a:t>
            </a:r>
            <a:r>
              <a:rPr sz="3600" spc="-254" baseline="1197" dirty="0" smtClean="0">
                <a:latin typeface="Gill Sans MT"/>
                <a:cs typeface="Gill Sans MT"/>
              </a:rPr>
              <a:t>r</a:t>
            </a:r>
            <a:r>
              <a:rPr sz="3600" spc="0" baseline="1197" dirty="0" smtClean="0">
                <a:latin typeface="Gill Sans MT"/>
                <a:cs typeface="Gill Sans MT"/>
              </a:rPr>
              <a:t>,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14603" y="3069074"/>
            <a:ext cx="256591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dan</a:t>
            </a:r>
            <a:r>
              <a:rPr sz="3600" spc="69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jika</a:t>
            </a:r>
            <a:r>
              <a:rPr sz="3600" spc="54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lain</a:t>
            </a:r>
            <a:r>
              <a:rPr sz="3600" spc="-50" baseline="1197" dirty="0" smtClean="0">
                <a:latin typeface="Gill Sans MT"/>
                <a:cs typeface="Gill Sans MT"/>
              </a:rPr>
              <a:t>n</a:t>
            </a:r>
            <a:r>
              <a:rPr sz="3600" spc="0" baseline="1197" dirty="0" smtClean="0">
                <a:latin typeface="Gill Sans MT"/>
                <a:cs typeface="Gill Sans MT"/>
              </a:rPr>
              <a:t>ya</a:t>
            </a:r>
            <a:r>
              <a:rPr sz="3600" spc="64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pasti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93594" y="3069074"/>
            <a:ext cx="77269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benar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14603" y="3511296"/>
            <a:ext cx="71272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-300" baseline="1197" dirty="0" smtClean="0">
                <a:latin typeface="Gill Sans MT"/>
                <a:cs typeface="Gill Sans MT"/>
              </a:rPr>
              <a:t>T</a:t>
            </a:r>
            <a:r>
              <a:rPr sz="3600" spc="0" baseline="1197" dirty="0" smtClean="0">
                <a:latin typeface="Gill Sans MT"/>
                <a:cs typeface="Gill Sans MT"/>
              </a:rPr>
              <a:t>abel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40027" y="3511296"/>
            <a:ext cx="138176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-144" baseline="1197" dirty="0" smtClean="0">
                <a:latin typeface="Gill Sans MT"/>
                <a:cs typeface="Gill Sans MT"/>
              </a:rPr>
              <a:t>K</a:t>
            </a:r>
            <a:r>
              <a:rPr sz="3600" spc="0" baseline="1197" dirty="0" smtClean="0">
                <a:latin typeface="Gill Sans MT"/>
                <a:cs typeface="Gill Sans MT"/>
              </a:rPr>
              <a:t>ebenar</a:t>
            </a:r>
            <a:r>
              <a:rPr sz="3600" spc="-4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n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57500" y="4000500"/>
            <a:ext cx="4572124" cy="3708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89511">
              <a:lnSpc>
                <a:spcPct val="96638"/>
              </a:lnSpc>
              <a:spcBef>
                <a:spcPts val="420"/>
              </a:spcBef>
            </a:pPr>
            <a:r>
              <a:rPr sz="1800" b="1" spc="0" dirty="0" smtClean="0">
                <a:solidFill>
                  <a:srgbClr val="FFFFFF"/>
                </a:solidFill>
                <a:latin typeface="Gill Sans MT"/>
                <a:cs typeface="Gill Sans MT"/>
              </a:rPr>
              <a:t>p</a:t>
            </a: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        </a:t>
            </a:r>
            <a:r>
              <a:rPr sz="1800" b="1" spc="2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Gill Sans MT"/>
                <a:cs typeface="Gill Sans MT"/>
              </a:rPr>
              <a:t>q</a:t>
            </a: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                    </a:t>
            </a:r>
            <a:r>
              <a:rPr sz="1800" b="1" spc="39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Gill Sans MT"/>
                <a:cs typeface="Gill Sans MT"/>
              </a:rPr>
              <a:t>p</a:t>
            </a:r>
            <a:r>
              <a:rPr sz="1800" b="1" spc="4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Gill Sans MT"/>
                <a:cs typeface="Gill Sans MT"/>
              </a:rPr>
              <a:t>|</a:t>
            </a:r>
            <a:r>
              <a:rPr sz="1800" b="1" spc="4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Gill Sans MT"/>
                <a:cs typeface="Gill Sans MT"/>
              </a:rPr>
              <a:t>q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57500" y="4371344"/>
            <a:ext cx="4572124" cy="370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1035">
              <a:lnSpc>
                <a:spcPct val="96638"/>
              </a:lnSpc>
              <a:spcBef>
                <a:spcPts val="420"/>
              </a:spcBef>
            </a:pPr>
            <a:r>
              <a:rPr sz="1800" spc="0" dirty="0" smtClean="0">
                <a:latin typeface="Gill Sans MT"/>
                <a:cs typeface="Gill Sans MT"/>
              </a:rPr>
              <a:t>B</a:t>
            </a:r>
            <a:r>
              <a:rPr sz="1800" spc="0" dirty="0" smtClean="0">
                <a:latin typeface="Times New Roman"/>
                <a:cs typeface="Times New Roman"/>
              </a:rPr>
              <a:t>             </a:t>
            </a:r>
            <a:r>
              <a:rPr sz="1800" spc="290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Gill Sans MT"/>
                <a:cs typeface="Gill Sans MT"/>
              </a:rPr>
              <a:t>B</a:t>
            </a:r>
            <a:r>
              <a:rPr sz="1800" spc="0" dirty="0" smtClean="0">
                <a:latin typeface="Times New Roman"/>
                <a:cs typeface="Times New Roman"/>
              </a:rPr>
              <a:t>                            </a:t>
            </a:r>
            <a:r>
              <a:rPr sz="1800" spc="440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Gill Sans MT"/>
                <a:cs typeface="Gill Sans MT"/>
              </a:rPr>
              <a:t>S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57500" y="4742175"/>
            <a:ext cx="4572124" cy="3708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1035">
              <a:lnSpc>
                <a:spcPct val="96638"/>
              </a:lnSpc>
              <a:spcBef>
                <a:spcPts val="425"/>
              </a:spcBef>
            </a:pPr>
            <a:r>
              <a:rPr sz="1800" spc="0" dirty="0" smtClean="0">
                <a:latin typeface="Gill Sans MT"/>
                <a:cs typeface="Gill Sans MT"/>
              </a:rPr>
              <a:t>B</a:t>
            </a:r>
            <a:r>
              <a:rPr sz="1800" spc="0" dirty="0" smtClean="0">
                <a:latin typeface="Times New Roman"/>
                <a:cs typeface="Times New Roman"/>
              </a:rPr>
              <a:t>             </a:t>
            </a:r>
            <a:r>
              <a:rPr sz="1800" spc="375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Gill Sans MT"/>
                <a:cs typeface="Gill Sans MT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                             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Gill Sans MT"/>
                <a:cs typeface="Gill Sans MT"/>
              </a:rPr>
              <a:t>B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57500" y="5113020"/>
            <a:ext cx="4572124" cy="3708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3227">
              <a:lnSpc>
                <a:spcPct val="96638"/>
              </a:lnSpc>
              <a:spcBef>
                <a:spcPts val="425"/>
              </a:spcBef>
            </a:pPr>
            <a:r>
              <a:rPr sz="1800" spc="0" dirty="0" smtClean="0">
                <a:latin typeface="Gill Sans MT"/>
                <a:cs typeface="Gill Sans MT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             </a:t>
            </a:r>
            <a:r>
              <a:rPr sz="1800" spc="385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Gill Sans MT"/>
                <a:cs typeface="Gill Sans MT"/>
              </a:rPr>
              <a:t>B</a:t>
            </a:r>
            <a:r>
              <a:rPr sz="1800" spc="0" dirty="0" smtClean="0">
                <a:latin typeface="Times New Roman"/>
                <a:cs typeface="Times New Roman"/>
              </a:rPr>
              <a:t>                            </a:t>
            </a:r>
            <a:r>
              <a:rPr sz="1800" spc="355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Gill Sans MT"/>
                <a:cs typeface="Gill Sans MT"/>
              </a:rPr>
              <a:t>B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857500" y="5483864"/>
            <a:ext cx="4572124" cy="370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3227">
              <a:lnSpc>
                <a:spcPct val="96638"/>
              </a:lnSpc>
              <a:spcBef>
                <a:spcPts val="425"/>
              </a:spcBef>
            </a:pPr>
            <a:r>
              <a:rPr sz="1800" spc="0" dirty="0" smtClean="0">
                <a:latin typeface="Gill Sans MT"/>
                <a:cs typeface="Gill Sans MT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              </a:t>
            </a:r>
            <a:r>
              <a:rPr sz="1800" spc="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Gill Sans MT"/>
                <a:cs typeface="Gill Sans MT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                             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Gill Sans MT"/>
                <a:cs typeface="Gill Sans MT"/>
              </a:rPr>
              <a:t>B</a:t>
            </a:r>
            <a:endParaRPr sz="18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500" y="0"/>
                </a:lnTo>
                <a:lnTo>
                  <a:pt x="0" y="819393"/>
                </a:lnTo>
                <a:lnTo>
                  <a:pt x="500" y="819393"/>
                </a:lnTo>
                <a:lnTo>
                  <a:pt x="67707" y="816677"/>
                </a:lnTo>
                <a:lnTo>
                  <a:pt x="133418" y="808667"/>
                </a:lnTo>
                <a:lnTo>
                  <a:pt x="197423" y="795576"/>
                </a:lnTo>
                <a:lnTo>
                  <a:pt x="259509" y="777614"/>
                </a:lnTo>
                <a:lnTo>
                  <a:pt x="319466" y="754992"/>
                </a:lnTo>
                <a:lnTo>
                  <a:pt x="377083" y="727922"/>
                </a:lnTo>
                <a:lnTo>
                  <a:pt x="432150" y="696614"/>
                </a:lnTo>
                <a:lnTo>
                  <a:pt x="484455" y="661280"/>
                </a:lnTo>
                <a:lnTo>
                  <a:pt x="533788" y="622130"/>
                </a:lnTo>
                <a:lnTo>
                  <a:pt x="579937" y="579375"/>
                </a:lnTo>
                <a:lnTo>
                  <a:pt x="622692" y="533226"/>
                </a:lnTo>
                <a:lnTo>
                  <a:pt x="661842" y="483896"/>
                </a:lnTo>
                <a:lnTo>
                  <a:pt x="697175" y="431593"/>
                </a:lnTo>
                <a:lnTo>
                  <a:pt x="728482" y="376530"/>
                </a:lnTo>
                <a:lnTo>
                  <a:pt x="755551" y="318918"/>
                </a:lnTo>
                <a:lnTo>
                  <a:pt x="778171" y="258967"/>
                </a:lnTo>
                <a:lnTo>
                  <a:pt x="796132" y="196889"/>
                </a:lnTo>
                <a:lnTo>
                  <a:pt x="809222" y="132894"/>
                </a:lnTo>
                <a:lnTo>
                  <a:pt x="817231" y="67194"/>
                </a:lnTo>
                <a:lnTo>
                  <a:pt x="819947" y="0"/>
                </a:lnTo>
                <a:close/>
              </a:path>
            </a:pathLst>
          </a:custGeom>
          <a:solidFill>
            <a:srgbClr val="FEFA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817231" y="67194"/>
                </a:lnTo>
                <a:lnTo>
                  <a:pt x="809222" y="132894"/>
                </a:lnTo>
                <a:lnTo>
                  <a:pt x="796132" y="196889"/>
                </a:lnTo>
                <a:lnTo>
                  <a:pt x="778171" y="258967"/>
                </a:lnTo>
                <a:lnTo>
                  <a:pt x="755551" y="318918"/>
                </a:lnTo>
                <a:lnTo>
                  <a:pt x="728482" y="376530"/>
                </a:lnTo>
                <a:lnTo>
                  <a:pt x="697175" y="431593"/>
                </a:lnTo>
                <a:lnTo>
                  <a:pt x="661842" y="483896"/>
                </a:lnTo>
                <a:lnTo>
                  <a:pt x="622692" y="533226"/>
                </a:lnTo>
                <a:lnTo>
                  <a:pt x="579937" y="579375"/>
                </a:lnTo>
                <a:lnTo>
                  <a:pt x="533788" y="622130"/>
                </a:lnTo>
                <a:lnTo>
                  <a:pt x="484455" y="661280"/>
                </a:lnTo>
                <a:lnTo>
                  <a:pt x="432150" y="696614"/>
                </a:lnTo>
                <a:lnTo>
                  <a:pt x="377083" y="727922"/>
                </a:lnTo>
                <a:lnTo>
                  <a:pt x="319466" y="754992"/>
                </a:lnTo>
                <a:lnTo>
                  <a:pt x="259509" y="777614"/>
                </a:lnTo>
                <a:lnTo>
                  <a:pt x="197423" y="795576"/>
                </a:lnTo>
                <a:lnTo>
                  <a:pt x="133418" y="808667"/>
                </a:lnTo>
                <a:lnTo>
                  <a:pt x="67707" y="816677"/>
                </a:lnTo>
                <a:lnTo>
                  <a:pt x="500" y="819393"/>
                </a:lnTo>
                <a:lnTo>
                  <a:pt x="333" y="819393"/>
                </a:lnTo>
                <a:lnTo>
                  <a:pt x="166" y="819393"/>
                </a:lnTo>
                <a:lnTo>
                  <a:pt x="0" y="819393"/>
                </a:lnTo>
                <a:lnTo>
                  <a:pt x="500" y="0"/>
                </a:lnTo>
                <a:lnTo>
                  <a:pt x="819947" y="0"/>
                </a:lnTo>
                <a:close/>
              </a:path>
            </a:pathLst>
          </a:custGeom>
          <a:ln w="3175">
            <a:solidFill>
              <a:srgbClr val="D2C3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8016" y="6096"/>
            <a:ext cx="1784603" cy="1783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68818" y="21092"/>
            <a:ext cx="1702141" cy="1702155"/>
          </a:xfrm>
          <a:custGeom>
            <a:avLst/>
            <a:gdLst/>
            <a:ahLst/>
            <a:cxnLst/>
            <a:rect l="l" t="t" r="r" b="b"/>
            <a:pathLst>
              <a:path w="1702141" h="1702155">
                <a:moveTo>
                  <a:pt x="0" y="851154"/>
                </a:moveTo>
                <a:lnTo>
                  <a:pt x="2821" y="781352"/>
                </a:lnTo>
                <a:lnTo>
                  <a:pt x="11139" y="713103"/>
                </a:lnTo>
                <a:lnTo>
                  <a:pt x="24734" y="646627"/>
                </a:lnTo>
                <a:lnTo>
                  <a:pt x="43388" y="582141"/>
                </a:lnTo>
                <a:lnTo>
                  <a:pt x="66881" y="519866"/>
                </a:lnTo>
                <a:lnTo>
                  <a:pt x="94995" y="460020"/>
                </a:lnTo>
                <a:lnTo>
                  <a:pt x="127510" y="402823"/>
                </a:lnTo>
                <a:lnTo>
                  <a:pt x="164207" y="348493"/>
                </a:lnTo>
                <a:lnTo>
                  <a:pt x="204869" y="297251"/>
                </a:lnTo>
                <a:lnTo>
                  <a:pt x="249274" y="249314"/>
                </a:lnTo>
                <a:lnTo>
                  <a:pt x="297205" y="204903"/>
                </a:lnTo>
                <a:lnTo>
                  <a:pt x="348443" y="164236"/>
                </a:lnTo>
                <a:lnTo>
                  <a:pt x="402768" y="127533"/>
                </a:lnTo>
                <a:lnTo>
                  <a:pt x="459961" y="95013"/>
                </a:lnTo>
                <a:lnTo>
                  <a:pt x="519804" y="66894"/>
                </a:lnTo>
                <a:lnTo>
                  <a:pt x="582077" y="43396"/>
                </a:lnTo>
                <a:lnTo>
                  <a:pt x="646561" y="24739"/>
                </a:lnTo>
                <a:lnTo>
                  <a:pt x="713038" y="11141"/>
                </a:lnTo>
                <a:lnTo>
                  <a:pt x="781289" y="2821"/>
                </a:lnTo>
                <a:lnTo>
                  <a:pt x="851093" y="0"/>
                </a:lnTo>
                <a:lnTo>
                  <a:pt x="920896" y="2821"/>
                </a:lnTo>
                <a:lnTo>
                  <a:pt x="989144" y="11141"/>
                </a:lnTo>
                <a:lnTo>
                  <a:pt x="1055619" y="24739"/>
                </a:lnTo>
                <a:lnTo>
                  <a:pt x="1120101" y="43396"/>
                </a:lnTo>
                <a:lnTo>
                  <a:pt x="1182371" y="66894"/>
                </a:lnTo>
                <a:lnTo>
                  <a:pt x="1242211" y="95013"/>
                </a:lnTo>
                <a:lnTo>
                  <a:pt x="1299401" y="127533"/>
                </a:lnTo>
                <a:lnTo>
                  <a:pt x="1353723" y="164236"/>
                </a:lnTo>
                <a:lnTo>
                  <a:pt x="1404957" y="204903"/>
                </a:lnTo>
                <a:lnTo>
                  <a:pt x="1452885" y="249314"/>
                </a:lnTo>
                <a:lnTo>
                  <a:pt x="1497287" y="297251"/>
                </a:lnTo>
                <a:lnTo>
                  <a:pt x="1537946" y="348493"/>
                </a:lnTo>
                <a:lnTo>
                  <a:pt x="1574641" y="402823"/>
                </a:lnTo>
                <a:lnTo>
                  <a:pt x="1607153" y="460020"/>
                </a:lnTo>
                <a:lnTo>
                  <a:pt x="1635265" y="519866"/>
                </a:lnTo>
                <a:lnTo>
                  <a:pt x="1658756" y="582141"/>
                </a:lnTo>
                <a:lnTo>
                  <a:pt x="1677409" y="646627"/>
                </a:lnTo>
                <a:lnTo>
                  <a:pt x="1691003" y="713103"/>
                </a:lnTo>
                <a:lnTo>
                  <a:pt x="1699320" y="781352"/>
                </a:lnTo>
                <a:lnTo>
                  <a:pt x="1702141" y="851154"/>
                </a:lnTo>
                <a:lnTo>
                  <a:pt x="1699320" y="920950"/>
                </a:lnTo>
                <a:lnTo>
                  <a:pt x="1691003" y="989192"/>
                </a:lnTo>
                <a:lnTo>
                  <a:pt x="1677409" y="1055661"/>
                </a:lnTo>
                <a:lnTo>
                  <a:pt x="1658756" y="1120138"/>
                </a:lnTo>
                <a:lnTo>
                  <a:pt x="1635265" y="1182404"/>
                </a:lnTo>
                <a:lnTo>
                  <a:pt x="1607153" y="1242241"/>
                </a:lnTo>
                <a:lnTo>
                  <a:pt x="1574641" y="1299428"/>
                </a:lnTo>
                <a:lnTo>
                  <a:pt x="1537946" y="1353747"/>
                </a:lnTo>
                <a:lnTo>
                  <a:pt x="1497287" y="1404979"/>
                </a:lnTo>
                <a:lnTo>
                  <a:pt x="1452885" y="1452905"/>
                </a:lnTo>
                <a:lnTo>
                  <a:pt x="1404957" y="1497306"/>
                </a:lnTo>
                <a:lnTo>
                  <a:pt x="1353723" y="1537963"/>
                </a:lnTo>
                <a:lnTo>
                  <a:pt x="1299401" y="1574657"/>
                </a:lnTo>
                <a:lnTo>
                  <a:pt x="1242211" y="1607169"/>
                </a:lnTo>
                <a:lnTo>
                  <a:pt x="1182371" y="1635280"/>
                </a:lnTo>
                <a:lnTo>
                  <a:pt x="1120101" y="1658771"/>
                </a:lnTo>
                <a:lnTo>
                  <a:pt x="1055619" y="1677423"/>
                </a:lnTo>
                <a:lnTo>
                  <a:pt x="989144" y="1691017"/>
                </a:lnTo>
                <a:lnTo>
                  <a:pt x="920896" y="1699334"/>
                </a:lnTo>
                <a:lnTo>
                  <a:pt x="851093" y="1702155"/>
                </a:lnTo>
                <a:lnTo>
                  <a:pt x="781289" y="1699334"/>
                </a:lnTo>
                <a:lnTo>
                  <a:pt x="713038" y="1691017"/>
                </a:lnTo>
                <a:lnTo>
                  <a:pt x="646561" y="1677423"/>
                </a:lnTo>
                <a:lnTo>
                  <a:pt x="582077" y="1658771"/>
                </a:lnTo>
                <a:lnTo>
                  <a:pt x="519804" y="1635280"/>
                </a:lnTo>
                <a:lnTo>
                  <a:pt x="459961" y="1607169"/>
                </a:lnTo>
                <a:lnTo>
                  <a:pt x="402768" y="1574657"/>
                </a:lnTo>
                <a:lnTo>
                  <a:pt x="348443" y="1537963"/>
                </a:lnTo>
                <a:lnTo>
                  <a:pt x="297205" y="1497306"/>
                </a:lnTo>
                <a:lnTo>
                  <a:pt x="249274" y="1452905"/>
                </a:lnTo>
                <a:lnTo>
                  <a:pt x="204869" y="1404979"/>
                </a:lnTo>
                <a:lnTo>
                  <a:pt x="164207" y="1353747"/>
                </a:lnTo>
                <a:lnTo>
                  <a:pt x="127510" y="1299428"/>
                </a:lnTo>
                <a:lnTo>
                  <a:pt x="94995" y="1242241"/>
                </a:lnTo>
                <a:lnTo>
                  <a:pt x="66881" y="1182404"/>
                </a:lnTo>
                <a:lnTo>
                  <a:pt x="43388" y="1120138"/>
                </a:lnTo>
                <a:lnTo>
                  <a:pt x="24734" y="1055661"/>
                </a:lnTo>
                <a:lnTo>
                  <a:pt x="11139" y="989192"/>
                </a:lnTo>
                <a:lnTo>
                  <a:pt x="2821" y="920950"/>
                </a:lnTo>
                <a:lnTo>
                  <a:pt x="0" y="851154"/>
                </a:lnTo>
                <a:close/>
              </a:path>
            </a:pathLst>
          </a:custGeom>
          <a:ln w="27304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2211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87586" y="1050710"/>
            <a:ext cx="1116277" cy="1111319"/>
          </a:xfrm>
          <a:custGeom>
            <a:avLst/>
            <a:gdLst/>
            <a:ahLst/>
            <a:cxnLst/>
            <a:rect l="l" t="t" r="r" b="b"/>
            <a:pathLst>
              <a:path w="1116277" h="1111319">
                <a:moveTo>
                  <a:pt x="118225" y="204547"/>
                </a:moveTo>
                <a:lnTo>
                  <a:pt x="147889" y="170370"/>
                </a:lnTo>
                <a:lnTo>
                  <a:pt x="179768" y="139247"/>
                </a:lnTo>
                <a:lnTo>
                  <a:pt x="213657" y="111200"/>
                </a:lnTo>
                <a:lnTo>
                  <a:pt x="249357" y="86249"/>
                </a:lnTo>
                <a:lnTo>
                  <a:pt x="286665" y="64414"/>
                </a:lnTo>
                <a:lnTo>
                  <a:pt x="325379" y="45716"/>
                </a:lnTo>
                <a:lnTo>
                  <a:pt x="365298" y="30176"/>
                </a:lnTo>
                <a:lnTo>
                  <a:pt x="406220" y="17814"/>
                </a:lnTo>
                <a:lnTo>
                  <a:pt x="447942" y="8650"/>
                </a:lnTo>
                <a:lnTo>
                  <a:pt x="490265" y="2705"/>
                </a:lnTo>
                <a:lnTo>
                  <a:pt x="532984" y="0"/>
                </a:lnTo>
                <a:lnTo>
                  <a:pt x="575900" y="554"/>
                </a:lnTo>
                <a:lnTo>
                  <a:pt x="618809" y="4389"/>
                </a:lnTo>
                <a:lnTo>
                  <a:pt x="661511" y="11525"/>
                </a:lnTo>
                <a:lnTo>
                  <a:pt x="703803" y="21983"/>
                </a:lnTo>
                <a:lnTo>
                  <a:pt x="745484" y="35783"/>
                </a:lnTo>
                <a:lnTo>
                  <a:pt x="786352" y="52945"/>
                </a:lnTo>
                <a:lnTo>
                  <a:pt x="826205" y="73490"/>
                </a:lnTo>
                <a:lnTo>
                  <a:pt x="864842" y="97439"/>
                </a:lnTo>
                <a:lnTo>
                  <a:pt x="902060" y="124812"/>
                </a:lnTo>
                <a:lnTo>
                  <a:pt x="937000" y="155037"/>
                </a:lnTo>
                <a:lnTo>
                  <a:pt x="968915" y="187404"/>
                </a:lnTo>
                <a:lnTo>
                  <a:pt x="997780" y="221713"/>
                </a:lnTo>
                <a:lnTo>
                  <a:pt x="1023571" y="257760"/>
                </a:lnTo>
                <a:lnTo>
                  <a:pt x="1046263" y="295346"/>
                </a:lnTo>
                <a:lnTo>
                  <a:pt x="1065832" y="334269"/>
                </a:lnTo>
                <a:lnTo>
                  <a:pt x="1082252" y="374326"/>
                </a:lnTo>
                <a:lnTo>
                  <a:pt x="1095501" y="415318"/>
                </a:lnTo>
                <a:lnTo>
                  <a:pt x="1105552" y="457042"/>
                </a:lnTo>
                <a:lnTo>
                  <a:pt x="1112382" y="499296"/>
                </a:lnTo>
                <a:lnTo>
                  <a:pt x="1115965" y="541881"/>
                </a:lnTo>
                <a:lnTo>
                  <a:pt x="1116277" y="584594"/>
                </a:lnTo>
                <a:lnTo>
                  <a:pt x="1113294" y="627233"/>
                </a:lnTo>
                <a:lnTo>
                  <a:pt x="1106991" y="669599"/>
                </a:lnTo>
                <a:lnTo>
                  <a:pt x="1097343" y="711488"/>
                </a:lnTo>
                <a:lnTo>
                  <a:pt x="1084326" y="752700"/>
                </a:lnTo>
                <a:lnTo>
                  <a:pt x="1067915" y="793033"/>
                </a:lnTo>
                <a:lnTo>
                  <a:pt x="1048085" y="832286"/>
                </a:lnTo>
                <a:lnTo>
                  <a:pt x="1024813" y="870257"/>
                </a:lnTo>
                <a:lnTo>
                  <a:pt x="998072" y="906745"/>
                </a:lnTo>
                <a:lnTo>
                  <a:pt x="968408" y="940923"/>
                </a:lnTo>
                <a:lnTo>
                  <a:pt x="936530" y="972046"/>
                </a:lnTo>
                <a:lnTo>
                  <a:pt x="902641" y="1000093"/>
                </a:lnTo>
                <a:lnTo>
                  <a:pt x="866942" y="1025045"/>
                </a:lnTo>
                <a:lnTo>
                  <a:pt x="829635" y="1046881"/>
                </a:lnTo>
                <a:lnTo>
                  <a:pt x="790922" y="1065581"/>
                </a:lnTo>
                <a:lnTo>
                  <a:pt x="751005" y="1081123"/>
                </a:lnTo>
                <a:lnTo>
                  <a:pt x="710084" y="1093489"/>
                </a:lnTo>
                <a:lnTo>
                  <a:pt x="668363" y="1102657"/>
                </a:lnTo>
                <a:lnTo>
                  <a:pt x="626042" y="1108607"/>
                </a:lnTo>
                <a:lnTo>
                  <a:pt x="583323" y="1111319"/>
                </a:lnTo>
                <a:lnTo>
                  <a:pt x="540408" y="1110772"/>
                </a:lnTo>
                <a:lnTo>
                  <a:pt x="497499" y="1106945"/>
                </a:lnTo>
                <a:lnTo>
                  <a:pt x="454797" y="1099820"/>
                </a:lnTo>
                <a:lnTo>
                  <a:pt x="412504" y="1089374"/>
                </a:lnTo>
                <a:lnTo>
                  <a:pt x="370822" y="1075588"/>
                </a:lnTo>
                <a:lnTo>
                  <a:pt x="329953" y="1058441"/>
                </a:lnTo>
                <a:lnTo>
                  <a:pt x="290098" y="1037914"/>
                </a:lnTo>
                <a:lnTo>
                  <a:pt x="251458" y="1013985"/>
                </a:lnTo>
                <a:lnTo>
                  <a:pt x="214237" y="986634"/>
                </a:lnTo>
                <a:lnTo>
                  <a:pt x="179297" y="956404"/>
                </a:lnTo>
                <a:lnTo>
                  <a:pt x="147381" y="924033"/>
                </a:lnTo>
                <a:lnTo>
                  <a:pt x="118515" y="889722"/>
                </a:lnTo>
                <a:lnTo>
                  <a:pt x="92722" y="853672"/>
                </a:lnTo>
                <a:lnTo>
                  <a:pt x="70028" y="816084"/>
                </a:lnTo>
                <a:lnTo>
                  <a:pt x="50457" y="777159"/>
                </a:lnTo>
                <a:lnTo>
                  <a:pt x="34033" y="737099"/>
                </a:lnTo>
                <a:lnTo>
                  <a:pt x="20783" y="696105"/>
                </a:lnTo>
                <a:lnTo>
                  <a:pt x="10729" y="654377"/>
                </a:lnTo>
                <a:lnTo>
                  <a:pt x="3898" y="612118"/>
                </a:lnTo>
                <a:lnTo>
                  <a:pt x="313" y="569529"/>
                </a:lnTo>
                <a:lnTo>
                  <a:pt x="0" y="526810"/>
                </a:lnTo>
                <a:lnTo>
                  <a:pt x="2982" y="484163"/>
                </a:lnTo>
                <a:lnTo>
                  <a:pt x="9285" y="441789"/>
                </a:lnTo>
                <a:lnTo>
                  <a:pt x="18934" y="399889"/>
                </a:lnTo>
                <a:lnTo>
                  <a:pt x="31953" y="358665"/>
                </a:lnTo>
                <a:lnTo>
                  <a:pt x="48367" y="318317"/>
                </a:lnTo>
                <a:lnTo>
                  <a:pt x="68200" y="279048"/>
                </a:lnTo>
                <a:lnTo>
                  <a:pt x="91478" y="241057"/>
                </a:lnTo>
                <a:lnTo>
                  <a:pt x="118225" y="20454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7962" y="1181142"/>
            <a:ext cx="855561" cy="850551"/>
          </a:xfrm>
          <a:custGeom>
            <a:avLst/>
            <a:gdLst/>
            <a:ahLst/>
            <a:cxnLst/>
            <a:rect l="l" t="t" r="r" b="b"/>
            <a:pathLst>
              <a:path w="855561" h="850551">
                <a:moveTo>
                  <a:pt x="89838" y="155527"/>
                </a:moveTo>
                <a:lnTo>
                  <a:pt x="69428" y="183390"/>
                </a:lnTo>
                <a:lnTo>
                  <a:pt x="51680" y="212396"/>
                </a:lnTo>
                <a:lnTo>
                  <a:pt x="36574" y="242392"/>
                </a:lnTo>
                <a:lnTo>
                  <a:pt x="24091" y="273222"/>
                </a:lnTo>
                <a:lnTo>
                  <a:pt x="14211" y="304733"/>
                </a:lnTo>
                <a:lnTo>
                  <a:pt x="6915" y="336771"/>
                </a:lnTo>
                <a:lnTo>
                  <a:pt x="2185" y="369181"/>
                </a:lnTo>
                <a:lnTo>
                  <a:pt x="0" y="401808"/>
                </a:lnTo>
                <a:lnTo>
                  <a:pt x="340" y="434500"/>
                </a:lnTo>
                <a:lnTo>
                  <a:pt x="3188" y="467101"/>
                </a:lnTo>
                <a:lnTo>
                  <a:pt x="8522" y="499458"/>
                </a:lnTo>
                <a:lnTo>
                  <a:pt x="16325" y="531416"/>
                </a:lnTo>
                <a:lnTo>
                  <a:pt x="26576" y="562820"/>
                </a:lnTo>
                <a:lnTo>
                  <a:pt x="39256" y="593518"/>
                </a:lnTo>
                <a:lnTo>
                  <a:pt x="54346" y="623354"/>
                </a:lnTo>
                <a:lnTo>
                  <a:pt x="71826" y="652175"/>
                </a:lnTo>
                <a:lnTo>
                  <a:pt x="91678" y="679825"/>
                </a:lnTo>
                <a:lnTo>
                  <a:pt x="113881" y="706151"/>
                </a:lnTo>
                <a:lnTo>
                  <a:pt x="138416" y="731000"/>
                </a:lnTo>
                <a:lnTo>
                  <a:pt x="165264" y="754215"/>
                </a:lnTo>
                <a:lnTo>
                  <a:pt x="193850" y="775245"/>
                </a:lnTo>
                <a:lnTo>
                  <a:pt x="223514" y="793657"/>
                </a:lnTo>
                <a:lnTo>
                  <a:pt x="254102" y="809468"/>
                </a:lnTo>
                <a:lnTo>
                  <a:pt x="285460" y="822692"/>
                </a:lnTo>
                <a:lnTo>
                  <a:pt x="317433" y="833345"/>
                </a:lnTo>
                <a:lnTo>
                  <a:pt x="349866" y="841442"/>
                </a:lnTo>
                <a:lnTo>
                  <a:pt x="382605" y="846998"/>
                </a:lnTo>
                <a:lnTo>
                  <a:pt x="415495" y="850029"/>
                </a:lnTo>
                <a:lnTo>
                  <a:pt x="448382" y="850551"/>
                </a:lnTo>
                <a:lnTo>
                  <a:pt x="481111" y="848577"/>
                </a:lnTo>
                <a:lnTo>
                  <a:pt x="513528" y="844125"/>
                </a:lnTo>
                <a:lnTo>
                  <a:pt x="545478" y="837209"/>
                </a:lnTo>
                <a:lnTo>
                  <a:pt x="576806" y="827844"/>
                </a:lnTo>
                <a:lnTo>
                  <a:pt x="607358" y="816047"/>
                </a:lnTo>
                <a:lnTo>
                  <a:pt x="636980" y="801831"/>
                </a:lnTo>
                <a:lnTo>
                  <a:pt x="665517" y="785213"/>
                </a:lnTo>
                <a:lnTo>
                  <a:pt x="692813" y="766208"/>
                </a:lnTo>
                <a:lnTo>
                  <a:pt x="718716" y="744831"/>
                </a:lnTo>
                <a:lnTo>
                  <a:pt x="743070" y="721098"/>
                </a:lnTo>
                <a:lnTo>
                  <a:pt x="765720" y="695023"/>
                </a:lnTo>
                <a:lnTo>
                  <a:pt x="786132" y="667144"/>
                </a:lnTo>
                <a:lnTo>
                  <a:pt x="803881" y="638124"/>
                </a:lnTo>
                <a:lnTo>
                  <a:pt x="818988" y="608119"/>
                </a:lnTo>
                <a:lnTo>
                  <a:pt x="831471" y="577281"/>
                </a:lnTo>
                <a:lnTo>
                  <a:pt x="841351" y="545765"/>
                </a:lnTo>
                <a:lnTo>
                  <a:pt x="848646" y="513726"/>
                </a:lnTo>
                <a:lnTo>
                  <a:pt x="853376" y="481315"/>
                </a:lnTo>
                <a:lnTo>
                  <a:pt x="855561" y="448689"/>
                </a:lnTo>
                <a:lnTo>
                  <a:pt x="855220" y="416000"/>
                </a:lnTo>
                <a:lnTo>
                  <a:pt x="852372" y="383403"/>
                </a:lnTo>
                <a:lnTo>
                  <a:pt x="847037" y="351052"/>
                </a:lnTo>
                <a:lnTo>
                  <a:pt x="839234" y="319099"/>
                </a:lnTo>
                <a:lnTo>
                  <a:pt x="828983" y="287701"/>
                </a:lnTo>
                <a:lnTo>
                  <a:pt x="816303" y="257009"/>
                </a:lnTo>
                <a:lnTo>
                  <a:pt x="801214" y="227179"/>
                </a:lnTo>
                <a:lnTo>
                  <a:pt x="783734" y="198364"/>
                </a:lnTo>
                <a:lnTo>
                  <a:pt x="763885" y="170718"/>
                </a:lnTo>
                <a:lnTo>
                  <a:pt x="741684" y="144395"/>
                </a:lnTo>
                <a:lnTo>
                  <a:pt x="717151" y="119550"/>
                </a:lnTo>
                <a:lnTo>
                  <a:pt x="690307" y="96335"/>
                </a:lnTo>
                <a:lnTo>
                  <a:pt x="661718" y="75305"/>
                </a:lnTo>
                <a:lnTo>
                  <a:pt x="632051" y="56893"/>
                </a:lnTo>
                <a:lnTo>
                  <a:pt x="601461" y="41082"/>
                </a:lnTo>
                <a:lnTo>
                  <a:pt x="570101" y="27858"/>
                </a:lnTo>
                <a:lnTo>
                  <a:pt x="538127" y="17205"/>
                </a:lnTo>
                <a:lnTo>
                  <a:pt x="505693" y="9109"/>
                </a:lnTo>
                <a:lnTo>
                  <a:pt x="472953" y="3552"/>
                </a:lnTo>
                <a:lnTo>
                  <a:pt x="440062" y="521"/>
                </a:lnTo>
                <a:lnTo>
                  <a:pt x="407175" y="0"/>
                </a:lnTo>
                <a:lnTo>
                  <a:pt x="374445" y="1973"/>
                </a:lnTo>
                <a:lnTo>
                  <a:pt x="342029" y="6425"/>
                </a:lnTo>
                <a:lnTo>
                  <a:pt x="310079" y="13341"/>
                </a:lnTo>
                <a:lnTo>
                  <a:pt x="278751" y="22706"/>
                </a:lnTo>
                <a:lnTo>
                  <a:pt x="248199" y="34503"/>
                </a:lnTo>
                <a:lnTo>
                  <a:pt x="218577" y="48719"/>
                </a:lnTo>
                <a:lnTo>
                  <a:pt x="190041" y="65337"/>
                </a:lnTo>
                <a:lnTo>
                  <a:pt x="162745" y="84342"/>
                </a:lnTo>
                <a:lnTo>
                  <a:pt x="136842" y="105719"/>
                </a:lnTo>
                <a:lnTo>
                  <a:pt x="112489" y="129453"/>
                </a:lnTo>
                <a:lnTo>
                  <a:pt x="89838" y="15552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88136" y="0"/>
            <a:ext cx="8055864" cy="6858000"/>
          </a:xfrm>
          <a:custGeom>
            <a:avLst/>
            <a:gdLst/>
            <a:ahLst/>
            <a:cxnLst/>
            <a:rect l="l" t="t" r="r" b="b"/>
            <a:pathLst>
              <a:path w="8055864" h="6858000">
                <a:moveTo>
                  <a:pt x="0" y="6858000"/>
                </a:moveTo>
                <a:lnTo>
                  <a:pt x="8055864" y="6858000"/>
                </a:lnTo>
                <a:lnTo>
                  <a:pt x="8055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12877" y="0"/>
            <a:ext cx="2106" cy="6858000"/>
          </a:xfrm>
          <a:custGeom>
            <a:avLst/>
            <a:gdLst/>
            <a:ahLst/>
            <a:cxnLst/>
            <a:rect l="l" t="t" r="r" b="b"/>
            <a:pathLst>
              <a:path w="2106" h="6858000">
                <a:moveTo>
                  <a:pt x="0" y="6858000"/>
                </a:moveTo>
                <a:lnTo>
                  <a:pt x="2106" y="6858000"/>
                </a:lnTo>
                <a:lnTo>
                  <a:pt x="210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35735" y="0"/>
            <a:ext cx="155447" cy="6858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14984" y="0"/>
            <a:ext cx="73151" cy="6858000"/>
          </a:xfrm>
          <a:custGeom>
            <a:avLst/>
            <a:gdLst/>
            <a:ahLst/>
            <a:cxnLst/>
            <a:rect l="l" t="t" r="r" b="b"/>
            <a:pathLst>
              <a:path w="73151" h="6858000">
                <a:moveTo>
                  <a:pt x="0" y="6858000"/>
                </a:moveTo>
                <a:lnTo>
                  <a:pt x="73151" y="6858000"/>
                </a:lnTo>
                <a:lnTo>
                  <a:pt x="73151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62812" y="341375"/>
            <a:ext cx="3959352" cy="1219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93692" y="341375"/>
            <a:ext cx="879348" cy="12192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28875" y="4143375"/>
            <a:ext cx="910839" cy="370844"/>
          </a:xfrm>
          <a:custGeom>
            <a:avLst/>
            <a:gdLst/>
            <a:ahLst/>
            <a:cxnLst/>
            <a:rect l="l" t="t" r="r" b="b"/>
            <a:pathLst>
              <a:path w="910839" h="370844">
                <a:moveTo>
                  <a:pt x="0" y="370844"/>
                </a:moveTo>
                <a:lnTo>
                  <a:pt x="910839" y="370844"/>
                </a:lnTo>
                <a:lnTo>
                  <a:pt x="910839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3890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339724" y="4143375"/>
            <a:ext cx="1017995" cy="370844"/>
          </a:xfrm>
          <a:custGeom>
            <a:avLst/>
            <a:gdLst/>
            <a:ahLst/>
            <a:cxnLst/>
            <a:rect l="l" t="t" r="r" b="b"/>
            <a:pathLst>
              <a:path w="1017995" h="370844">
                <a:moveTo>
                  <a:pt x="0" y="370844"/>
                </a:moveTo>
                <a:lnTo>
                  <a:pt x="1017995" y="370844"/>
                </a:lnTo>
                <a:lnTo>
                  <a:pt x="1017995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3890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357756" y="4143375"/>
            <a:ext cx="2643259" cy="370844"/>
          </a:xfrm>
          <a:custGeom>
            <a:avLst/>
            <a:gdLst/>
            <a:ahLst/>
            <a:cxnLst/>
            <a:rect l="l" t="t" r="r" b="b"/>
            <a:pathLst>
              <a:path w="2643259" h="370844">
                <a:moveTo>
                  <a:pt x="0" y="370844"/>
                </a:moveTo>
                <a:lnTo>
                  <a:pt x="2643259" y="370844"/>
                </a:lnTo>
                <a:lnTo>
                  <a:pt x="2643259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3890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28875" y="4514219"/>
            <a:ext cx="910839" cy="370831"/>
          </a:xfrm>
          <a:custGeom>
            <a:avLst/>
            <a:gdLst/>
            <a:ahLst/>
            <a:cxnLst/>
            <a:rect l="l" t="t" r="r" b="b"/>
            <a:pathLst>
              <a:path w="910839" h="370831">
                <a:moveTo>
                  <a:pt x="0" y="370831"/>
                </a:moveTo>
                <a:lnTo>
                  <a:pt x="910839" y="370831"/>
                </a:lnTo>
                <a:lnTo>
                  <a:pt x="910839" y="0"/>
                </a:lnTo>
                <a:lnTo>
                  <a:pt x="0" y="0"/>
                </a:lnTo>
                <a:lnTo>
                  <a:pt x="0" y="370831"/>
                </a:lnTo>
                <a:close/>
              </a:path>
            </a:pathLst>
          </a:custGeom>
          <a:solidFill>
            <a:srgbClr val="CEDC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339724" y="4514219"/>
            <a:ext cx="1017995" cy="370831"/>
          </a:xfrm>
          <a:custGeom>
            <a:avLst/>
            <a:gdLst/>
            <a:ahLst/>
            <a:cxnLst/>
            <a:rect l="l" t="t" r="r" b="b"/>
            <a:pathLst>
              <a:path w="1017995" h="370831">
                <a:moveTo>
                  <a:pt x="0" y="370831"/>
                </a:moveTo>
                <a:lnTo>
                  <a:pt x="1017995" y="370831"/>
                </a:lnTo>
                <a:lnTo>
                  <a:pt x="1017995" y="0"/>
                </a:lnTo>
                <a:lnTo>
                  <a:pt x="0" y="0"/>
                </a:lnTo>
                <a:lnTo>
                  <a:pt x="0" y="370831"/>
                </a:lnTo>
                <a:close/>
              </a:path>
            </a:pathLst>
          </a:custGeom>
          <a:solidFill>
            <a:srgbClr val="CEDC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357756" y="4514219"/>
            <a:ext cx="2643259" cy="370831"/>
          </a:xfrm>
          <a:custGeom>
            <a:avLst/>
            <a:gdLst/>
            <a:ahLst/>
            <a:cxnLst/>
            <a:rect l="l" t="t" r="r" b="b"/>
            <a:pathLst>
              <a:path w="2643259" h="370831">
                <a:moveTo>
                  <a:pt x="0" y="370831"/>
                </a:moveTo>
                <a:lnTo>
                  <a:pt x="2643259" y="370831"/>
                </a:lnTo>
                <a:lnTo>
                  <a:pt x="2643259" y="0"/>
                </a:lnTo>
                <a:lnTo>
                  <a:pt x="0" y="0"/>
                </a:lnTo>
                <a:lnTo>
                  <a:pt x="0" y="370831"/>
                </a:lnTo>
                <a:close/>
              </a:path>
            </a:pathLst>
          </a:custGeom>
          <a:solidFill>
            <a:srgbClr val="CEDC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428875" y="4885050"/>
            <a:ext cx="910839" cy="370844"/>
          </a:xfrm>
          <a:custGeom>
            <a:avLst/>
            <a:gdLst/>
            <a:ahLst/>
            <a:cxnLst/>
            <a:rect l="l" t="t" r="r" b="b"/>
            <a:pathLst>
              <a:path w="910839" h="370844">
                <a:moveTo>
                  <a:pt x="0" y="370844"/>
                </a:moveTo>
                <a:lnTo>
                  <a:pt x="910839" y="370844"/>
                </a:lnTo>
                <a:lnTo>
                  <a:pt x="910839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E8EE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39724" y="4885050"/>
            <a:ext cx="1017995" cy="370844"/>
          </a:xfrm>
          <a:custGeom>
            <a:avLst/>
            <a:gdLst/>
            <a:ahLst/>
            <a:cxnLst/>
            <a:rect l="l" t="t" r="r" b="b"/>
            <a:pathLst>
              <a:path w="1017995" h="370844">
                <a:moveTo>
                  <a:pt x="0" y="370844"/>
                </a:moveTo>
                <a:lnTo>
                  <a:pt x="1017995" y="370844"/>
                </a:lnTo>
                <a:lnTo>
                  <a:pt x="1017995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E8EE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357756" y="4885050"/>
            <a:ext cx="2643259" cy="370844"/>
          </a:xfrm>
          <a:custGeom>
            <a:avLst/>
            <a:gdLst/>
            <a:ahLst/>
            <a:cxnLst/>
            <a:rect l="l" t="t" r="r" b="b"/>
            <a:pathLst>
              <a:path w="2643259" h="370844">
                <a:moveTo>
                  <a:pt x="0" y="370844"/>
                </a:moveTo>
                <a:lnTo>
                  <a:pt x="2643259" y="370844"/>
                </a:lnTo>
                <a:lnTo>
                  <a:pt x="2643259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E8EE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28875" y="5255895"/>
            <a:ext cx="910839" cy="370844"/>
          </a:xfrm>
          <a:custGeom>
            <a:avLst/>
            <a:gdLst/>
            <a:ahLst/>
            <a:cxnLst/>
            <a:rect l="l" t="t" r="r" b="b"/>
            <a:pathLst>
              <a:path w="910839" h="370844">
                <a:moveTo>
                  <a:pt x="0" y="370844"/>
                </a:moveTo>
                <a:lnTo>
                  <a:pt x="910839" y="370844"/>
                </a:lnTo>
                <a:lnTo>
                  <a:pt x="910839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CEDC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339724" y="5255895"/>
            <a:ext cx="1017995" cy="370844"/>
          </a:xfrm>
          <a:custGeom>
            <a:avLst/>
            <a:gdLst/>
            <a:ahLst/>
            <a:cxnLst/>
            <a:rect l="l" t="t" r="r" b="b"/>
            <a:pathLst>
              <a:path w="1017995" h="370844">
                <a:moveTo>
                  <a:pt x="0" y="370844"/>
                </a:moveTo>
                <a:lnTo>
                  <a:pt x="1017995" y="370844"/>
                </a:lnTo>
                <a:lnTo>
                  <a:pt x="1017995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CEDC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357756" y="5255895"/>
            <a:ext cx="2643259" cy="370844"/>
          </a:xfrm>
          <a:custGeom>
            <a:avLst/>
            <a:gdLst/>
            <a:ahLst/>
            <a:cxnLst/>
            <a:rect l="l" t="t" r="r" b="b"/>
            <a:pathLst>
              <a:path w="2643259" h="370844">
                <a:moveTo>
                  <a:pt x="0" y="370844"/>
                </a:moveTo>
                <a:lnTo>
                  <a:pt x="2643259" y="370844"/>
                </a:lnTo>
                <a:lnTo>
                  <a:pt x="2643259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CEDC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28875" y="5626739"/>
            <a:ext cx="910839" cy="370831"/>
          </a:xfrm>
          <a:custGeom>
            <a:avLst/>
            <a:gdLst/>
            <a:ahLst/>
            <a:cxnLst/>
            <a:rect l="l" t="t" r="r" b="b"/>
            <a:pathLst>
              <a:path w="910839" h="370831">
                <a:moveTo>
                  <a:pt x="0" y="370831"/>
                </a:moveTo>
                <a:lnTo>
                  <a:pt x="910839" y="370831"/>
                </a:lnTo>
                <a:lnTo>
                  <a:pt x="910839" y="0"/>
                </a:lnTo>
                <a:lnTo>
                  <a:pt x="0" y="0"/>
                </a:lnTo>
                <a:lnTo>
                  <a:pt x="0" y="370831"/>
                </a:lnTo>
                <a:close/>
              </a:path>
            </a:pathLst>
          </a:custGeom>
          <a:solidFill>
            <a:srgbClr val="E8EE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39724" y="5626739"/>
            <a:ext cx="1017995" cy="370831"/>
          </a:xfrm>
          <a:custGeom>
            <a:avLst/>
            <a:gdLst/>
            <a:ahLst/>
            <a:cxnLst/>
            <a:rect l="l" t="t" r="r" b="b"/>
            <a:pathLst>
              <a:path w="1017995" h="370831">
                <a:moveTo>
                  <a:pt x="0" y="370831"/>
                </a:moveTo>
                <a:lnTo>
                  <a:pt x="1017995" y="370831"/>
                </a:lnTo>
                <a:lnTo>
                  <a:pt x="1017995" y="0"/>
                </a:lnTo>
                <a:lnTo>
                  <a:pt x="0" y="0"/>
                </a:lnTo>
                <a:lnTo>
                  <a:pt x="0" y="370831"/>
                </a:lnTo>
                <a:close/>
              </a:path>
            </a:pathLst>
          </a:custGeom>
          <a:solidFill>
            <a:srgbClr val="E8EE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357756" y="5626739"/>
            <a:ext cx="2643259" cy="370831"/>
          </a:xfrm>
          <a:custGeom>
            <a:avLst/>
            <a:gdLst/>
            <a:ahLst/>
            <a:cxnLst/>
            <a:rect l="l" t="t" r="r" b="b"/>
            <a:pathLst>
              <a:path w="2643259" h="370831">
                <a:moveTo>
                  <a:pt x="0" y="370831"/>
                </a:moveTo>
                <a:lnTo>
                  <a:pt x="2643259" y="370831"/>
                </a:lnTo>
                <a:lnTo>
                  <a:pt x="2643259" y="0"/>
                </a:lnTo>
                <a:lnTo>
                  <a:pt x="0" y="0"/>
                </a:lnTo>
                <a:lnTo>
                  <a:pt x="0" y="370831"/>
                </a:lnTo>
                <a:close/>
              </a:path>
            </a:pathLst>
          </a:custGeom>
          <a:solidFill>
            <a:srgbClr val="E8EE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422529" y="4514219"/>
            <a:ext cx="4584701" cy="0"/>
          </a:xfrm>
          <a:custGeom>
            <a:avLst/>
            <a:gdLst/>
            <a:ahLst/>
            <a:cxnLst/>
            <a:rect l="l" t="t" r="r" b="b"/>
            <a:pathLst>
              <a:path w="4584701">
                <a:moveTo>
                  <a:pt x="0" y="0"/>
                </a:moveTo>
                <a:lnTo>
                  <a:pt x="4584701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514603" y="594463"/>
            <a:ext cx="7387861" cy="17075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65">
              <a:lnSpc>
                <a:spcPts val="4535"/>
              </a:lnSpc>
              <a:spcBef>
                <a:spcPts val="226"/>
              </a:spcBef>
            </a:pPr>
            <a:r>
              <a:rPr sz="6450" spc="0" baseline="1336" dirty="0" smtClean="0">
                <a:solidFill>
                  <a:srgbClr val="562213"/>
                </a:solidFill>
                <a:latin typeface="Gill Sans MT"/>
                <a:cs typeface="Gill Sans MT"/>
              </a:rPr>
              <a:t>Bukan</a:t>
            </a:r>
            <a:r>
              <a:rPr sz="6450" spc="-284" baseline="1348" dirty="0" smtClean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6450" spc="-429" baseline="1336" dirty="0" smtClean="0">
                <a:solidFill>
                  <a:srgbClr val="562213"/>
                </a:solidFill>
                <a:latin typeface="Gill Sans MT"/>
                <a:cs typeface="Gill Sans MT"/>
              </a:rPr>
              <a:t>A</a:t>
            </a:r>
            <a:r>
              <a:rPr sz="6450" spc="-434" baseline="1336" dirty="0" smtClean="0">
                <a:solidFill>
                  <a:srgbClr val="562213"/>
                </a:solidFill>
                <a:latin typeface="Gill Sans MT"/>
                <a:cs typeface="Gill Sans MT"/>
              </a:rPr>
              <a:t>T</a:t>
            </a:r>
            <a:r>
              <a:rPr sz="6450" spc="-79" baseline="1336" dirty="0" smtClean="0">
                <a:solidFill>
                  <a:srgbClr val="562213"/>
                </a:solidFill>
                <a:latin typeface="Gill Sans MT"/>
                <a:cs typeface="Gill Sans MT"/>
              </a:rPr>
              <a:t>A</a:t>
            </a:r>
            <a:r>
              <a:rPr sz="6450" spc="0" baseline="1336" dirty="0" smtClean="0">
                <a:solidFill>
                  <a:srgbClr val="562213"/>
                </a:solidFill>
                <a:latin typeface="Gill Sans MT"/>
                <a:cs typeface="Gill Sans MT"/>
              </a:rPr>
              <a:t>U</a:t>
            </a:r>
            <a:r>
              <a:rPr sz="6450" spc="63" baseline="1348" dirty="0" smtClean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6450" spc="0" baseline="1336" dirty="0" smtClean="0">
                <a:solidFill>
                  <a:srgbClr val="562213"/>
                </a:solidFill>
                <a:latin typeface="Gill Sans MT"/>
                <a:cs typeface="Gill Sans MT"/>
              </a:rPr>
              <a:t>/</a:t>
            </a:r>
            <a:endParaRPr sz="4300">
              <a:latin typeface="Gill Sans MT"/>
              <a:cs typeface="Gill Sans MT"/>
            </a:endParaRPr>
          </a:p>
          <a:p>
            <a:pPr marL="12700" marR="45765">
              <a:lnSpc>
                <a:spcPct val="96638"/>
              </a:lnSpc>
              <a:spcBef>
                <a:spcPts val="2393"/>
              </a:spcBef>
            </a:pPr>
            <a:r>
              <a:rPr sz="2400" spc="0" dirty="0" smtClean="0">
                <a:latin typeface="Gill Sans MT"/>
                <a:cs typeface="Gill Sans MT"/>
              </a:rPr>
              <a:t>Defin</a:t>
            </a:r>
            <a:r>
              <a:rPr sz="2400" spc="4" dirty="0" smtClean="0">
                <a:latin typeface="Gill Sans MT"/>
                <a:cs typeface="Gill Sans MT"/>
              </a:rPr>
              <a:t>i</a:t>
            </a:r>
            <a:r>
              <a:rPr sz="2400" spc="0" dirty="0" smtClean="0">
                <a:latin typeface="Gill Sans MT"/>
                <a:cs typeface="Gill Sans MT"/>
              </a:rPr>
              <a:t>si</a:t>
            </a:r>
            <a:r>
              <a:rPr sz="2400" spc="5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1</a:t>
            </a:r>
            <a:r>
              <a:rPr sz="2400" spc="4" dirty="0" smtClean="0">
                <a:latin typeface="Gill Sans MT"/>
                <a:cs typeface="Gill Sans MT"/>
              </a:rPr>
              <a:t>0</a:t>
            </a:r>
            <a:r>
              <a:rPr sz="2400" spc="0" dirty="0" smtClean="0">
                <a:latin typeface="Gill Sans MT"/>
                <a:cs typeface="Gill Sans MT"/>
              </a:rPr>
              <a:t>.</a:t>
            </a:r>
            <a:endParaRPr sz="2400">
              <a:latin typeface="Gill Sans MT"/>
              <a:cs typeface="Gill Sans MT"/>
            </a:endParaRPr>
          </a:p>
          <a:p>
            <a:pPr marL="12700">
              <a:lnSpc>
                <a:spcPct val="96638"/>
              </a:lnSpc>
              <a:spcBef>
                <a:spcPts val="699"/>
              </a:spcBef>
            </a:pPr>
            <a:r>
              <a:rPr sz="2400" spc="0" dirty="0" smtClean="0">
                <a:latin typeface="Gill Sans MT"/>
                <a:cs typeface="Gill Sans MT"/>
              </a:rPr>
              <a:t>Mis</a:t>
            </a:r>
            <a:r>
              <a:rPr sz="2400" spc="-9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lkan</a:t>
            </a:r>
            <a:r>
              <a:rPr sz="2400" spc="23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p</a:t>
            </a:r>
            <a:r>
              <a:rPr sz="2400" spc="2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dan</a:t>
            </a:r>
            <a:r>
              <a:rPr sz="2400" spc="23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q</a:t>
            </a:r>
            <a:r>
              <a:rPr sz="2400" spc="2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ad</a:t>
            </a:r>
            <a:r>
              <a:rPr sz="2400" spc="-9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lah</a:t>
            </a:r>
            <a:r>
              <a:rPr sz="2400" spc="23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p</a:t>
            </a:r>
            <a:r>
              <a:rPr sz="2400" spc="-64" dirty="0" smtClean="0">
                <a:latin typeface="Gill Sans MT"/>
                <a:cs typeface="Gill Sans MT"/>
              </a:rPr>
              <a:t>r</a:t>
            </a:r>
            <a:r>
              <a:rPr sz="2400" spc="0" dirty="0" smtClean="0">
                <a:latin typeface="Gill Sans MT"/>
                <a:cs typeface="Gill Sans MT"/>
              </a:rPr>
              <a:t>o</a:t>
            </a:r>
            <a:r>
              <a:rPr sz="2400" spc="-4" dirty="0" smtClean="0">
                <a:latin typeface="Gill Sans MT"/>
                <a:cs typeface="Gill Sans MT"/>
              </a:rPr>
              <a:t>p</a:t>
            </a:r>
            <a:r>
              <a:rPr sz="2400" spc="0" dirty="0" smtClean="0">
                <a:latin typeface="Gill Sans MT"/>
                <a:cs typeface="Gill Sans MT"/>
              </a:rPr>
              <a:t>osis</a:t>
            </a:r>
            <a:r>
              <a:rPr sz="2400" spc="-4" dirty="0" smtClean="0">
                <a:latin typeface="Gill Sans MT"/>
                <a:cs typeface="Gill Sans MT"/>
              </a:rPr>
              <a:t>i</a:t>
            </a:r>
            <a:r>
              <a:rPr sz="2400" spc="0" dirty="0" smtClean="0">
                <a:latin typeface="Gill Sans MT"/>
                <a:cs typeface="Gill Sans MT"/>
              </a:rPr>
              <a:t>.</a:t>
            </a:r>
            <a:r>
              <a:rPr sz="2400" spc="-2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P</a:t>
            </a:r>
            <a:r>
              <a:rPr sz="2400" spc="-64" dirty="0" smtClean="0">
                <a:latin typeface="Gill Sans MT"/>
                <a:cs typeface="Gill Sans MT"/>
              </a:rPr>
              <a:t>r</a:t>
            </a:r>
            <a:r>
              <a:rPr sz="2400" spc="0" dirty="0" smtClean="0">
                <a:latin typeface="Gill Sans MT"/>
                <a:cs typeface="Gill Sans MT"/>
              </a:rPr>
              <a:t>o</a:t>
            </a:r>
            <a:r>
              <a:rPr sz="2400" spc="-4" dirty="0" smtClean="0">
                <a:latin typeface="Gill Sans MT"/>
                <a:cs typeface="Gill Sans MT"/>
              </a:rPr>
              <a:t>p</a:t>
            </a:r>
            <a:r>
              <a:rPr sz="2400" spc="0" dirty="0" smtClean="0">
                <a:latin typeface="Gill Sans MT"/>
                <a:cs typeface="Gill Sans MT"/>
              </a:rPr>
              <a:t>osisi</a:t>
            </a:r>
            <a:r>
              <a:rPr sz="2400" spc="23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Gill Sans MT"/>
                <a:cs typeface="Gill Sans MT"/>
              </a:rPr>
              <a:t>“</a:t>
            </a:r>
            <a:r>
              <a:rPr sz="2400" spc="0" dirty="0" smtClean="0">
                <a:latin typeface="Gill Sans MT"/>
                <a:cs typeface="Gill Sans MT"/>
              </a:rPr>
              <a:t>p</a:t>
            </a:r>
            <a:r>
              <a:rPr sz="2400" spc="175" dirty="0" smtClean="0">
                <a:latin typeface="Gill Sans MT"/>
                <a:cs typeface="Gill Sans MT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bukan</a:t>
            </a:r>
            <a:r>
              <a:rPr sz="2400" spc="21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at</a:t>
            </a:r>
            <a:r>
              <a:rPr sz="2400" spc="-4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u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94634" y="783259"/>
            <a:ext cx="1739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Ļ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14603" y="2337554"/>
            <a:ext cx="541712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q”,</a:t>
            </a:r>
            <a:r>
              <a:rPr sz="3600" spc="279" baseline="1197" dirty="0" smtClean="0">
                <a:latin typeface="Gill Sans MT"/>
                <a:cs typeface="Gill Sans MT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yang</a:t>
            </a:r>
            <a:r>
              <a:rPr sz="3600" spc="585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di</a:t>
            </a:r>
            <a:r>
              <a:rPr sz="3600" spc="-9" baseline="1197" dirty="0" smtClean="0">
                <a:latin typeface="Gill Sans MT"/>
                <a:cs typeface="Gill Sans MT"/>
              </a:rPr>
              <a:t>s</a:t>
            </a:r>
            <a:r>
              <a:rPr sz="3600" spc="0" baseline="1197" dirty="0" smtClean="0">
                <a:latin typeface="Gill Sans MT"/>
                <a:cs typeface="Gill Sans MT"/>
              </a:rPr>
              <a:t>imbolkan</a:t>
            </a:r>
            <a:r>
              <a:rPr sz="3600" spc="585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deng</a:t>
            </a:r>
            <a:r>
              <a:rPr sz="3600" spc="-4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n</a:t>
            </a:r>
            <a:r>
              <a:rPr sz="3600" spc="590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p</a:t>
            </a:r>
            <a:r>
              <a:rPr sz="3600" spc="0" baseline="1207" dirty="0" smtClean="0">
                <a:latin typeface="Times New Roman"/>
                <a:cs typeface="Times New Roman"/>
              </a:rPr>
              <a:t>  </a:t>
            </a:r>
            <a:r>
              <a:rPr sz="3600" spc="575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q,</a:t>
            </a:r>
            <a:r>
              <a:rPr sz="3600" spc="340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ad</a:t>
            </a:r>
            <a:r>
              <a:rPr sz="3600" spc="-9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lah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11180" y="2337554"/>
            <a:ext cx="11939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p</a:t>
            </a:r>
            <a:r>
              <a:rPr sz="3600" spc="-59" baseline="1197" dirty="0" smtClean="0">
                <a:latin typeface="Gill Sans MT"/>
                <a:cs typeface="Gill Sans MT"/>
              </a:rPr>
              <a:t>r</a:t>
            </a:r>
            <a:r>
              <a:rPr sz="3600" spc="4" baseline="1197" dirty="0" smtClean="0">
                <a:latin typeface="Gill Sans MT"/>
                <a:cs typeface="Gill Sans MT"/>
              </a:rPr>
              <a:t>o</a:t>
            </a:r>
            <a:r>
              <a:rPr sz="3600" spc="0" baseline="1197" dirty="0" smtClean="0">
                <a:latin typeface="Gill Sans MT"/>
                <a:cs typeface="Gill Sans MT"/>
              </a:rPr>
              <a:t>posisi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200147" y="2337554"/>
            <a:ext cx="710968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2489" marR="31309" algn="ctr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yang</a:t>
            </a:r>
            <a:endParaRPr sz="2400">
              <a:latin typeface="Gill Sans MT"/>
              <a:cs typeface="Gill Sans MT"/>
            </a:endParaRPr>
          </a:p>
          <a:p>
            <a:pPr algn="ctr">
              <a:lnSpc>
                <a:spcPct val="96638"/>
              </a:lnSpc>
            </a:pPr>
            <a:r>
              <a:rPr sz="2400" spc="0" dirty="0" smtClean="0">
                <a:latin typeface="Gill Sans MT"/>
                <a:cs typeface="Gill Sans MT"/>
              </a:rPr>
              <a:t>sal</a:t>
            </a:r>
            <a:r>
              <a:rPr sz="2400" spc="-4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h,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14603" y="2355389"/>
            <a:ext cx="4205481" cy="6781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 algn="r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Ļ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6638"/>
              </a:lnSpc>
              <a:spcBef>
                <a:spcPts val="495"/>
              </a:spcBef>
            </a:pPr>
            <a:r>
              <a:rPr sz="2400" spc="0" dirty="0" smtClean="0">
                <a:latin typeface="Gill Sans MT"/>
                <a:cs typeface="Gill Sans MT"/>
              </a:rPr>
              <a:t>bernilai</a:t>
            </a:r>
            <a:r>
              <a:rPr sz="2400" spc="22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be</a:t>
            </a:r>
            <a:r>
              <a:rPr sz="2400" spc="-9" dirty="0" smtClean="0">
                <a:latin typeface="Gill Sans MT"/>
                <a:cs typeface="Gill Sans MT"/>
              </a:rPr>
              <a:t>n</a:t>
            </a:r>
            <a:r>
              <a:rPr sz="2400" spc="0" dirty="0" smtClean="0">
                <a:latin typeface="Gill Sans MT"/>
                <a:cs typeface="Gill Sans MT"/>
              </a:rPr>
              <a:t>a</a:t>
            </a:r>
            <a:r>
              <a:rPr sz="2400" spc="-244" dirty="0" smtClean="0">
                <a:latin typeface="Gill Sans MT"/>
                <a:cs typeface="Gill Sans MT"/>
              </a:rPr>
              <a:t>r</a:t>
            </a:r>
            <a:r>
              <a:rPr sz="2400" spc="0" dirty="0" smtClean="0">
                <a:latin typeface="Gill Sans MT"/>
                <a:cs typeface="Gill Sans MT"/>
              </a:rPr>
              <a:t>,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jika</a:t>
            </a:r>
            <a:r>
              <a:rPr sz="2400" spc="20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nilai</a:t>
            </a:r>
            <a:r>
              <a:rPr sz="2400" spc="20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p</a:t>
            </a:r>
            <a:r>
              <a:rPr sz="2400" spc="22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bernilai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95581" y="2703314"/>
            <a:ext cx="66578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s</a:t>
            </a:r>
            <a:r>
              <a:rPr sz="3600" spc="-14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lah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95479" y="2703314"/>
            <a:ext cx="50897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dan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38023" y="2703314"/>
            <a:ext cx="2235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q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94056" y="2703314"/>
            <a:ext cx="97194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b</a:t>
            </a:r>
            <a:r>
              <a:rPr sz="3600" spc="-9" baseline="1197" dirty="0" smtClean="0">
                <a:latin typeface="Gill Sans MT"/>
                <a:cs typeface="Gill Sans MT"/>
              </a:rPr>
              <a:t>e</a:t>
            </a:r>
            <a:r>
              <a:rPr sz="3600" spc="0" baseline="1197" dirty="0" smtClean="0">
                <a:latin typeface="Gill Sans MT"/>
                <a:cs typeface="Gill Sans MT"/>
              </a:rPr>
              <a:t>rnilai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14603" y="3069074"/>
            <a:ext cx="256591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dan</a:t>
            </a:r>
            <a:r>
              <a:rPr sz="3600" spc="69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jika</a:t>
            </a:r>
            <a:r>
              <a:rPr sz="3600" spc="54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lain</a:t>
            </a:r>
            <a:r>
              <a:rPr sz="3600" spc="-50" baseline="1197" dirty="0" smtClean="0">
                <a:latin typeface="Gill Sans MT"/>
                <a:cs typeface="Gill Sans MT"/>
              </a:rPr>
              <a:t>n</a:t>
            </a:r>
            <a:r>
              <a:rPr sz="3600" spc="0" baseline="1197" dirty="0" smtClean="0">
                <a:latin typeface="Gill Sans MT"/>
                <a:cs typeface="Gill Sans MT"/>
              </a:rPr>
              <a:t>ya</a:t>
            </a:r>
            <a:r>
              <a:rPr sz="3600" spc="64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pasti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93594" y="3069074"/>
            <a:ext cx="66700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sal</a:t>
            </a:r>
            <a:r>
              <a:rPr sz="3600" spc="-4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h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14603" y="3511296"/>
            <a:ext cx="71272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-300" baseline="1197" dirty="0" smtClean="0">
                <a:latin typeface="Gill Sans MT"/>
                <a:cs typeface="Gill Sans MT"/>
              </a:rPr>
              <a:t>T</a:t>
            </a:r>
            <a:r>
              <a:rPr sz="3600" spc="0" baseline="1197" dirty="0" smtClean="0">
                <a:latin typeface="Gill Sans MT"/>
                <a:cs typeface="Gill Sans MT"/>
              </a:rPr>
              <a:t>abel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40027" y="3511296"/>
            <a:ext cx="138176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-144" baseline="1197" dirty="0" smtClean="0">
                <a:latin typeface="Gill Sans MT"/>
                <a:cs typeface="Gill Sans MT"/>
              </a:rPr>
              <a:t>K</a:t>
            </a:r>
            <a:r>
              <a:rPr sz="3600" spc="0" baseline="1197" dirty="0" smtClean="0">
                <a:latin typeface="Gill Sans MT"/>
                <a:cs typeface="Gill Sans MT"/>
              </a:rPr>
              <a:t>ebenar</a:t>
            </a:r>
            <a:r>
              <a:rPr sz="3600" spc="-4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n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28875" y="4143375"/>
            <a:ext cx="4572140" cy="3708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89638">
              <a:lnSpc>
                <a:spcPct val="96638"/>
              </a:lnSpc>
              <a:spcBef>
                <a:spcPts val="420"/>
              </a:spcBef>
            </a:pPr>
            <a:r>
              <a:rPr sz="1800" b="1" spc="0" dirty="0" smtClean="0">
                <a:solidFill>
                  <a:srgbClr val="FFFFFF"/>
                </a:solidFill>
                <a:latin typeface="Gill Sans MT"/>
                <a:cs typeface="Gill Sans MT"/>
              </a:rPr>
              <a:t>p</a:t>
            </a: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        </a:t>
            </a:r>
            <a:r>
              <a:rPr sz="1800" b="1" spc="2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Gill Sans MT"/>
                <a:cs typeface="Gill Sans MT"/>
              </a:rPr>
              <a:t>q</a:t>
            </a:r>
            <a:r>
              <a:rPr sz="1800" b="1" spc="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                       </a:t>
            </a:r>
            <a:r>
              <a:rPr sz="1800" b="1" spc="34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Gill Sans MT"/>
                <a:cs typeface="Gill Sans MT"/>
              </a:rPr>
              <a:t>p</a:t>
            </a:r>
            <a:r>
              <a:rPr sz="1800" b="1" spc="11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Ļ</a:t>
            </a:r>
            <a:r>
              <a:rPr sz="1800" spc="428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FFFF"/>
                </a:solidFill>
                <a:latin typeface="Gill Sans MT"/>
                <a:cs typeface="Gill Sans MT"/>
              </a:rPr>
              <a:t>q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28875" y="4514219"/>
            <a:ext cx="4572140" cy="370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1162">
              <a:lnSpc>
                <a:spcPct val="96638"/>
              </a:lnSpc>
              <a:spcBef>
                <a:spcPts val="425"/>
              </a:spcBef>
            </a:pPr>
            <a:r>
              <a:rPr sz="1800" spc="0" dirty="0" smtClean="0">
                <a:latin typeface="Gill Sans MT"/>
                <a:cs typeface="Gill Sans MT"/>
              </a:rPr>
              <a:t>B</a:t>
            </a:r>
            <a:r>
              <a:rPr sz="1800" spc="0" dirty="0" smtClean="0">
                <a:latin typeface="Times New Roman"/>
                <a:cs typeface="Times New Roman"/>
              </a:rPr>
              <a:t>             </a:t>
            </a:r>
            <a:r>
              <a:rPr sz="1800" spc="290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Gill Sans MT"/>
                <a:cs typeface="Gill Sans MT"/>
              </a:rPr>
              <a:t>B</a:t>
            </a:r>
            <a:r>
              <a:rPr sz="1800" spc="0" dirty="0" smtClean="0">
                <a:latin typeface="Times New Roman"/>
                <a:cs typeface="Times New Roman"/>
              </a:rPr>
              <a:t>                            </a:t>
            </a:r>
            <a:r>
              <a:rPr sz="1800" spc="440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Gill Sans MT"/>
                <a:cs typeface="Gill Sans MT"/>
              </a:rPr>
              <a:t>S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28875" y="4885050"/>
            <a:ext cx="4572140" cy="3708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1162">
              <a:lnSpc>
                <a:spcPct val="96638"/>
              </a:lnSpc>
              <a:spcBef>
                <a:spcPts val="425"/>
              </a:spcBef>
            </a:pPr>
            <a:r>
              <a:rPr sz="1800" spc="0" dirty="0" smtClean="0">
                <a:latin typeface="Gill Sans MT"/>
                <a:cs typeface="Gill Sans MT"/>
              </a:rPr>
              <a:t>B</a:t>
            </a:r>
            <a:r>
              <a:rPr sz="1800" spc="0" dirty="0" smtClean="0">
                <a:latin typeface="Times New Roman"/>
                <a:cs typeface="Times New Roman"/>
              </a:rPr>
              <a:t>             </a:t>
            </a:r>
            <a:r>
              <a:rPr sz="1800" spc="370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Gill Sans MT"/>
                <a:cs typeface="Gill Sans MT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                             </a:t>
            </a:r>
            <a:r>
              <a:rPr sz="1800" spc="9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Gill Sans MT"/>
                <a:cs typeface="Gill Sans MT"/>
              </a:rPr>
              <a:t>S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28875" y="5255895"/>
            <a:ext cx="4572140" cy="3708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3354">
              <a:lnSpc>
                <a:spcPct val="96638"/>
              </a:lnSpc>
              <a:spcBef>
                <a:spcPts val="425"/>
              </a:spcBef>
            </a:pPr>
            <a:r>
              <a:rPr sz="1800" spc="0" dirty="0" smtClean="0">
                <a:latin typeface="Gill Sans MT"/>
                <a:cs typeface="Gill Sans MT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             </a:t>
            </a:r>
            <a:r>
              <a:rPr sz="1800" spc="380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Gill Sans MT"/>
                <a:cs typeface="Gill Sans MT"/>
              </a:rPr>
              <a:t>B</a:t>
            </a:r>
            <a:r>
              <a:rPr sz="1800" spc="0" dirty="0" smtClean="0">
                <a:latin typeface="Times New Roman"/>
                <a:cs typeface="Times New Roman"/>
              </a:rPr>
              <a:t>                            </a:t>
            </a:r>
            <a:r>
              <a:rPr sz="1800" spc="440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Gill Sans MT"/>
                <a:cs typeface="Gill Sans MT"/>
              </a:rPr>
              <a:t>S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428875" y="5626739"/>
            <a:ext cx="4572140" cy="3708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3354">
              <a:lnSpc>
                <a:spcPct val="96638"/>
              </a:lnSpc>
              <a:spcBef>
                <a:spcPts val="425"/>
              </a:spcBef>
            </a:pPr>
            <a:r>
              <a:rPr sz="1800" spc="0" dirty="0" smtClean="0">
                <a:latin typeface="Gill Sans MT"/>
                <a:cs typeface="Gill Sans MT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              </a:t>
            </a:r>
            <a:r>
              <a:rPr sz="1800" spc="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Gill Sans MT"/>
                <a:cs typeface="Gill Sans MT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                             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Gill Sans MT"/>
                <a:cs typeface="Gill Sans MT"/>
              </a:rPr>
              <a:t>B</a:t>
            </a:r>
            <a:endParaRPr sz="18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500" y="0"/>
                </a:lnTo>
                <a:lnTo>
                  <a:pt x="0" y="819393"/>
                </a:lnTo>
                <a:lnTo>
                  <a:pt x="500" y="819393"/>
                </a:lnTo>
                <a:lnTo>
                  <a:pt x="67707" y="816677"/>
                </a:lnTo>
                <a:lnTo>
                  <a:pt x="133418" y="808667"/>
                </a:lnTo>
                <a:lnTo>
                  <a:pt x="197423" y="795576"/>
                </a:lnTo>
                <a:lnTo>
                  <a:pt x="259509" y="777614"/>
                </a:lnTo>
                <a:lnTo>
                  <a:pt x="319466" y="754992"/>
                </a:lnTo>
                <a:lnTo>
                  <a:pt x="377083" y="727922"/>
                </a:lnTo>
                <a:lnTo>
                  <a:pt x="432150" y="696614"/>
                </a:lnTo>
                <a:lnTo>
                  <a:pt x="484455" y="661280"/>
                </a:lnTo>
                <a:lnTo>
                  <a:pt x="533788" y="622130"/>
                </a:lnTo>
                <a:lnTo>
                  <a:pt x="579937" y="579375"/>
                </a:lnTo>
                <a:lnTo>
                  <a:pt x="622692" y="533226"/>
                </a:lnTo>
                <a:lnTo>
                  <a:pt x="661842" y="483896"/>
                </a:lnTo>
                <a:lnTo>
                  <a:pt x="697175" y="431593"/>
                </a:lnTo>
                <a:lnTo>
                  <a:pt x="728482" y="376530"/>
                </a:lnTo>
                <a:lnTo>
                  <a:pt x="755551" y="318918"/>
                </a:lnTo>
                <a:lnTo>
                  <a:pt x="778171" y="258967"/>
                </a:lnTo>
                <a:lnTo>
                  <a:pt x="796132" y="196889"/>
                </a:lnTo>
                <a:lnTo>
                  <a:pt x="809222" y="132894"/>
                </a:lnTo>
                <a:lnTo>
                  <a:pt x="817231" y="67194"/>
                </a:lnTo>
                <a:lnTo>
                  <a:pt x="819947" y="0"/>
                </a:lnTo>
                <a:close/>
              </a:path>
            </a:pathLst>
          </a:custGeom>
          <a:solidFill>
            <a:srgbClr val="FEFA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817231" y="67194"/>
                </a:lnTo>
                <a:lnTo>
                  <a:pt x="809222" y="132894"/>
                </a:lnTo>
                <a:lnTo>
                  <a:pt x="796132" y="196889"/>
                </a:lnTo>
                <a:lnTo>
                  <a:pt x="778171" y="258967"/>
                </a:lnTo>
                <a:lnTo>
                  <a:pt x="755551" y="318918"/>
                </a:lnTo>
                <a:lnTo>
                  <a:pt x="728482" y="376530"/>
                </a:lnTo>
                <a:lnTo>
                  <a:pt x="697175" y="431593"/>
                </a:lnTo>
                <a:lnTo>
                  <a:pt x="661842" y="483896"/>
                </a:lnTo>
                <a:lnTo>
                  <a:pt x="622692" y="533226"/>
                </a:lnTo>
                <a:lnTo>
                  <a:pt x="579937" y="579375"/>
                </a:lnTo>
                <a:lnTo>
                  <a:pt x="533788" y="622130"/>
                </a:lnTo>
                <a:lnTo>
                  <a:pt x="484455" y="661280"/>
                </a:lnTo>
                <a:lnTo>
                  <a:pt x="432150" y="696614"/>
                </a:lnTo>
                <a:lnTo>
                  <a:pt x="377083" y="727922"/>
                </a:lnTo>
                <a:lnTo>
                  <a:pt x="319466" y="754992"/>
                </a:lnTo>
                <a:lnTo>
                  <a:pt x="259509" y="777614"/>
                </a:lnTo>
                <a:lnTo>
                  <a:pt x="197423" y="795576"/>
                </a:lnTo>
                <a:lnTo>
                  <a:pt x="133418" y="808667"/>
                </a:lnTo>
                <a:lnTo>
                  <a:pt x="67707" y="816677"/>
                </a:lnTo>
                <a:lnTo>
                  <a:pt x="500" y="819393"/>
                </a:lnTo>
                <a:lnTo>
                  <a:pt x="333" y="819393"/>
                </a:lnTo>
                <a:lnTo>
                  <a:pt x="166" y="819393"/>
                </a:lnTo>
                <a:lnTo>
                  <a:pt x="0" y="819393"/>
                </a:lnTo>
                <a:lnTo>
                  <a:pt x="500" y="0"/>
                </a:lnTo>
                <a:lnTo>
                  <a:pt x="819947" y="0"/>
                </a:lnTo>
                <a:close/>
              </a:path>
            </a:pathLst>
          </a:custGeom>
          <a:ln w="3175">
            <a:solidFill>
              <a:srgbClr val="D2C3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8016" y="6096"/>
            <a:ext cx="1784603" cy="1783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8818" y="21092"/>
            <a:ext cx="1702141" cy="1702155"/>
          </a:xfrm>
          <a:custGeom>
            <a:avLst/>
            <a:gdLst/>
            <a:ahLst/>
            <a:cxnLst/>
            <a:rect l="l" t="t" r="r" b="b"/>
            <a:pathLst>
              <a:path w="1702141" h="1702155">
                <a:moveTo>
                  <a:pt x="0" y="851154"/>
                </a:moveTo>
                <a:lnTo>
                  <a:pt x="2821" y="781352"/>
                </a:lnTo>
                <a:lnTo>
                  <a:pt x="11139" y="713103"/>
                </a:lnTo>
                <a:lnTo>
                  <a:pt x="24734" y="646627"/>
                </a:lnTo>
                <a:lnTo>
                  <a:pt x="43388" y="582141"/>
                </a:lnTo>
                <a:lnTo>
                  <a:pt x="66881" y="519866"/>
                </a:lnTo>
                <a:lnTo>
                  <a:pt x="94995" y="460020"/>
                </a:lnTo>
                <a:lnTo>
                  <a:pt x="127510" y="402823"/>
                </a:lnTo>
                <a:lnTo>
                  <a:pt x="164207" y="348493"/>
                </a:lnTo>
                <a:lnTo>
                  <a:pt x="204869" y="297251"/>
                </a:lnTo>
                <a:lnTo>
                  <a:pt x="249274" y="249314"/>
                </a:lnTo>
                <a:lnTo>
                  <a:pt x="297205" y="204903"/>
                </a:lnTo>
                <a:lnTo>
                  <a:pt x="348443" y="164236"/>
                </a:lnTo>
                <a:lnTo>
                  <a:pt x="402768" y="127533"/>
                </a:lnTo>
                <a:lnTo>
                  <a:pt x="459961" y="95013"/>
                </a:lnTo>
                <a:lnTo>
                  <a:pt x="519804" y="66894"/>
                </a:lnTo>
                <a:lnTo>
                  <a:pt x="582077" y="43396"/>
                </a:lnTo>
                <a:lnTo>
                  <a:pt x="646561" y="24739"/>
                </a:lnTo>
                <a:lnTo>
                  <a:pt x="713038" y="11141"/>
                </a:lnTo>
                <a:lnTo>
                  <a:pt x="781289" y="2821"/>
                </a:lnTo>
                <a:lnTo>
                  <a:pt x="851093" y="0"/>
                </a:lnTo>
                <a:lnTo>
                  <a:pt x="920896" y="2821"/>
                </a:lnTo>
                <a:lnTo>
                  <a:pt x="989144" y="11141"/>
                </a:lnTo>
                <a:lnTo>
                  <a:pt x="1055619" y="24739"/>
                </a:lnTo>
                <a:lnTo>
                  <a:pt x="1120101" y="43396"/>
                </a:lnTo>
                <a:lnTo>
                  <a:pt x="1182371" y="66894"/>
                </a:lnTo>
                <a:lnTo>
                  <a:pt x="1242211" y="95013"/>
                </a:lnTo>
                <a:lnTo>
                  <a:pt x="1299401" y="127533"/>
                </a:lnTo>
                <a:lnTo>
                  <a:pt x="1353723" y="164236"/>
                </a:lnTo>
                <a:lnTo>
                  <a:pt x="1404957" y="204903"/>
                </a:lnTo>
                <a:lnTo>
                  <a:pt x="1452885" y="249314"/>
                </a:lnTo>
                <a:lnTo>
                  <a:pt x="1497287" y="297251"/>
                </a:lnTo>
                <a:lnTo>
                  <a:pt x="1537946" y="348493"/>
                </a:lnTo>
                <a:lnTo>
                  <a:pt x="1574641" y="402823"/>
                </a:lnTo>
                <a:lnTo>
                  <a:pt x="1607153" y="460020"/>
                </a:lnTo>
                <a:lnTo>
                  <a:pt x="1635265" y="519866"/>
                </a:lnTo>
                <a:lnTo>
                  <a:pt x="1658756" y="582141"/>
                </a:lnTo>
                <a:lnTo>
                  <a:pt x="1677409" y="646627"/>
                </a:lnTo>
                <a:lnTo>
                  <a:pt x="1691003" y="713103"/>
                </a:lnTo>
                <a:lnTo>
                  <a:pt x="1699320" y="781352"/>
                </a:lnTo>
                <a:lnTo>
                  <a:pt x="1702141" y="851154"/>
                </a:lnTo>
                <a:lnTo>
                  <a:pt x="1699320" y="920950"/>
                </a:lnTo>
                <a:lnTo>
                  <a:pt x="1691003" y="989192"/>
                </a:lnTo>
                <a:lnTo>
                  <a:pt x="1677409" y="1055661"/>
                </a:lnTo>
                <a:lnTo>
                  <a:pt x="1658756" y="1120138"/>
                </a:lnTo>
                <a:lnTo>
                  <a:pt x="1635265" y="1182404"/>
                </a:lnTo>
                <a:lnTo>
                  <a:pt x="1607153" y="1242241"/>
                </a:lnTo>
                <a:lnTo>
                  <a:pt x="1574641" y="1299428"/>
                </a:lnTo>
                <a:lnTo>
                  <a:pt x="1537946" y="1353747"/>
                </a:lnTo>
                <a:lnTo>
                  <a:pt x="1497287" y="1404979"/>
                </a:lnTo>
                <a:lnTo>
                  <a:pt x="1452885" y="1452905"/>
                </a:lnTo>
                <a:lnTo>
                  <a:pt x="1404957" y="1497306"/>
                </a:lnTo>
                <a:lnTo>
                  <a:pt x="1353723" y="1537963"/>
                </a:lnTo>
                <a:lnTo>
                  <a:pt x="1299401" y="1574657"/>
                </a:lnTo>
                <a:lnTo>
                  <a:pt x="1242211" y="1607169"/>
                </a:lnTo>
                <a:lnTo>
                  <a:pt x="1182371" y="1635280"/>
                </a:lnTo>
                <a:lnTo>
                  <a:pt x="1120101" y="1658771"/>
                </a:lnTo>
                <a:lnTo>
                  <a:pt x="1055619" y="1677423"/>
                </a:lnTo>
                <a:lnTo>
                  <a:pt x="989144" y="1691017"/>
                </a:lnTo>
                <a:lnTo>
                  <a:pt x="920896" y="1699334"/>
                </a:lnTo>
                <a:lnTo>
                  <a:pt x="851093" y="1702155"/>
                </a:lnTo>
                <a:lnTo>
                  <a:pt x="781289" y="1699334"/>
                </a:lnTo>
                <a:lnTo>
                  <a:pt x="713038" y="1691017"/>
                </a:lnTo>
                <a:lnTo>
                  <a:pt x="646561" y="1677423"/>
                </a:lnTo>
                <a:lnTo>
                  <a:pt x="582077" y="1658771"/>
                </a:lnTo>
                <a:lnTo>
                  <a:pt x="519804" y="1635280"/>
                </a:lnTo>
                <a:lnTo>
                  <a:pt x="459961" y="1607169"/>
                </a:lnTo>
                <a:lnTo>
                  <a:pt x="402768" y="1574657"/>
                </a:lnTo>
                <a:lnTo>
                  <a:pt x="348443" y="1537963"/>
                </a:lnTo>
                <a:lnTo>
                  <a:pt x="297205" y="1497306"/>
                </a:lnTo>
                <a:lnTo>
                  <a:pt x="249274" y="1452905"/>
                </a:lnTo>
                <a:lnTo>
                  <a:pt x="204869" y="1404979"/>
                </a:lnTo>
                <a:lnTo>
                  <a:pt x="164207" y="1353747"/>
                </a:lnTo>
                <a:lnTo>
                  <a:pt x="127510" y="1299428"/>
                </a:lnTo>
                <a:lnTo>
                  <a:pt x="94995" y="1242241"/>
                </a:lnTo>
                <a:lnTo>
                  <a:pt x="66881" y="1182404"/>
                </a:lnTo>
                <a:lnTo>
                  <a:pt x="43388" y="1120138"/>
                </a:lnTo>
                <a:lnTo>
                  <a:pt x="24734" y="1055661"/>
                </a:lnTo>
                <a:lnTo>
                  <a:pt x="11139" y="989192"/>
                </a:lnTo>
                <a:lnTo>
                  <a:pt x="2821" y="920950"/>
                </a:lnTo>
                <a:lnTo>
                  <a:pt x="0" y="851154"/>
                </a:lnTo>
                <a:close/>
              </a:path>
            </a:pathLst>
          </a:custGeom>
          <a:ln w="27304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2211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87586" y="1050710"/>
            <a:ext cx="1116277" cy="1111319"/>
          </a:xfrm>
          <a:custGeom>
            <a:avLst/>
            <a:gdLst/>
            <a:ahLst/>
            <a:cxnLst/>
            <a:rect l="l" t="t" r="r" b="b"/>
            <a:pathLst>
              <a:path w="1116277" h="1111319">
                <a:moveTo>
                  <a:pt x="118225" y="204547"/>
                </a:moveTo>
                <a:lnTo>
                  <a:pt x="147889" y="170370"/>
                </a:lnTo>
                <a:lnTo>
                  <a:pt x="179768" y="139247"/>
                </a:lnTo>
                <a:lnTo>
                  <a:pt x="213657" y="111200"/>
                </a:lnTo>
                <a:lnTo>
                  <a:pt x="249357" y="86249"/>
                </a:lnTo>
                <a:lnTo>
                  <a:pt x="286665" y="64414"/>
                </a:lnTo>
                <a:lnTo>
                  <a:pt x="325379" y="45716"/>
                </a:lnTo>
                <a:lnTo>
                  <a:pt x="365298" y="30176"/>
                </a:lnTo>
                <a:lnTo>
                  <a:pt x="406220" y="17814"/>
                </a:lnTo>
                <a:lnTo>
                  <a:pt x="447942" y="8650"/>
                </a:lnTo>
                <a:lnTo>
                  <a:pt x="490265" y="2705"/>
                </a:lnTo>
                <a:lnTo>
                  <a:pt x="532984" y="0"/>
                </a:lnTo>
                <a:lnTo>
                  <a:pt x="575900" y="554"/>
                </a:lnTo>
                <a:lnTo>
                  <a:pt x="618809" y="4389"/>
                </a:lnTo>
                <a:lnTo>
                  <a:pt x="661511" y="11525"/>
                </a:lnTo>
                <a:lnTo>
                  <a:pt x="703803" y="21983"/>
                </a:lnTo>
                <a:lnTo>
                  <a:pt x="745484" y="35783"/>
                </a:lnTo>
                <a:lnTo>
                  <a:pt x="786352" y="52945"/>
                </a:lnTo>
                <a:lnTo>
                  <a:pt x="826205" y="73490"/>
                </a:lnTo>
                <a:lnTo>
                  <a:pt x="864842" y="97439"/>
                </a:lnTo>
                <a:lnTo>
                  <a:pt x="902060" y="124812"/>
                </a:lnTo>
                <a:lnTo>
                  <a:pt x="937000" y="155037"/>
                </a:lnTo>
                <a:lnTo>
                  <a:pt x="968915" y="187404"/>
                </a:lnTo>
                <a:lnTo>
                  <a:pt x="997780" y="221713"/>
                </a:lnTo>
                <a:lnTo>
                  <a:pt x="1023571" y="257760"/>
                </a:lnTo>
                <a:lnTo>
                  <a:pt x="1046263" y="295346"/>
                </a:lnTo>
                <a:lnTo>
                  <a:pt x="1065832" y="334269"/>
                </a:lnTo>
                <a:lnTo>
                  <a:pt x="1082252" y="374326"/>
                </a:lnTo>
                <a:lnTo>
                  <a:pt x="1095501" y="415318"/>
                </a:lnTo>
                <a:lnTo>
                  <a:pt x="1105552" y="457042"/>
                </a:lnTo>
                <a:lnTo>
                  <a:pt x="1112382" y="499296"/>
                </a:lnTo>
                <a:lnTo>
                  <a:pt x="1115965" y="541881"/>
                </a:lnTo>
                <a:lnTo>
                  <a:pt x="1116277" y="584594"/>
                </a:lnTo>
                <a:lnTo>
                  <a:pt x="1113294" y="627233"/>
                </a:lnTo>
                <a:lnTo>
                  <a:pt x="1106991" y="669599"/>
                </a:lnTo>
                <a:lnTo>
                  <a:pt x="1097343" y="711488"/>
                </a:lnTo>
                <a:lnTo>
                  <a:pt x="1084326" y="752700"/>
                </a:lnTo>
                <a:lnTo>
                  <a:pt x="1067915" y="793033"/>
                </a:lnTo>
                <a:lnTo>
                  <a:pt x="1048085" y="832286"/>
                </a:lnTo>
                <a:lnTo>
                  <a:pt x="1024813" y="870257"/>
                </a:lnTo>
                <a:lnTo>
                  <a:pt x="998072" y="906745"/>
                </a:lnTo>
                <a:lnTo>
                  <a:pt x="968408" y="940923"/>
                </a:lnTo>
                <a:lnTo>
                  <a:pt x="936530" y="972046"/>
                </a:lnTo>
                <a:lnTo>
                  <a:pt x="902641" y="1000093"/>
                </a:lnTo>
                <a:lnTo>
                  <a:pt x="866942" y="1025045"/>
                </a:lnTo>
                <a:lnTo>
                  <a:pt x="829635" y="1046881"/>
                </a:lnTo>
                <a:lnTo>
                  <a:pt x="790922" y="1065581"/>
                </a:lnTo>
                <a:lnTo>
                  <a:pt x="751005" y="1081123"/>
                </a:lnTo>
                <a:lnTo>
                  <a:pt x="710084" y="1093489"/>
                </a:lnTo>
                <a:lnTo>
                  <a:pt x="668363" y="1102657"/>
                </a:lnTo>
                <a:lnTo>
                  <a:pt x="626042" y="1108607"/>
                </a:lnTo>
                <a:lnTo>
                  <a:pt x="583323" y="1111319"/>
                </a:lnTo>
                <a:lnTo>
                  <a:pt x="540408" y="1110772"/>
                </a:lnTo>
                <a:lnTo>
                  <a:pt x="497499" y="1106945"/>
                </a:lnTo>
                <a:lnTo>
                  <a:pt x="454797" y="1099820"/>
                </a:lnTo>
                <a:lnTo>
                  <a:pt x="412504" y="1089374"/>
                </a:lnTo>
                <a:lnTo>
                  <a:pt x="370822" y="1075588"/>
                </a:lnTo>
                <a:lnTo>
                  <a:pt x="329953" y="1058441"/>
                </a:lnTo>
                <a:lnTo>
                  <a:pt x="290098" y="1037914"/>
                </a:lnTo>
                <a:lnTo>
                  <a:pt x="251458" y="1013985"/>
                </a:lnTo>
                <a:lnTo>
                  <a:pt x="214237" y="986634"/>
                </a:lnTo>
                <a:lnTo>
                  <a:pt x="179297" y="956404"/>
                </a:lnTo>
                <a:lnTo>
                  <a:pt x="147381" y="924033"/>
                </a:lnTo>
                <a:lnTo>
                  <a:pt x="118515" y="889722"/>
                </a:lnTo>
                <a:lnTo>
                  <a:pt x="92722" y="853672"/>
                </a:lnTo>
                <a:lnTo>
                  <a:pt x="70028" y="816084"/>
                </a:lnTo>
                <a:lnTo>
                  <a:pt x="50457" y="777159"/>
                </a:lnTo>
                <a:lnTo>
                  <a:pt x="34033" y="737099"/>
                </a:lnTo>
                <a:lnTo>
                  <a:pt x="20783" y="696105"/>
                </a:lnTo>
                <a:lnTo>
                  <a:pt x="10729" y="654377"/>
                </a:lnTo>
                <a:lnTo>
                  <a:pt x="3898" y="612118"/>
                </a:lnTo>
                <a:lnTo>
                  <a:pt x="313" y="569529"/>
                </a:lnTo>
                <a:lnTo>
                  <a:pt x="0" y="526810"/>
                </a:lnTo>
                <a:lnTo>
                  <a:pt x="2982" y="484163"/>
                </a:lnTo>
                <a:lnTo>
                  <a:pt x="9285" y="441789"/>
                </a:lnTo>
                <a:lnTo>
                  <a:pt x="18934" y="399889"/>
                </a:lnTo>
                <a:lnTo>
                  <a:pt x="31953" y="358665"/>
                </a:lnTo>
                <a:lnTo>
                  <a:pt x="48367" y="318317"/>
                </a:lnTo>
                <a:lnTo>
                  <a:pt x="68200" y="279048"/>
                </a:lnTo>
                <a:lnTo>
                  <a:pt x="91478" y="241057"/>
                </a:lnTo>
                <a:lnTo>
                  <a:pt x="118225" y="20454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962" y="1181142"/>
            <a:ext cx="855561" cy="850551"/>
          </a:xfrm>
          <a:custGeom>
            <a:avLst/>
            <a:gdLst/>
            <a:ahLst/>
            <a:cxnLst/>
            <a:rect l="l" t="t" r="r" b="b"/>
            <a:pathLst>
              <a:path w="855561" h="850551">
                <a:moveTo>
                  <a:pt x="89838" y="155527"/>
                </a:moveTo>
                <a:lnTo>
                  <a:pt x="69428" y="183390"/>
                </a:lnTo>
                <a:lnTo>
                  <a:pt x="51680" y="212396"/>
                </a:lnTo>
                <a:lnTo>
                  <a:pt x="36574" y="242392"/>
                </a:lnTo>
                <a:lnTo>
                  <a:pt x="24091" y="273222"/>
                </a:lnTo>
                <a:lnTo>
                  <a:pt x="14211" y="304733"/>
                </a:lnTo>
                <a:lnTo>
                  <a:pt x="6915" y="336771"/>
                </a:lnTo>
                <a:lnTo>
                  <a:pt x="2185" y="369181"/>
                </a:lnTo>
                <a:lnTo>
                  <a:pt x="0" y="401808"/>
                </a:lnTo>
                <a:lnTo>
                  <a:pt x="340" y="434500"/>
                </a:lnTo>
                <a:lnTo>
                  <a:pt x="3188" y="467101"/>
                </a:lnTo>
                <a:lnTo>
                  <a:pt x="8522" y="499458"/>
                </a:lnTo>
                <a:lnTo>
                  <a:pt x="16325" y="531416"/>
                </a:lnTo>
                <a:lnTo>
                  <a:pt x="26576" y="562820"/>
                </a:lnTo>
                <a:lnTo>
                  <a:pt x="39256" y="593518"/>
                </a:lnTo>
                <a:lnTo>
                  <a:pt x="54346" y="623354"/>
                </a:lnTo>
                <a:lnTo>
                  <a:pt x="71826" y="652175"/>
                </a:lnTo>
                <a:lnTo>
                  <a:pt x="91678" y="679825"/>
                </a:lnTo>
                <a:lnTo>
                  <a:pt x="113881" y="706151"/>
                </a:lnTo>
                <a:lnTo>
                  <a:pt x="138416" y="731000"/>
                </a:lnTo>
                <a:lnTo>
                  <a:pt x="165264" y="754215"/>
                </a:lnTo>
                <a:lnTo>
                  <a:pt x="193850" y="775245"/>
                </a:lnTo>
                <a:lnTo>
                  <a:pt x="223514" y="793657"/>
                </a:lnTo>
                <a:lnTo>
                  <a:pt x="254102" y="809468"/>
                </a:lnTo>
                <a:lnTo>
                  <a:pt x="285460" y="822692"/>
                </a:lnTo>
                <a:lnTo>
                  <a:pt x="317433" y="833345"/>
                </a:lnTo>
                <a:lnTo>
                  <a:pt x="349866" y="841442"/>
                </a:lnTo>
                <a:lnTo>
                  <a:pt x="382605" y="846998"/>
                </a:lnTo>
                <a:lnTo>
                  <a:pt x="415495" y="850029"/>
                </a:lnTo>
                <a:lnTo>
                  <a:pt x="448382" y="850551"/>
                </a:lnTo>
                <a:lnTo>
                  <a:pt x="481111" y="848577"/>
                </a:lnTo>
                <a:lnTo>
                  <a:pt x="513528" y="844125"/>
                </a:lnTo>
                <a:lnTo>
                  <a:pt x="545478" y="837209"/>
                </a:lnTo>
                <a:lnTo>
                  <a:pt x="576806" y="827844"/>
                </a:lnTo>
                <a:lnTo>
                  <a:pt x="607358" y="816047"/>
                </a:lnTo>
                <a:lnTo>
                  <a:pt x="636980" y="801831"/>
                </a:lnTo>
                <a:lnTo>
                  <a:pt x="665517" y="785213"/>
                </a:lnTo>
                <a:lnTo>
                  <a:pt x="692813" y="766208"/>
                </a:lnTo>
                <a:lnTo>
                  <a:pt x="718716" y="744831"/>
                </a:lnTo>
                <a:lnTo>
                  <a:pt x="743070" y="721098"/>
                </a:lnTo>
                <a:lnTo>
                  <a:pt x="765720" y="695023"/>
                </a:lnTo>
                <a:lnTo>
                  <a:pt x="786132" y="667144"/>
                </a:lnTo>
                <a:lnTo>
                  <a:pt x="803881" y="638124"/>
                </a:lnTo>
                <a:lnTo>
                  <a:pt x="818988" y="608119"/>
                </a:lnTo>
                <a:lnTo>
                  <a:pt x="831471" y="577281"/>
                </a:lnTo>
                <a:lnTo>
                  <a:pt x="841351" y="545765"/>
                </a:lnTo>
                <a:lnTo>
                  <a:pt x="848646" y="513726"/>
                </a:lnTo>
                <a:lnTo>
                  <a:pt x="853376" y="481315"/>
                </a:lnTo>
                <a:lnTo>
                  <a:pt x="855561" y="448689"/>
                </a:lnTo>
                <a:lnTo>
                  <a:pt x="855220" y="416000"/>
                </a:lnTo>
                <a:lnTo>
                  <a:pt x="852372" y="383403"/>
                </a:lnTo>
                <a:lnTo>
                  <a:pt x="847037" y="351052"/>
                </a:lnTo>
                <a:lnTo>
                  <a:pt x="839234" y="319099"/>
                </a:lnTo>
                <a:lnTo>
                  <a:pt x="828983" y="287701"/>
                </a:lnTo>
                <a:lnTo>
                  <a:pt x="816303" y="257009"/>
                </a:lnTo>
                <a:lnTo>
                  <a:pt x="801214" y="227179"/>
                </a:lnTo>
                <a:lnTo>
                  <a:pt x="783734" y="198364"/>
                </a:lnTo>
                <a:lnTo>
                  <a:pt x="763885" y="170718"/>
                </a:lnTo>
                <a:lnTo>
                  <a:pt x="741684" y="144395"/>
                </a:lnTo>
                <a:lnTo>
                  <a:pt x="717151" y="119550"/>
                </a:lnTo>
                <a:lnTo>
                  <a:pt x="690307" y="96335"/>
                </a:lnTo>
                <a:lnTo>
                  <a:pt x="661718" y="75305"/>
                </a:lnTo>
                <a:lnTo>
                  <a:pt x="632051" y="56893"/>
                </a:lnTo>
                <a:lnTo>
                  <a:pt x="601461" y="41082"/>
                </a:lnTo>
                <a:lnTo>
                  <a:pt x="570101" y="27858"/>
                </a:lnTo>
                <a:lnTo>
                  <a:pt x="538127" y="17205"/>
                </a:lnTo>
                <a:lnTo>
                  <a:pt x="505693" y="9109"/>
                </a:lnTo>
                <a:lnTo>
                  <a:pt x="472953" y="3552"/>
                </a:lnTo>
                <a:lnTo>
                  <a:pt x="440062" y="521"/>
                </a:lnTo>
                <a:lnTo>
                  <a:pt x="407175" y="0"/>
                </a:lnTo>
                <a:lnTo>
                  <a:pt x="374445" y="1973"/>
                </a:lnTo>
                <a:lnTo>
                  <a:pt x="342029" y="6425"/>
                </a:lnTo>
                <a:lnTo>
                  <a:pt x="310079" y="13341"/>
                </a:lnTo>
                <a:lnTo>
                  <a:pt x="278751" y="22706"/>
                </a:lnTo>
                <a:lnTo>
                  <a:pt x="248199" y="34503"/>
                </a:lnTo>
                <a:lnTo>
                  <a:pt x="218577" y="48719"/>
                </a:lnTo>
                <a:lnTo>
                  <a:pt x="190041" y="65337"/>
                </a:lnTo>
                <a:lnTo>
                  <a:pt x="162745" y="84342"/>
                </a:lnTo>
                <a:lnTo>
                  <a:pt x="136842" y="105719"/>
                </a:lnTo>
                <a:lnTo>
                  <a:pt x="112489" y="129453"/>
                </a:lnTo>
                <a:lnTo>
                  <a:pt x="89838" y="15552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88136" y="0"/>
            <a:ext cx="8055864" cy="6858000"/>
          </a:xfrm>
          <a:custGeom>
            <a:avLst/>
            <a:gdLst/>
            <a:ahLst/>
            <a:cxnLst/>
            <a:rect l="l" t="t" r="r" b="b"/>
            <a:pathLst>
              <a:path w="8055864" h="6858000">
                <a:moveTo>
                  <a:pt x="0" y="6858000"/>
                </a:moveTo>
                <a:lnTo>
                  <a:pt x="8055864" y="6858000"/>
                </a:lnTo>
                <a:lnTo>
                  <a:pt x="8055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12877" y="0"/>
            <a:ext cx="2106" cy="6858000"/>
          </a:xfrm>
          <a:custGeom>
            <a:avLst/>
            <a:gdLst/>
            <a:ahLst/>
            <a:cxnLst/>
            <a:rect l="l" t="t" r="r" b="b"/>
            <a:pathLst>
              <a:path w="2106" h="6858000">
                <a:moveTo>
                  <a:pt x="0" y="6858000"/>
                </a:moveTo>
                <a:lnTo>
                  <a:pt x="2106" y="6858000"/>
                </a:lnTo>
                <a:lnTo>
                  <a:pt x="210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35735" y="0"/>
            <a:ext cx="155447" cy="6858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14984" y="0"/>
            <a:ext cx="73151" cy="6858000"/>
          </a:xfrm>
          <a:custGeom>
            <a:avLst/>
            <a:gdLst/>
            <a:ahLst/>
            <a:cxnLst/>
            <a:rect l="l" t="t" r="r" b="b"/>
            <a:pathLst>
              <a:path w="73151" h="6858000">
                <a:moveTo>
                  <a:pt x="0" y="6858000"/>
                </a:moveTo>
                <a:lnTo>
                  <a:pt x="73151" y="6858000"/>
                </a:lnTo>
                <a:lnTo>
                  <a:pt x="73151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62812" y="341375"/>
            <a:ext cx="1632203" cy="1219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066544" y="341375"/>
            <a:ext cx="879347" cy="12192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514603" y="594463"/>
            <a:ext cx="6437777" cy="1265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4535"/>
              </a:lnSpc>
              <a:spcBef>
                <a:spcPts val="226"/>
              </a:spcBef>
            </a:pPr>
            <a:r>
              <a:rPr sz="6450" spc="0" baseline="1336" dirty="0" smtClean="0">
                <a:solidFill>
                  <a:srgbClr val="562213"/>
                </a:solidFill>
                <a:latin typeface="Gill Sans MT"/>
                <a:cs typeface="Gill Sans MT"/>
              </a:rPr>
              <a:t>Soal</a:t>
            </a:r>
            <a:endParaRPr sz="4300">
              <a:latin typeface="Gill Sans MT"/>
              <a:cs typeface="Gill Sans MT"/>
            </a:endParaRPr>
          </a:p>
          <a:p>
            <a:pPr marL="94996">
              <a:lnSpc>
                <a:spcPct val="96638"/>
              </a:lnSpc>
              <a:spcBef>
                <a:spcPts val="2393"/>
              </a:spcBef>
            </a:pPr>
            <a:r>
              <a:rPr sz="2400" spc="0" dirty="0" smtClean="0">
                <a:latin typeface="Gill Sans MT"/>
                <a:cs typeface="Gill Sans MT"/>
              </a:rPr>
              <a:t>Coba</a:t>
            </a:r>
            <a:r>
              <a:rPr sz="2400" spc="6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cari</a:t>
            </a:r>
            <a:r>
              <a:rPr sz="2400" spc="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nilai</a:t>
            </a:r>
            <a:r>
              <a:rPr sz="2400" spc="64" dirty="0" smtClean="0">
                <a:latin typeface="Times New Roman"/>
                <a:cs typeface="Times New Roman"/>
              </a:rPr>
              <a:t> </a:t>
            </a:r>
            <a:r>
              <a:rPr sz="2400" spc="-75" dirty="0" smtClean="0">
                <a:latin typeface="Gill Sans MT"/>
                <a:cs typeface="Gill Sans MT"/>
              </a:rPr>
              <a:t>k</a:t>
            </a:r>
            <a:r>
              <a:rPr sz="2400" spc="0" dirty="0" smtClean="0">
                <a:latin typeface="Gill Sans MT"/>
                <a:cs typeface="Gill Sans MT"/>
              </a:rPr>
              <a:t>ebenar</a:t>
            </a:r>
            <a:r>
              <a:rPr sz="2400" spc="-4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n</a:t>
            </a:r>
            <a:r>
              <a:rPr sz="2400" spc="-50" dirty="0" smtClean="0">
                <a:latin typeface="Gill Sans MT"/>
                <a:cs typeface="Gill Sans MT"/>
              </a:rPr>
              <a:t>n</a:t>
            </a:r>
            <a:r>
              <a:rPr sz="2400" spc="0" dirty="0" smtClean="0">
                <a:latin typeface="Gill Sans MT"/>
                <a:cs typeface="Gill Sans MT"/>
              </a:rPr>
              <a:t>ya</a:t>
            </a:r>
            <a:r>
              <a:rPr sz="2400" spc="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untuk</a:t>
            </a:r>
            <a:r>
              <a:rPr sz="2400" spc="69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Gill Sans MT"/>
                <a:cs typeface="Gill Sans MT"/>
              </a:rPr>
              <a:t>s</a:t>
            </a:r>
            <a:r>
              <a:rPr sz="2400" spc="0" dirty="0" smtClean="0">
                <a:latin typeface="Gill Sans MT"/>
                <a:cs typeface="Gill Sans MT"/>
              </a:rPr>
              <a:t>o</a:t>
            </a:r>
            <a:r>
              <a:rPr sz="2400" spc="-9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l</a:t>
            </a:r>
            <a:r>
              <a:rPr sz="2400" spc="6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no</a:t>
            </a:r>
            <a:r>
              <a:rPr sz="2400" spc="6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1</a:t>
            </a:r>
            <a:r>
              <a:rPr sz="2400" spc="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dan</a:t>
            </a:r>
            <a:r>
              <a:rPr sz="2400" spc="5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2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12011" y="1971549"/>
            <a:ext cx="6141136" cy="3305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0"/>
              </a:lnSpc>
              <a:spcBef>
                <a:spcPts val="129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Bumi</a:t>
            </a:r>
            <a:r>
              <a:rPr sz="3600" spc="59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ad</a:t>
            </a:r>
            <a:r>
              <a:rPr sz="3600" spc="-9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lah</a:t>
            </a:r>
            <a:r>
              <a:rPr sz="3600" spc="69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s</a:t>
            </a:r>
            <a:r>
              <a:rPr sz="3600" spc="-4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t</a:t>
            </a:r>
            <a:r>
              <a:rPr sz="3600" spc="4" baseline="1197" dirty="0" smtClean="0">
                <a:latin typeface="Gill Sans MT"/>
                <a:cs typeface="Gill Sans MT"/>
              </a:rPr>
              <a:t>u-</a:t>
            </a:r>
            <a:r>
              <a:rPr sz="3600" spc="0" baseline="1197" dirty="0" smtClean="0">
                <a:latin typeface="Gill Sans MT"/>
                <a:cs typeface="Gill Sans MT"/>
              </a:rPr>
              <a:t>satu</a:t>
            </a:r>
            <a:r>
              <a:rPr sz="3600" spc="-50" baseline="1197" dirty="0" smtClean="0">
                <a:latin typeface="Gill Sans MT"/>
                <a:cs typeface="Gill Sans MT"/>
              </a:rPr>
              <a:t>n</a:t>
            </a:r>
            <a:r>
              <a:rPr sz="3600" spc="0" baseline="1197" dirty="0" smtClean="0">
                <a:latin typeface="Gill Sans MT"/>
                <a:cs typeface="Gill Sans MT"/>
              </a:rPr>
              <a:t>ya</a:t>
            </a:r>
            <a:r>
              <a:rPr sz="3600" spc="59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planet</a:t>
            </a:r>
            <a:r>
              <a:rPr sz="3600" spc="59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di</a:t>
            </a:r>
            <a:r>
              <a:rPr sz="3600" spc="59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ja</a:t>
            </a:r>
            <a:r>
              <a:rPr sz="3600" spc="-9" baseline="1197" dirty="0" smtClean="0">
                <a:latin typeface="Gill Sans MT"/>
                <a:cs typeface="Gill Sans MT"/>
              </a:rPr>
              <a:t>g</a:t>
            </a:r>
            <a:r>
              <a:rPr sz="3600" spc="0" baseline="1197" dirty="0" smtClean="0">
                <a:latin typeface="Gill Sans MT"/>
                <a:cs typeface="Gill Sans MT"/>
              </a:rPr>
              <a:t>at</a:t>
            </a:r>
            <a:r>
              <a:rPr sz="3600" spc="69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r</a:t>
            </a:r>
            <a:r>
              <a:rPr sz="3600" spc="-104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ya</a:t>
            </a:r>
            <a:r>
              <a:rPr sz="3600" spc="59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yang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96899" y="2020394"/>
            <a:ext cx="237315" cy="2695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80"/>
              </a:lnSpc>
              <a:spcBef>
                <a:spcPts val="104"/>
              </a:spcBef>
            </a:pPr>
            <a:r>
              <a:rPr sz="1900" spc="0" dirty="0" smtClean="0">
                <a:solidFill>
                  <a:srgbClr val="3890A6"/>
                </a:solidFill>
                <a:latin typeface="Gill Sans MT"/>
                <a:cs typeface="Gill Sans MT"/>
              </a:rPr>
              <a:t>1.</a:t>
            </a:r>
            <a:endParaRPr sz="1900">
              <a:latin typeface="Gill Sans MT"/>
              <a:cs typeface="Gill Sans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12011" y="2337554"/>
            <a:ext cx="3319230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mempu</a:t>
            </a:r>
            <a:r>
              <a:rPr sz="3600" spc="-50" baseline="1197" dirty="0" smtClean="0">
                <a:latin typeface="Gill Sans MT"/>
                <a:cs typeface="Gill Sans MT"/>
              </a:rPr>
              <a:t>n</a:t>
            </a:r>
            <a:r>
              <a:rPr sz="3600" spc="0" baseline="1197" dirty="0" smtClean="0">
                <a:latin typeface="Gill Sans MT"/>
                <a:cs typeface="Gill Sans MT"/>
              </a:rPr>
              <a:t>yai</a:t>
            </a:r>
            <a:r>
              <a:rPr sz="3600" spc="64" baseline="1207" dirty="0" smtClean="0">
                <a:latin typeface="Times New Roman"/>
                <a:cs typeface="Times New Roman"/>
              </a:rPr>
              <a:t> </a:t>
            </a:r>
            <a:r>
              <a:rPr sz="3600" spc="-75" baseline="1197" dirty="0" smtClean="0">
                <a:latin typeface="Gill Sans MT"/>
                <a:cs typeface="Gill Sans MT"/>
              </a:rPr>
              <a:t>k</a:t>
            </a:r>
            <a:r>
              <a:rPr sz="3600" spc="0" baseline="1197" dirty="0" smtClean="0">
                <a:latin typeface="Gill Sans MT"/>
                <a:cs typeface="Gill Sans MT"/>
              </a:rPr>
              <a:t>ehidupan</a:t>
            </a:r>
            <a:r>
              <a:rPr sz="3600" spc="59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dan</a:t>
            </a:r>
            <a:endParaRPr sz="2400">
              <a:latin typeface="Gill Sans MT"/>
              <a:cs typeface="Gill Sans MT"/>
            </a:endParaRPr>
          </a:p>
          <a:p>
            <a:pPr marL="12700" marR="45720">
              <a:lnSpc>
                <a:spcPct val="96638"/>
              </a:lnSpc>
            </a:pPr>
            <a:r>
              <a:rPr sz="2400" spc="0" dirty="0" smtClean="0">
                <a:latin typeface="Gill Sans MT"/>
                <a:cs typeface="Gill Sans MT"/>
              </a:rPr>
              <a:t>100</a:t>
            </a:r>
            <a:r>
              <a:rPr sz="2400" spc="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tahun.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28822" y="2337554"/>
            <a:ext cx="287192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satu</a:t>
            </a:r>
            <a:r>
              <a:rPr sz="3600" spc="69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abad</a:t>
            </a:r>
            <a:r>
              <a:rPr sz="3600" spc="69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sama</a:t>
            </a:r>
            <a:r>
              <a:rPr sz="3600" spc="54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d</a:t>
            </a:r>
            <a:r>
              <a:rPr sz="3600" spc="4" baseline="1197" dirty="0" smtClean="0">
                <a:latin typeface="Gill Sans MT"/>
                <a:cs typeface="Gill Sans MT"/>
              </a:rPr>
              <a:t>e</a:t>
            </a:r>
            <a:r>
              <a:rPr sz="3600" spc="0" baseline="1197" dirty="0" smtClean="0">
                <a:latin typeface="Gill Sans MT"/>
                <a:cs typeface="Gill Sans MT"/>
              </a:rPr>
              <a:t>ng</a:t>
            </a:r>
            <a:r>
              <a:rPr sz="3600" spc="-9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n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54099" y="3145529"/>
            <a:ext cx="6224727" cy="15798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0612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B</a:t>
            </a:r>
            <a:r>
              <a:rPr sz="3600" spc="4" baseline="1197" dirty="0" smtClean="0">
                <a:latin typeface="Gill Sans MT"/>
                <a:cs typeface="Gill Sans MT"/>
              </a:rPr>
              <a:t>l</a:t>
            </a:r>
            <a:r>
              <a:rPr sz="3600" spc="0" baseline="1197" dirty="0" smtClean="0">
                <a:latin typeface="Gill Sans MT"/>
                <a:cs typeface="Gill Sans MT"/>
              </a:rPr>
              <a:t>aise</a:t>
            </a:r>
            <a:r>
              <a:rPr sz="3600" spc="69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P</a:t>
            </a:r>
            <a:r>
              <a:rPr sz="3600" spc="-9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scal</a:t>
            </a:r>
            <a:r>
              <a:rPr sz="3600" spc="69" baseline="1207" dirty="0" smtClean="0">
                <a:latin typeface="Times New Roman"/>
                <a:cs typeface="Times New Roman"/>
              </a:rPr>
              <a:t> </a:t>
            </a:r>
            <a:r>
              <a:rPr sz="3600" spc="-4" baseline="1197" dirty="0" smtClean="0">
                <a:latin typeface="Gill Sans MT"/>
                <a:cs typeface="Gill Sans MT"/>
              </a:rPr>
              <a:t>m</a:t>
            </a:r>
            <a:r>
              <a:rPr sz="3600" spc="0" baseline="1197" dirty="0" smtClean="0">
                <a:latin typeface="Gill Sans MT"/>
                <a:cs typeface="Gill Sans MT"/>
              </a:rPr>
              <a:t>ene</a:t>
            </a:r>
            <a:r>
              <a:rPr sz="3600" spc="-19" baseline="1197" dirty="0" smtClean="0">
                <a:latin typeface="Gill Sans MT"/>
                <a:cs typeface="Gill Sans MT"/>
              </a:rPr>
              <a:t>m</a:t>
            </a:r>
            <a:r>
              <a:rPr sz="3600" spc="0" baseline="1197" dirty="0" smtClean="0">
                <a:latin typeface="Gill Sans MT"/>
                <a:cs typeface="Gill Sans MT"/>
              </a:rPr>
              <a:t>ukan</a:t>
            </a:r>
            <a:r>
              <a:rPr sz="3600" spc="69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mesin</a:t>
            </a:r>
            <a:r>
              <a:rPr sz="3600" spc="64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hitung</a:t>
            </a:r>
            <a:r>
              <a:rPr sz="3600" spc="64" baseline="1207" dirty="0" smtClean="0">
                <a:latin typeface="Times New Roman"/>
                <a:cs typeface="Times New Roman"/>
              </a:rPr>
              <a:t> </a:t>
            </a:r>
            <a:r>
              <a:rPr sz="3600" spc="-9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tau</a:t>
            </a:r>
            <a:r>
              <a:rPr sz="3600" spc="-239" baseline="1207" dirty="0" smtClean="0">
                <a:latin typeface="Times New Roman"/>
                <a:cs typeface="Times New Roman"/>
              </a:rPr>
              <a:t> </a:t>
            </a:r>
            <a:r>
              <a:rPr sz="3600" spc="-300" baseline="1197" dirty="0" smtClean="0">
                <a:latin typeface="Gill Sans MT"/>
                <a:cs typeface="Gill Sans MT"/>
              </a:rPr>
              <a:t>T</a:t>
            </a:r>
            <a:r>
              <a:rPr sz="3600" spc="0" baseline="1197" dirty="0" smtClean="0">
                <a:latin typeface="Gill Sans MT"/>
                <a:cs typeface="Gill Sans MT"/>
              </a:rPr>
              <a:t>aufik</a:t>
            </a:r>
            <a:endParaRPr sz="2400">
              <a:latin typeface="Gill Sans MT"/>
              <a:cs typeface="Gill Sans MT"/>
            </a:endParaRPr>
          </a:p>
          <a:p>
            <a:pPr marL="70612" marR="45720">
              <a:lnSpc>
                <a:spcPct val="96638"/>
              </a:lnSpc>
            </a:pPr>
            <a:r>
              <a:rPr sz="2400" spc="0" dirty="0" smtClean="0">
                <a:latin typeface="Gill Sans MT"/>
                <a:cs typeface="Gill Sans MT"/>
              </a:rPr>
              <a:t>Hid</a:t>
            </a:r>
            <a:r>
              <a:rPr sz="2400" spc="-94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yat</a:t>
            </a:r>
            <a:r>
              <a:rPr sz="2400" spc="6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pand</a:t>
            </a:r>
            <a:r>
              <a:rPr sz="2400" spc="-9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i</a:t>
            </a:r>
            <a:r>
              <a:rPr sz="2400" spc="6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berm</a:t>
            </a:r>
            <a:r>
              <a:rPr sz="2400" spc="-4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in</a:t>
            </a:r>
            <a:r>
              <a:rPr sz="2400" spc="6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sep</a:t>
            </a:r>
            <a:r>
              <a:rPr sz="2400" spc="-4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k</a:t>
            </a:r>
            <a:r>
              <a:rPr sz="2400" spc="6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bola</a:t>
            </a:r>
            <a:endParaRPr sz="2400">
              <a:latin typeface="Gill Sans MT"/>
              <a:cs typeface="Gill Sans MT"/>
            </a:endParaRPr>
          </a:p>
          <a:p>
            <a:pPr marL="70612" marR="45720">
              <a:lnSpc>
                <a:spcPct val="96638"/>
              </a:lnSpc>
              <a:spcBef>
                <a:spcPts val="696"/>
              </a:spcBef>
            </a:pPr>
            <a:r>
              <a:rPr sz="2400" spc="-359" dirty="0" smtClean="0">
                <a:latin typeface="Gill Sans MT"/>
                <a:cs typeface="Gill Sans MT"/>
              </a:rPr>
              <a:t>T</a:t>
            </a:r>
            <a:r>
              <a:rPr sz="2400" spc="0" dirty="0" smtClean="0">
                <a:latin typeface="Gill Sans MT"/>
                <a:cs typeface="Gill Sans MT"/>
              </a:rPr>
              <a:t>en</a:t>
            </a:r>
            <a:r>
              <a:rPr sz="2400" spc="4" dirty="0" smtClean="0">
                <a:latin typeface="Gill Sans MT"/>
                <a:cs typeface="Gill Sans MT"/>
              </a:rPr>
              <a:t>t</a:t>
            </a:r>
            <a:r>
              <a:rPr sz="2400" spc="0" dirty="0" smtClean="0">
                <a:latin typeface="Gill Sans MT"/>
                <a:cs typeface="Gill Sans MT"/>
              </a:rPr>
              <a:t>ukan</a:t>
            </a:r>
            <a:r>
              <a:rPr sz="2400" spc="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neg</a:t>
            </a:r>
            <a:r>
              <a:rPr sz="2400" spc="-4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si</a:t>
            </a:r>
            <a:r>
              <a:rPr sz="2400" spc="6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da</a:t>
            </a:r>
            <a:r>
              <a:rPr sz="2400" spc="-4" dirty="0" smtClean="0">
                <a:latin typeface="Gill Sans MT"/>
                <a:cs typeface="Gill Sans MT"/>
              </a:rPr>
              <a:t>r</a:t>
            </a:r>
            <a:r>
              <a:rPr sz="2400" spc="0" dirty="0" smtClean="0">
                <a:latin typeface="Gill Sans MT"/>
                <a:cs typeface="Gill Sans MT"/>
              </a:rPr>
              <a:t>i:</a:t>
            </a:r>
            <a:endParaRPr sz="2400">
              <a:latin typeface="Gill Sans MT"/>
              <a:cs typeface="Gill Sans MT"/>
            </a:endParaRPr>
          </a:p>
          <a:p>
            <a:pPr marL="12700" marR="45720">
              <a:lnSpc>
                <a:spcPct val="96638"/>
              </a:lnSpc>
              <a:spcBef>
                <a:spcPts val="696"/>
              </a:spcBef>
            </a:pPr>
            <a:r>
              <a:rPr sz="2400" spc="0" dirty="0" smtClean="0">
                <a:latin typeface="Gill Sans MT"/>
                <a:cs typeface="Gill Sans MT"/>
              </a:rPr>
              <a:t>a)</a:t>
            </a:r>
            <a:r>
              <a:rPr sz="2400" spc="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Hari</a:t>
            </a:r>
            <a:r>
              <a:rPr sz="2400" spc="6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ini</a:t>
            </a:r>
            <a:r>
              <a:rPr sz="2400" spc="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Jak</a:t>
            </a:r>
            <a:r>
              <a:rPr sz="2400" spc="-4" dirty="0" smtClean="0">
                <a:latin typeface="Gill Sans MT"/>
                <a:cs typeface="Gill Sans MT"/>
              </a:rPr>
              <a:t>a</a:t>
            </a:r>
            <a:r>
              <a:rPr sz="2400" spc="44" dirty="0" smtClean="0">
                <a:latin typeface="Gill Sans MT"/>
                <a:cs typeface="Gill Sans MT"/>
              </a:rPr>
              <a:t>r</a:t>
            </a:r>
            <a:r>
              <a:rPr sz="2400" spc="0" dirty="0" smtClean="0">
                <a:latin typeface="Gill Sans MT"/>
                <a:cs typeface="Gill Sans MT"/>
              </a:rPr>
              <a:t>ta</a:t>
            </a:r>
            <a:r>
              <a:rPr sz="2400" spc="6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banji</a:t>
            </a:r>
            <a:r>
              <a:rPr sz="2400" spc="-239" dirty="0" smtClean="0">
                <a:latin typeface="Gill Sans MT"/>
                <a:cs typeface="Gill Sans MT"/>
              </a:rPr>
              <a:t>r</a:t>
            </a:r>
            <a:r>
              <a:rPr sz="2400" spc="0" dirty="0" smtClean="0">
                <a:latin typeface="Gill Sans MT"/>
                <a:cs typeface="Gill Sans MT"/>
              </a:rPr>
              <a:t>.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96899" y="3194374"/>
            <a:ext cx="237355" cy="2692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75"/>
              </a:lnSpc>
              <a:spcBef>
                <a:spcPts val="103"/>
              </a:spcBef>
            </a:pPr>
            <a:r>
              <a:rPr sz="1900" spc="0" dirty="0" smtClean="0">
                <a:solidFill>
                  <a:srgbClr val="3890A6"/>
                </a:solidFill>
                <a:latin typeface="Gill Sans MT"/>
                <a:cs typeface="Gill Sans MT"/>
              </a:rPr>
              <a:t>2.</a:t>
            </a:r>
            <a:endParaRPr sz="19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96899" y="4002094"/>
            <a:ext cx="237355" cy="2692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75"/>
              </a:lnSpc>
              <a:spcBef>
                <a:spcPts val="103"/>
              </a:spcBef>
            </a:pPr>
            <a:r>
              <a:rPr sz="1900" spc="0" dirty="0" smtClean="0">
                <a:solidFill>
                  <a:srgbClr val="3890A6"/>
                </a:solidFill>
                <a:latin typeface="Gill Sans MT"/>
                <a:cs typeface="Gill Sans MT"/>
              </a:rPr>
              <a:t>3.</a:t>
            </a:r>
            <a:endParaRPr sz="19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4099" y="4837551"/>
            <a:ext cx="325021" cy="12140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976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b)</a:t>
            </a:r>
            <a:endParaRPr sz="2400">
              <a:latin typeface="Gill Sans MT"/>
              <a:cs typeface="Gill Sans MT"/>
            </a:endParaRPr>
          </a:p>
          <a:p>
            <a:pPr marL="12700" marR="13358">
              <a:lnSpc>
                <a:spcPct val="96638"/>
              </a:lnSpc>
              <a:spcBef>
                <a:spcPts val="568"/>
              </a:spcBef>
            </a:pPr>
            <a:r>
              <a:rPr sz="2400" spc="4" dirty="0" smtClean="0">
                <a:latin typeface="Gill Sans MT"/>
                <a:cs typeface="Gill Sans MT"/>
              </a:rPr>
              <a:t>c)</a:t>
            </a:r>
            <a:endParaRPr sz="2400">
              <a:latin typeface="Gill Sans MT"/>
              <a:cs typeface="Gill Sans MT"/>
            </a:endParaRPr>
          </a:p>
          <a:p>
            <a:pPr marL="12700">
              <a:lnSpc>
                <a:spcPct val="96638"/>
              </a:lnSpc>
              <a:spcBef>
                <a:spcPts val="696"/>
              </a:spcBef>
            </a:pPr>
            <a:r>
              <a:rPr sz="2400" spc="0" dirty="0" smtClean="0">
                <a:latin typeface="Gill Sans MT"/>
                <a:cs typeface="Gill Sans MT"/>
              </a:rPr>
              <a:t>d)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89684" y="4837551"/>
            <a:ext cx="5882290" cy="12140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032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K</a:t>
            </a:r>
            <a:r>
              <a:rPr sz="3600" spc="-9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mbing</a:t>
            </a:r>
            <a:r>
              <a:rPr sz="3600" spc="64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bisa</a:t>
            </a:r>
            <a:r>
              <a:rPr sz="3600" spc="59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t</a:t>
            </a:r>
            <a:r>
              <a:rPr sz="3600" spc="4" baseline="1197" dirty="0" smtClean="0">
                <a:latin typeface="Gill Sans MT"/>
                <a:cs typeface="Gill Sans MT"/>
              </a:rPr>
              <a:t>e</a:t>
            </a:r>
            <a:r>
              <a:rPr sz="3600" spc="0" baseline="1197" dirty="0" smtClean="0">
                <a:latin typeface="Gill Sans MT"/>
                <a:cs typeface="Gill Sans MT"/>
              </a:rPr>
              <a:t>rb</a:t>
            </a:r>
            <a:r>
              <a:rPr sz="3600" spc="-4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ng.</a:t>
            </a:r>
            <a:endParaRPr sz="2400">
              <a:latin typeface="Gill Sans MT"/>
              <a:cs typeface="Gill Sans MT"/>
            </a:endParaRPr>
          </a:p>
          <a:p>
            <a:pPr marL="15748" indent="8839">
              <a:lnSpc>
                <a:spcPct val="119791"/>
              </a:lnSpc>
              <a:spcBef>
                <a:spcPts val="555"/>
              </a:spcBef>
            </a:pPr>
            <a:r>
              <a:rPr sz="2400" spc="0" dirty="0" smtClean="0">
                <a:latin typeface="Gill Sans MT"/>
                <a:cs typeface="Gill Sans MT"/>
              </a:rPr>
              <a:t>S</a:t>
            </a:r>
            <a:r>
              <a:rPr sz="2400" spc="4" dirty="0" smtClean="0">
                <a:latin typeface="Gill Sans MT"/>
                <a:cs typeface="Gill Sans MT"/>
              </a:rPr>
              <a:t>e</a:t>
            </a:r>
            <a:r>
              <a:rPr sz="2400" spc="-25" dirty="0" smtClean="0">
                <a:latin typeface="Gill Sans MT"/>
                <a:cs typeface="Gill Sans MT"/>
              </a:rPr>
              <a:t>m</a:t>
            </a:r>
            <a:r>
              <a:rPr sz="2400" spc="0" dirty="0" smtClean="0">
                <a:latin typeface="Gill Sans MT"/>
                <a:cs typeface="Gill Sans MT"/>
              </a:rPr>
              <a:t>ua</a:t>
            </a:r>
            <a:r>
              <a:rPr sz="2400" spc="6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dokter</a:t>
            </a:r>
            <a:r>
              <a:rPr sz="2400" spc="6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mem</a:t>
            </a:r>
            <a:r>
              <a:rPr sz="2400" spc="-9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kai</a:t>
            </a:r>
            <a:r>
              <a:rPr sz="2400" spc="6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baju</a:t>
            </a:r>
            <a:r>
              <a:rPr sz="2400" spc="6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putih</a:t>
            </a:r>
            <a:r>
              <a:rPr sz="2400" spc="6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s</a:t>
            </a:r>
            <a:r>
              <a:rPr sz="2400" spc="-9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at</a:t>
            </a:r>
            <a:r>
              <a:rPr sz="2400" spc="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be</a:t>
            </a:r>
            <a:r>
              <a:rPr sz="2400" spc="-64" dirty="0" smtClean="0">
                <a:latin typeface="Gill Sans MT"/>
                <a:cs typeface="Gill Sans MT"/>
              </a:rPr>
              <a:t>k</a:t>
            </a:r>
            <a:r>
              <a:rPr sz="2400" spc="0" dirty="0" smtClean="0">
                <a:latin typeface="Gill Sans MT"/>
                <a:cs typeface="Gill Sans MT"/>
              </a:rPr>
              <a:t>erja.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Beb</a:t>
            </a:r>
            <a:r>
              <a:rPr sz="2400" spc="4" dirty="0" smtClean="0">
                <a:latin typeface="Gill Sans MT"/>
                <a:cs typeface="Gill Sans MT"/>
              </a:rPr>
              <a:t>e</a:t>
            </a:r>
            <a:r>
              <a:rPr sz="2400" spc="0" dirty="0" smtClean="0">
                <a:latin typeface="Gill Sans MT"/>
                <a:cs typeface="Gill Sans MT"/>
              </a:rPr>
              <a:t>r</a:t>
            </a:r>
            <a:r>
              <a:rPr sz="2400" spc="-29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pa</a:t>
            </a:r>
            <a:r>
              <a:rPr sz="2400" spc="5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bilang</a:t>
            </a:r>
            <a:r>
              <a:rPr sz="2400" spc="-9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n</a:t>
            </a:r>
            <a:r>
              <a:rPr sz="2400" spc="6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prima</a:t>
            </a:r>
            <a:r>
              <a:rPr sz="2400" spc="6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adal</a:t>
            </a:r>
            <a:r>
              <a:rPr sz="2400" spc="-9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h</a:t>
            </a:r>
            <a:r>
              <a:rPr sz="2400" spc="6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b</a:t>
            </a:r>
            <a:r>
              <a:rPr sz="2400" spc="4" dirty="0" smtClean="0">
                <a:latin typeface="Gill Sans MT"/>
                <a:cs typeface="Gill Sans MT"/>
              </a:rPr>
              <a:t>i</a:t>
            </a:r>
            <a:r>
              <a:rPr sz="2400" spc="0" dirty="0" smtClean="0">
                <a:latin typeface="Gill Sans MT"/>
                <a:cs typeface="Gill Sans MT"/>
              </a:rPr>
              <a:t>lan</a:t>
            </a:r>
            <a:r>
              <a:rPr sz="2400" spc="-4" dirty="0" smtClean="0">
                <a:latin typeface="Gill Sans MT"/>
                <a:cs typeface="Gill Sans MT"/>
              </a:rPr>
              <a:t>g</a:t>
            </a:r>
            <a:r>
              <a:rPr sz="2400" spc="0" dirty="0" smtClean="0">
                <a:latin typeface="Gill Sans MT"/>
                <a:cs typeface="Gill Sans MT"/>
              </a:rPr>
              <a:t>an</a:t>
            </a:r>
            <a:r>
              <a:rPr sz="2400" spc="6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gen</a:t>
            </a:r>
            <a:r>
              <a:rPr sz="2400" spc="-29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p</a:t>
            </a:r>
            <a:endParaRPr sz="24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500" y="0"/>
                </a:lnTo>
                <a:lnTo>
                  <a:pt x="0" y="819393"/>
                </a:lnTo>
                <a:lnTo>
                  <a:pt x="500" y="819393"/>
                </a:lnTo>
                <a:lnTo>
                  <a:pt x="67707" y="816677"/>
                </a:lnTo>
                <a:lnTo>
                  <a:pt x="133418" y="808667"/>
                </a:lnTo>
                <a:lnTo>
                  <a:pt x="197423" y="795576"/>
                </a:lnTo>
                <a:lnTo>
                  <a:pt x="259509" y="777614"/>
                </a:lnTo>
                <a:lnTo>
                  <a:pt x="319466" y="754992"/>
                </a:lnTo>
                <a:lnTo>
                  <a:pt x="377083" y="727922"/>
                </a:lnTo>
                <a:lnTo>
                  <a:pt x="432150" y="696614"/>
                </a:lnTo>
                <a:lnTo>
                  <a:pt x="484455" y="661280"/>
                </a:lnTo>
                <a:lnTo>
                  <a:pt x="533788" y="622130"/>
                </a:lnTo>
                <a:lnTo>
                  <a:pt x="579937" y="579375"/>
                </a:lnTo>
                <a:lnTo>
                  <a:pt x="622692" y="533226"/>
                </a:lnTo>
                <a:lnTo>
                  <a:pt x="661842" y="483896"/>
                </a:lnTo>
                <a:lnTo>
                  <a:pt x="697175" y="431593"/>
                </a:lnTo>
                <a:lnTo>
                  <a:pt x="728482" y="376530"/>
                </a:lnTo>
                <a:lnTo>
                  <a:pt x="755551" y="318918"/>
                </a:lnTo>
                <a:lnTo>
                  <a:pt x="778171" y="258967"/>
                </a:lnTo>
                <a:lnTo>
                  <a:pt x="796132" y="196889"/>
                </a:lnTo>
                <a:lnTo>
                  <a:pt x="809222" y="132894"/>
                </a:lnTo>
                <a:lnTo>
                  <a:pt x="817231" y="67194"/>
                </a:lnTo>
                <a:lnTo>
                  <a:pt x="819947" y="0"/>
                </a:lnTo>
                <a:close/>
              </a:path>
            </a:pathLst>
          </a:custGeom>
          <a:solidFill>
            <a:srgbClr val="FEFA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817231" y="67194"/>
                </a:lnTo>
                <a:lnTo>
                  <a:pt x="809222" y="132894"/>
                </a:lnTo>
                <a:lnTo>
                  <a:pt x="796132" y="196889"/>
                </a:lnTo>
                <a:lnTo>
                  <a:pt x="778171" y="258967"/>
                </a:lnTo>
                <a:lnTo>
                  <a:pt x="755551" y="318918"/>
                </a:lnTo>
                <a:lnTo>
                  <a:pt x="728482" y="376530"/>
                </a:lnTo>
                <a:lnTo>
                  <a:pt x="697175" y="431593"/>
                </a:lnTo>
                <a:lnTo>
                  <a:pt x="661842" y="483896"/>
                </a:lnTo>
                <a:lnTo>
                  <a:pt x="622692" y="533226"/>
                </a:lnTo>
                <a:lnTo>
                  <a:pt x="579937" y="579375"/>
                </a:lnTo>
                <a:lnTo>
                  <a:pt x="533788" y="622130"/>
                </a:lnTo>
                <a:lnTo>
                  <a:pt x="484455" y="661280"/>
                </a:lnTo>
                <a:lnTo>
                  <a:pt x="432150" y="696614"/>
                </a:lnTo>
                <a:lnTo>
                  <a:pt x="377083" y="727922"/>
                </a:lnTo>
                <a:lnTo>
                  <a:pt x="319466" y="754992"/>
                </a:lnTo>
                <a:lnTo>
                  <a:pt x="259509" y="777614"/>
                </a:lnTo>
                <a:lnTo>
                  <a:pt x="197423" y="795576"/>
                </a:lnTo>
                <a:lnTo>
                  <a:pt x="133418" y="808667"/>
                </a:lnTo>
                <a:lnTo>
                  <a:pt x="67707" y="816677"/>
                </a:lnTo>
                <a:lnTo>
                  <a:pt x="500" y="819393"/>
                </a:lnTo>
                <a:lnTo>
                  <a:pt x="333" y="819393"/>
                </a:lnTo>
                <a:lnTo>
                  <a:pt x="166" y="819393"/>
                </a:lnTo>
                <a:lnTo>
                  <a:pt x="0" y="819393"/>
                </a:lnTo>
                <a:lnTo>
                  <a:pt x="500" y="0"/>
                </a:lnTo>
                <a:lnTo>
                  <a:pt x="819947" y="0"/>
                </a:lnTo>
                <a:close/>
              </a:path>
            </a:pathLst>
          </a:custGeom>
          <a:ln w="3175">
            <a:solidFill>
              <a:srgbClr val="D2C3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8016" y="6096"/>
            <a:ext cx="1784603" cy="1783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8818" y="21092"/>
            <a:ext cx="1702141" cy="1702155"/>
          </a:xfrm>
          <a:custGeom>
            <a:avLst/>
            <a:gdLst/>
            <a:ahLst/>
            <a:cxnLst/>
            <a:rect l="l" t="t" r="r" b="b"/>
            <a:pathLst>
              <a:path w="1702141" h="1702155">
                <a:moveTo>
                  <a:pt x="0" y="851154"/>
                </a:moveTo>
                <a:lnTo>
                  <a:pt x="2821" y="781352"/>
                </a:lnTo>
                <a:lnTo>
                  <a:pt x="11139" y="713103"/>
                </a:lnTo>
                <a:lnTo>
                  <a:pt x="24734" y="646627"/>
                </a:lnTo>
                <a:lnTo>
                  <a:pt x="43388" y="582141"/>
                </a:lnTo>
                <a:lnTo>
                  <a:pt x="66881" y="519866"/>
                </a:lnTo>
                <a:lnTo>
                  <a:pt x="94995" y="460020"/>
                </a:lnTo>
                <a:lnTo>
                  <a:pt x="127510" y="402823"/>
                </a:lnTo>
                <a:lnTo>
                  <a:pt x="164207" y="348493"/>
                </a:lnTo>
                <a:lnTo>
                  <a:pt x="204869" y="297251"/>
                </a:lnTo>
                <a:lnTo>
                  <a:pt x="249274" y="249314"/>
                </a:lnTo>
                <a:lnTo>
                  <a:pt x="297205" y="204903"/>
                </a:lnTo>
                <a:lnTo>
                  <a:pt x="348443" y="164236"/>
                </a:lnTo>
                <a:lnTo>
                  <a:pt x="402768" y="127533"/>
                </a:lnTo>
                <a:lnTo>
                  <a:pt x="459961" y="95013"/>
                </a:lnTo>
                <a:lnTo>
                  <a:pt x="519804" y="66894"/>
                </a:lnTo>
                <a:lnTo>
                  <a:pt x="582077" y="43396"/>
                </a:lnTo>
                <a:lnTo>
                  <a:pt x="646561" y="24739"/>
                </a:lnTo>
                <a:lnTo>
                  <a:pt x="713038" y="11141"/>
                </a:lnTo>
                <a:lnTo>
                  <a:pt x="781289" y="2821"/>
                </a:lnTo>
                <a:lnTo>
                  <a:pt x="851093" y="0"/>
                </a:lnTo>
                <a:lnTo>
                  <a:pt x="920896" y="2821"/>
                </a:lnTo>
                <a:lnTo>
                  <a:pt x="989144" y="11141"/>
                </a:lnTo>
                <a:lnTo>
                  <a:pt x="1055619" y="24739"/>
                </a:lnTo>
                <a:lnTo>
                  <a:pt x="1120101" y="43396"/>
                </a:lnTo>
                <a:lnTo>
                  <a:pt x="1182371" y="66894"/>
                </a:lnTo>
                <a:lnTo>
                  <a:pt x="1242211" y="95013"/>
                </a:lnTo>
                <a:lnTo>
                  <a:pt x="1299401" y="127533"/>
                </a:lnTo>
                <a:lnTo>
                  <a:pt x="1353723" y="164236"/>
                </a:lnTo>
                <a:lnTo>
                  <a:pt x="1404957" y="204903"/>
                </a:lnTo>
                <a:lnTo>
                  <a:pt x="1452885" y="249314"/>
                </a:lnTo>
                <a:lnTo>
                  <a:pt x="1497287" y="297251"/>
                </a:lnTo>
                <a:lnTo>
                  <a:pt x="1537946" y="348493"/>
                </a:lnTo>
                <a:lnTo>
                  <a:pt x="1574641" y="402823"/>
                </a:lnTo>
                <a:lnTo>
                  <a:pt x="1607153" y="460020"/>
                </a:lnTo>
                <a:lnTo>
                  <a:pt x="1635265" y="519866"/>
                </a:lnTo>
                <a:lnTo>
                  <a:pt x="1658756" y="582141"/>
                </a:lnTo>
                <a:lnTo>
                  <a:pt x="1677409" y="646627"/>
                </a:lnTo>
                <a:lnTo>
                  <a:pt x="1691003" y="713103"/>
                </a:lnTo>
                <a:lnTo>
                  <a:pt x="1699320" y="781352"/>
                </a:lnTo>
                <a:lnTo>
                  <a:pt x="1702141" y="851154"/>
                </a:lnTo>
                <a:lnTo>
                  <a:pt x="1699320" y="920950"/>
                </a:lnTo>
                <a:lnTo>
                  <a:pt x="1691003" y="989192"/>
                </a:lnTo>
                <a:lnTo>
                  <a:pt x="1677409" y="1055661"/>
                </a:lnTo>
                <a:lnTo>
                  <a:pt x="1658756" y="1120138"/>
                </a:lnTo>
                <a:lnTo>
                  <a:pt x="1635265" y="1182404"/>
                </a:lnTo>
                <a:lnTo>
                  <a:pt x="1607153" y="1242241"/>
                </a:lnTo>
                <a:lnTo>
                  <a:pt x="1574641" y="1299428"/>
                </a:lnTo>
                <a:lnTo>
                  <a:pt x="1537946" y="1353747"/>
                </a:lnTo>
                <a:lnTo>
                  <a:pt x="1497287" y="1404979"/>
                </a:lnTo>
                <a:lnTo>
                  <a:pt x="1452885" y="1452905"/>
                </a:lnTo>
                <a:lnTo>
                  <a:pt x="1404957" y="1497306"/>
                </a:lnTo>
                <a:lnTo>
                  <a:pt x="1353723" y="1537963"/>
                </a:lnTo>
                <a:lnTo>
                  <a:pt x="1299401" y="1574657"/>
                </a:lnTo>
                <a:lnTo>
                  <a:pt x="1242211" y="1607169"/>
                </a:lnTo>
                <a:lnTo>
                  <a:pt x="1182371" y="1635280"/>
                </a:lnTo>
                <a:lnTo>
                  <a:pt x="1120101" y="1658771"/>
                </a:lnTo>
                <a:lnTo>
                  <a:pt x="1055619" y="1677423"/>
                </a:lnTo>
                <a:lnTo>
                  <a:pt x="989144" y="1691017"/>
                </a:lnTo>
                <a:lnTo>
                  <a:pt x="920896" y="1699334"/>
                </a:lnTo>
                <a:lnTo>
                  <a:pt x="851093" y="1702155"/>
                </a:lnTo>
                <a:lnTo>
                  <a:pt x="781289" y="1699334"/>
                </a:lnTo>
                <a:lnTo>
                  <a:pt x="713038" y="1691017"/>
                </a:lnTo>
                <a:lnTo>
                  <a:pt x="646561" y="1677423"/>
                </a:lnTo>
                <a:lnTo>
                  <a:pt x="582077" y="1658771"/>
                </a:lnTo>
                <a:lnTo>
                  <a:pt x="519804" y="1635280"/>
                </a:lnTo>
                <a:lnTo>
                  <a:pt x="459961" y="1607169"/>
                </a:lnTo>
                <a:lnTo>
                  <a:pt x="402768" y="1574657"/>
                </a:lnTo>
                <a:lnTo>
                  <a:pt x="348443" y="1537963"/>
                </a:lnTo>
                <a:lnTo>
                  <a:pt x="297205" y="1497306"/>
                </a:lnTo>
                <a:lnTo>
                  <a:pt x="249274" y="1452905"/>
                </a:lnTo>
                <a:lnTo>
                  <a:pt x="204869" y="1404979"/>
                </a:lnTo>
                <a:lnTo>
                  <a:pt x="164207" y="1353747"/>
                </a:lnTo>
                <a:lnTo>
                  <a:pt x="127510" y="1299428"/>
                </a:lnTo>
                <a:lnTo>
                  <a:pt x="94995" y="1242241"/>
                </a:lnTo>
                <a:lnTo>
                  <a:pt x="66881" y="1182404"/>
                </a:lnTo>
                <a:lnTo>
                  <a:pt x="43388" y="1120138"/>
                </a:lnTo>
                <a:lnTo>
                  <a:pt x="24734" y="1055661"/>
                </a:lnTo>
                <a:lnTo>
                  <a:pt x="11139" y="989192"/>
                </a:lnTo>
                <a:lnTo>
                  <a:pt x="2821" y="920950"/>
                </a:lnTo>
                <a:lnTo>
                  <a:pt x="0" y="851154"/>
                </a:lnTo>
                <a:close/>
              </a:path>
            </a:pathLst>
          </a:custGeom>
          <a:ln w="27304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72211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7586" y="1050710"/>
            <a:ext cx="1116277" cy="1111319"/>
          </a:xfrm>
          <a:custGeom>
            <a:avLst/>
            <a:gdLst/>
            <a:ahLst/>
            <a:cxnLst/>
            <a:rect l="l" t="t" r="r" b="b"/>
            <a:pathLst>
              <a:path w="1116277" h="1111319">
                <a:moveTo>
                  <a:pt x="118225" y="204547"/>
                </a:moveTo>
                <a:lnTo>
                  <a:pt x="147889" y="170370"/>
                </a:lnTo>
                <a:lnTo>
                  <a:pt x="179768" y="139247"/>
                </a:lnTo>
                <a:lnTo>
                  <a:pt x="213657" y="111200"/>
                </a:lnTo>
                <a:lnTo>
                  <a:pt x="249357" y="86249"/>
                </a:lnTo>
                <a:lnTo>
                  <a:pt x="286665" y="64414"/>
                </a:lnTo>
                <a:lnTo>
                  <a:pt x="325379" y="45716"/>
                </a:lnTo>
                <a:lnTo>
                  <a:pt x="365298" y="30176"/>
                </a:lnTo>
                <a:lnTo>
                  <a:pt x="406220" y="17814"/>
                </a:lnTo>
                <a:lnTo>
                  <a:pt x="447942" y="8650"/>
                </a:lnTo>
                <a:lnTo>
                  <a:pt x="490265" y="2705"/>
                </a:lnTo>
                <a:lnTo>
                  <a:pt x="532984" y="0"/>
                </a:lnTo>
                <a:lnTo>
                  <a:pt x="575900" y="554"/>
                </a:lnTo>
                <a:lnTo>
                  <a:pt x="618809" y="4389"/>
                </a:lnTo>
                <a:lnTo>
                  <a:pt x="661511" y="11525"/>
                </a:lnTo>
                <a:lnTo>
                  <a:pt x="703803" y="21983"/>
                </a:lnTo>
                <a:lnTo>
                  <a:pt x="745484" y="35783"/>
                </a:lnTo>
                <a:lnTo>
                  <a:pt x="786352" y="52945"/>
                </a:lnTo>
                <a:lnTo>
                  <a:pt x="826205" y="73490"/>
                </a:lnTo>
                <a:lnTo>
                  <a:pt x="864842" y="97439"/>
                </a:lnTo>
                <a:lnTo>
                  <a:pt x="902060" y="124812"/>
                </a:lnTo>
                <a:lnTo>
                  <a:pt x="937000" y="155037"/>
                </a:lnTo>
                <a:lnTo>
                  <a:pt x="968915" y="187404"/>
                </a:lnTo>
                <a:lnTo>
                  <a:pt x="997780" y="221713"/>
                </a:lnTo>
                <a:lnTo>
                  <a:pt x="1023571" y="257760"/>
                </a:lnTo>
                <a:lnTo>
                  <a:pt x="1046263" y="295346"/>
                </a:lnTo>
                <a:lnTo>
                  <a:pt x="1065832" y="334269"/>
                </a:lnTo>
                <a:lnTo>
                  <a:pt x="1082252" y="374326"/>
                </a:lnTo>
                <a:lnTo>
                  <a:pt x="1095501" y="415318"/>
                </a:lnTo>
                <a:lnTo>
                  <a:pt x="1105552" y="457042"/>
                </a:lnTo>
                <a:lnTo>
                  <a:pt x="1112382" y="499296"/>
                </a:lnTo>
                <a:lnTo>
                  <a:pt x="1115965" y="541881"/>
                </a:lnTo>
                <a:lnTo>
                  <a:pt x="1116277" y="584594"/>
                </a:lnTo>
                <a:lnTo>
                  <a:pt x="1113294" y="627233"/>
                </a:lnTo>
                <a:lnTo>
                  <a:pt x="1106991" y="669599"/>
                </a:lnTo>
                <a:lnTo>
                  <a:pt x="1097343" y="711488"/>
                </a:lnTo>
                <a:lnTo>
                  <a:pt x="1084326" y="752700"/>
                </a:lnTo>
                <a:lnTo>
                  <a:pt x="1067915" y="793033"/>
                </a:lnTo>
                <a:lnTo>
                  <a:pt x="1048085" y="832286"/>
                </a:lnTo>
                <a:lnTo>
                  <a:pt x="1024813" y="870257"/>
                </a:lnTo>
                <a:lnTo>
                  <a:pt x="998072" y="906745"/>
                </a:lnTo>
                <a:lnTo>
                  <a:pt x="968408" y="940923"/>
                </a:lnTo>
                <a:lnTo>
                  <a:pt x="936530" y="972046"/>
                </a:lnTo>
                <a:lnTo>
                  <a:pt x="902641" y="1000093"/>
                </a:lnTo>
                <a:lnTo>
                  <a:pt x="866942" y="1025045"/>
                </a:lnTo>
                <a:lnTo>
                  <a:pt x="829635" y="1046881"/>
                </a:lnTo>
                <a:lnTo>
                  <a:pt x="790922" y="1065581"/>
                </a:lnTo>
                <a:lnTo>
                  <a:pt x="751005" y="1081123"/>
                </a:lnTo>
                <a:lnTo>
                  <a:pt x="710084" y="1093489"/>
                </a:lnTo>
                <a:lnTo>
                  <a:pt x="668363" y="1102657"/>
                </a:lnTo>
                <a:lnTo>
                  <a:pt x="626042" y="1108607"/>
                </a:lnTo>
                <a:lnTo>
                  <a:pt x="583323" y="1111319"/>
                </a:lnTo>
                <a:lnTo>
                  <a:pt x="540408" y="1110772"/>
                </a:lnTo>
                <a:lnTo>
                  <a:pt x="497499" y="1106945"/>
                </a:lnTo>
                <a:lnTo>
                  <a:pt x="454797" y="1099820"/>
                </a:lnTo>
                <a:lnTo>
                  <a:pt x="412504" y="1089374"/>
                </a:lnTo>
                <a:lnTo>
                  <a:pt x="370822" y="1075588"/>
                </a:lnTo>
                <a:lnTo>
                  <a:pt x="329953" y="1058441"/>
                </a:lnTo>
                <a:lnTo>
                  <a:pt x="290098" y="1037914"/>
                </a:lnTo>
                <a:lnTo>
                  <a:pt x="251458" y="1013985"/>
                </a:lnTo>
                <a:lnTo>
                  <a:pt x="214237" y="986634"/>
                </a:lnTo>
                <a:lnTo>
                  <a:pt x="179297" y="956404"/>
                </a:lnTo>
                <a:lnTo>
                  <a:pt x="147381" y="924033"/>
                </a:lnTo>
                <a:lnTo>
                  <a:pt x="118515" y="889722"/>
                </a:lnTo>
                <a:lnTo>
                  <a:pt x="92722" y="853672"/>
                </a:lnTo>
                <a:lnTo>
                  <a:pt x="70028" y="816084"/>
                </a:lnTo>
                <a:lnTo>
                  <a:pt x="50457" y="777159"/>
                </a:lnTo>
                <a:lnTo>
                  <a:pt x="34033" y="737099"/>
                </a:lnTo>
                <a:lnTo>
                  <a:pt x="20783" y="696105"/>
                </a:lnTo>
                <a:lnTo>
                  <a:pt x="10729" y="654377"/>
                </a:lnTo>
                <a:lnTo>
                  <a:pt x="3898" y="612118"/>
                </a:lnTo>
                <a:lnTo>
                  <a:pt x="313" y="569529"/>
                </a:lnTo>
                <a:lnTo>
                  <a:pt x="0" y="526810"/>
                </a:lnTo>
                <a:lnTo>
                  <a:pt x="2982" y="484163"/>
                </a:lnTo>
                <a:lnTo>
                  <a:pt x="9285" y="441789"/>
                </a:lnTo>
                <a:lnTo>
                  <a:pt x="18934" y="399889"/>
                </a:lnTo>
                <a:lnTo>
                  <a:pt x="31953" y="358665"/>
                </a:lnTo>
                <a:lnTo>
                  <a:pt x="48367" y="318317"/>
                </a:lnTo>
                <a:lnTo>
                  <a:pt x="68200" y="279048"/>
                </a:lnTo>
                <a:lnTo>
                  <a:pt x="91478" y="241057"/>
                </a:lnTo>
                <a:lnTo>
                  <a:pt x="118225" y="20454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7962" y="1181142"/>
            <a:ext cx="855561" cy="850551"/>
          </a:xfrm>
          <a:custGeom>
            <a:avLst/>
            <a:gdLst/>
            <a:ahLst/>
            <a:cxnLst/>
            <a:rect l="l" t="t" r="r" b="b"/>
            <a:pathLst>
              <a:path w="855561" h="850551">
                <a:moveTo>
                  <a:pt x="89838" y="155527"/>
                </a:moveTo>
                <a:lnTo>
                  <a:pt x="69428" y="183390"/>
                </a:lnTo>
                <a:lnTo>
                  <a:pt x="51680" y="212396"/>
                </a:lnTo>
                <a:lnTo>
                  <a:pt x="36574" y="242392"/>
                </a:lnTo>
                <a:lnTo>
                  <a:pt x="24091" y="273222"/>
                </a:lnTo>
                <a:lnTo>
                  <a:pt x="14211" y="304733"/>
                </a:lnTo>
                <a:lnTo>
                  <a:pt x="6915" y="336771"/>
                </a:lnTo>
                <a:lnTo>
                  <a:pt x="2185" y="369181"/>
                </a:lnTo>
                <a:lnTo>
                  <a:pt x="0" y="401808"/>
                </a:lnTo>
                <a:lnTo>
                  <a:pt x="340" y="434500"/>
                </a:lnTo>
                <a:lnTo>
                  <a:pt x="3188" y="467101"/>
                </a:lnTo>
                <a:lnTo>
                  <a:pt x="8522" y="499458"/>
                </a:lnTo>
                <a:lnTo>
                  <a:pt x="16325" y="531416"/>
                </a:lnTo>
                <a:lnTo>
                  <a:pt x="26576" y="562820"/>
                </a:lnTo>
                <a:lnTo>
                  <a:pt x="39256" y="593518"/>
                </a:lnTo>
                <a:lnTo>
                  <a:pt x="54346" y="623354"/>
                </a:lnTo>
                <a:lnTo>
                  <a:pt x="71826" y="652175"/>
                </a:lnTo>
                <a:lnTo>
                  <a:pt x="91678" y="679825"/>
                </a:lnTo>
                <a:lnTo>
                  <a:pt x="113881" y="706151"/>
                </a:lnTo>
                <a:lnTo>
                  <a:pt x="138416" y="731000"/>
                </a:lnTo>
                <a:lnTo>
                  <a:pt x="165264" y="754215"/>
                </a:lnTo>
                <a:lnTo>
                  <a:pt x="193850" y="775245"/>
                </a:lnTo>
                <a:lnTo>
                  <a:pt x="223514" y="793657"/>
                </a:lnTo>
                <a:lnTo>
                  <a:pt x="254102" y="809468"/>
                </a:lnTo>
                <a:lnTo>
                  <a:pt x="285460" y="822692"/>
                </a:lnTo>
                <a:lnTo>
                  <a:pt x="317433" y="833345"/>
                </a:lnTo>
                <a:lnTo>
                  <a:pt x="349866" y="841442"/>
                </a:lnTo>
                <a:lnTo>
                  <a:pt x="382605" y="846998"/>
                </a:lnTo>
                <a:lnTo>
                  <a:pt x="415495" y="850029"/>
                </a:lnTo>
                <a:lnTo>
                  <a:pt x="448382" y="850551"/>
                </a:lnTo>
                <a:lnTo>
                  <a:pt x="481111" y="848577"/>
                </a:lnTo>
                <a:lnTo>
                  <a:pt x="513528" y="844125"/>
                </a:lnTo>
                <a:lnTo>
                  <a:pt x="545478" y="837209"/>
                </a:lnTo>
                <a:lnTo>
                  <a:pt x="576806" y="827844"/>
                </a:lnTo>
                <a:lnTo>
                  <a:pt x="607358" y="816047"/>
                </a:lnTo>
                <a:lnTo>
                  <a:pt x="636980" y="801831"/>
                </a:lnTo>
                <a:lnTo>
                  <a:pt x="665517" y="785213"/>
                </a:lnTo>
                <a:lnTo>
                  <a:pt x="692813" y="766208"/>
                </a:lnTo>
                <a:lnTo>
                  <a:pt x="718716" y="744831"/>
                </a:lnTo>
                <a:lnTo>
                  <a:pt x="743070" y="721098"/>
                </a:lnTo>
                <a:lnTo>
                  <a:pt x="765720" y="695023"/>
                </a:lnTo>
                <a:lnTo>
                  <a:pt x="786132" y="667144"/>
                </a:lnTo>
                <a:lnTo>
                  <a:pt x="803881" y="638124"/>
                </a:lnTo>
                <a:lnTo>
                  <a:pt x="818988" y="608119"/>
                </a:lnTo>
                <a:lnTo>
                  <a:pt x="831471" y="577281"/>
                </a:lnTo>
                <a:lnTo>
                  <a:pt x="841351" y="545765"/>
                </a:lnTo>
                <a:lnTo>
                  <a:pt x="848646" y="513726"/>
                </a:lnTo>
                <a:lnTo>
                  <a:pt x="853376" y="481315"/>
                </a:lnTo>
                <a:lnTo>
                  <a:pt x="855561" y="448689"/>
                </a:lnTo>
                <a:lnTo>
                  <a:pt x="855220" y="416000"/>
                </a:lnTo>
                <a:lnTo>
                  <a:pt x="852372" y="383403"/>
                </a:lnTo>
                <a:lnTo>
                  <a:pt x="847037" y="351052"/>
                </a:lnTo>
                <a:lnTo>
                  <a:pt x="839234" y="319099"/>
                </a:lnTo>
                <a:lnTo>
                  <a:pt x="828983" y="287701"/>
                </a:lnTo>
                <a:lnTo>
                  <a:pt x="816303" y="257009"/>
                </a:lnTo>
                <a:lnTo>
                  <a:pt x="801214" y="227179"/>
                </a:lnTo>
                <a:lnTo>
                  <a:pt x="783734" y="198364"/>
                </a:lnTo>
                <a:lnTo>
                  <a:pt x="763885" y="170718"/>
                </a:lnTo>
                <a:lnTo>
                  <a:pt x="741684" y="144395"/>
                </a:lnTo>
                <a:lnTo>
                  <a:pt x="717151" y="119550"/>
                </a:lnTo>
                <a:lnTo>
                  <a:pt x="690307" y="96335"/>
                </a:lnTo>
                <a:lnTo>
                  <a:pt x="661718" y="75305"/>
                </a:lnTo>
                <a:lnTo>
                  <a:pt x="632051" y="56893"/>
                </a:lnTo>
                <a:lnTo>
                  <a:pt x="601461" y="41082"/>
                </a:lnTo>
                <a:lnTo>
                  <a:pt x="570101" y="27858"/>
                </a:lnTo>
                <a:lnTo>
                  <a:pt x="538127" y="17205"/>
                </a:lnTo>
                <a:lnTo>
                  <a:pt x="505693" y="9109"/>
                </a:lnTo>
                <a:lnTo>
                  <a:pt x="472953" y="3552"/>
                </a:lnTo>
                <a:lnTo>
                  <a:pt x="440062" y="521"/>
                </a:lnTo>
                <a:lnTo>
                  <a:pt x="407175" y="0"/>
                </a:lnTo>
                <a:lnTo>
                  <a:pt x="374445" y="1973"/>
                </a:lnTo>
                <a:lnTo>
                  <a:pt x="342029" y="6425"/>
                </a:lnTo>
                <a:lnTo>
                  <a:pt x="310079" y="13341"/>
                </a:lnTo>
                <a:lnTo>
                  <a:pt x="278751" y="22706"/>
                </a:lnTo>
                <a:lnTo>
                  <a:pt x="248199" y="34503"/>
                </a:lnTo>
                <a:lnTo>
                  <a:pt x="218577" y="48719"/>
                </a:lnTo>
                <a:lnTo>
                  <a:pt x="190041" y="65337"/>
                </a:lnTo>
                <a:lnTo>
                  <a:pt x="162745" y="84342"/>
                </a:lnTo>
                <a:lnTo>
                  <a:pt x="136842" y="105719"/>
                </a:lnTo>
                <a:lnTo>
                  <a:pt x="112489" y="129453"/>
                </a:lnTo>
                <a:lnTo>
                  <a:pt x="89838" y="15552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88136" y="0"/>
            <a:ext cx="8055864" cy="6858000"/>
          </a:xfrm>
          <a:custGeom>
            <a:avLst/>
            <a:gdLst/>
            <a:ahLst/>
            <a:cxnLst/>
            <a:rect l="l" t="t" r="r" b="b"/>
            <a:pathLst>
              <a:path w="8055864" h="6858000">
                <a:moveTo>
                  <a:pt x="0" y="6858000"/>
                </a:moveTo>
                <a:lnTo>
                  <a:pt x="8055864" y="6858000"/>
                </a:lnTo>
                <a:lnTo>
                  <a:pt x="8055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12877" y="0"/>
            <a:ext cx="2106" cy="6858000"/>
          </a:xfrm>
          <a:custGeom>
            <a:avLst/>
            <a:gdLst/>
            <a:ahLst/>
            <a:cxnLst/>
            <a:rect l="l" t="t" r="r" b="b"/>
            <a:pathLst>
              <a:path w="2106" h="6858000">
                <a:moveTo>
                  <a:pt x="0" y="6858000"/>
                </a:moveTo>
                <a:lnTo>
                  <a:pt x="2106" y="6858000"/>
                </a:lnTo>
                <a:lnTo>
                  <a:pt x="210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35735" y="0"/>
            <a:ext cx="155447" cy="6858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14984" y="0"/>
            <a:ext cx="73151" cy="6858000"/>
          </a:xfrm>
          <a:custGeom>
            <a:avLst/>
            <a:gdLst/>
            <a:ahLst/>
            <a:cxnLst/>
            <a:rect l="l" t="t" r="r" b="b"/>
            <a:pathLst>
              <a:path w="73151" h="6858000">
                <a:moveTo>
                  <a:pt x="0" y="6858000"/>
                </a:moveTo>
                <a:lnTo>
                  <a:pt x="73151" y="6858000"/>
                </a:lnTo>
                <a:lnTo>
                  <a:pt x="73151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62812" y="341375"/>
            <a:ext cx="5172456" cy="1219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606795" y="341375"/>
            <a:ext cx="879348" cy="12192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514603" y="594463"/>
            <a:ext cx="1772431" cy="5712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00"/>
              </a:lnSpc>
              <a:spcBef>
                <a:spcPts val="225"/>
              </a:spcBef>
            </a:pPr>
            <a:r>
              <a:rPr sz="43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Standar</a:t>
            </a:r>
            <a:endParaRPr sz="4300">
              <a:latin typeface="Gill Sans MT"/>
              <a:cs typeface="Gill Sans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33534" y="594463"/>
            <a:ext cx="2732509" cy="5712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00"/>
              </a:lnSpc>
              <a:spcBef>
                <a:spcPts val="225"/>
              </a:spcBef>
            </a:pPr>
            <a:r>
              <a:rPr sz="4300" spc="-259" dirty="0" smtClean="0">
                <a:solidFill>
                  <a:srgbClr val="562213"/>
                </a:solidFill>
                <a:latin typeface="Gill Sans MT"/>
                <a:cs typeface="Gill Sans MT"/>
              </a:rPr>
              <a:t>K</a:t>
            </a:r>
            <a:r>
              <a:rPr sz="43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ompet</a:t>
            </a:r>
            <a:r>
              <a:rPr sz="4300" spc="-14" dirty="0" smtClean="0">
                <a:solidFill>
                  <a:srgbClr val="562213"/>
                </a:solidFill>
                <a:latin typeface="Gill Sans MT"/>
                <a:cs typeface="Gill Sans MT"/>
              </a:rPr>
              <a:t>e</a:t>
            </a:r>
            <a:r>
              <a:rPr sz="43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nsi</a:t>
            </a:r>
            <a:endParaRPr sz="4300">
              <a:latin typeface="Gill Sans MT"/>
              <a:cs typeface="Gill Sans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14603" y="1954875"/>
            <a:ext cx="1817735" cy="9202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Maha</a:t>
            </a:r>
            <a:r>
              <a:rPr sz="3200" spc="-4" dirty="0" smtClean="0">
                <a:latin typeface="Gill Sans MT"/>
                <a:cs typeface="Gill Sans MT"/>
              </a:rPr>
              <a:t>s</a:t>
            </a:r>
            <a:r>
              <a:rPr sz="3200" spc="0" dirty="0" smtClean="0">
                <a:latin typeface="Gill Sans MT"/>
                <a:cs typeface="Gill Sans MT"/>
              </a:rPr>
              <a:t>i</a:t>
            </a:r>
            <a:r>
              <a:rPr sz="3200" spc="-25" dirty="0" smtClean="0">
                <a:latin typeface="Gill Sans MT"/>
                <a:cs typeface="Gill Sans MT"/>
              </a:rPr>
              <a:t>s</a:t>
            </a:r>
            <a:r>
              <a:rPr sz="3200" spc="-14" dirty="0" smtClean="0">
                <a:latin typeface="Gill Sans MT"/>
                <a:cs typeface="Gill Sans MT"/>
              </a:rPr>
              <a:t>w</a:t>
            </a:r>
            <a:r>
              <a:rPr sz="3200" spc="0" dirty="0" smtClean="0">
                <a:latin typeface="Gill Sans MT"/>
                <a:cs typeface="Gill Sans MT"/>
              </a:rPr>
              <a:t>a</a:t>
            </a:r>
            <a:endParaRPr sz="3200">
              <a:latin typeface="Gill Sans MT"/>
              <a:cs typeface="Gill Sans MT"/>
            </a:endParaRPr>
          </a:p>
          <a:p>
            <a:pPr marL="12700" marR="61036">
              <a:lnSpc>
                <a:spcPct val="96638"/>
              </a:lnSpc>
            </a:pPr>
            <a:r>
              <a:rPr sz="3200" spc="0" dirty="0" smtClean="0">
                <a:latin typeface="Gill Sans MT"/>
                <a:cs typeface="Gill Sans MT"/>
              </a:rPr>
              <a:t>kalkulus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62657" y="1954875"/>
            <a:ext cx="97543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d</a:t>
            </a:r>
            <a:r>
              <a:rPr sz="3200" spc="-34" dirty="0" smtClean="0">
                <a:latin typeface="Gill Sans MT"/>
                <a:cs typeface="Gill Sans MT"/>
              </a:rPr>
              <a:t>a</a:t>
            </a:r>
            <a:r>
              <a:rPr sz="3200" spc="0" dirty="0" smtClean="0">
                <a:latin typeface="Gill Sans MT"/>
                <a:cs typeface="Gill Sans MT"/>
              </a:rPr>
              <a:t>pat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67820" y="1954875"/>
            <a:ext cx="155873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menge</a:t>
            </a:r>
            <a:r>
              <a:rPr sz="3200" spc="44" dirty="0" smtClean="0">
                <a:latin typeface="Gill Sans MT"/>
                <a:cs typeface="Gill Sans MT"/>
              </a:rPr>
              <a:t>r</a:t>
            </a:r>
            <a:r>
              <a:rPr sz="3200" spc="0" dirty="0" smtClean="0">
                <a:latin typeface="Gill Sans MT"/>
                <a:cs typeface="Gill Sans MT"/>
              </a:rPr>
              <a:t>ti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56794" y="1954875"/>
            <a:ext cx="670969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dan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58419" y="1954875"/>
            <a:ext cx="185821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mem</a:t>
            </a:r>
            <a:r>
              <a:rPr sz="3200" spc="-19" dirty="0" smtClean="0">
                <a:latin typeface="Gill Sans MT"/>
                <a:cs typeface="Gill Sans MT"/>
              </a:rPr>
              <a:t>a</a:t>
            </a:r>
            <a:r>
              <a:rPr sz="3200" spc="0" dirty="0" smtClean="0">
                <a:latin typeface="Gill Sans MT"/>
                <a:cs typeface="Gill Sans MT"/>
              </a:rPr>
              <a:t>ha</a:t>
            </a:r>
            <a:r>
              <a:rPr sz="3200" spc="-14" dirty="0" smtClean="0">
                <a:latin typeface="Gill Sans MT"/>
                <a:cs typeface="Gill Sans MT"/>
              </a:rPr>
              <a:t>m</a:t>
            </a:r>
            <a:r>
              <a:rPr sz="3200" spc="0" dirty="0" smtClean="0">
                <a:latin typeface="Gill Sans MT"/>
                <a:cs typeface="Gill Sans MT"/>
              </a:rPr>
              <a:t>i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72386" y="2442806"/>
            <a:ext cx="1583966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p</a:t>
            </a:r>
            <a:r>
              <a:rPr sz="3200" spc="-75" dirty="0" smtClean="0">
                <a:latin typeface="Gill Sans MT"/>
                <a:cs typeface="Gill Sans MT"/>
              </a:rPr>
              <a:t>r</a:t>
            </a:r>
            <a:r>
              <a:rPr sz="3200" spc="-14" dirty="0" smtClean="0">
                <a:latin typeface="Gill Sans MT"/>
                <a:cs typeface="Gill Sans MT"/>
              </a:rPr>
              <a:t>o</a:t>
            </a:r>
            <a:r>
              <a:rPr sz="3200" spc="0" dirty="0" smtClean="0">
                <a:latin typeface="Gill Sans MT"/>
                <a:cs typeface="Gill Sans MT"/>
              </a:rPr>
              <a:t>p</a:t>
            </a:r>
            <a:r>
              <a:rPr sz="3200" spc="-9" dirty="0" smtClean="0">
                <a:latin typeface="Gill Sans MT"/>
                <a:cs typeface="Gill Sans MT"/>
              </a:rPr>
              <a:t>o</a:t>
            </a:r>
            <a:r>
              <a:rPr sz="3200" spc="0" dirty="0" smtClean="0">
                <a:latin typeface="Gill Sans MT"/>
                <a:cs typeface="Gill Sans MT"/>
              </a:rPr>
              <a:t>si</a:t>
            </a:r>
            <a:r>
              <a:rPr sz="3200" spc="9" dirty="0" smtClean="0">
                <a:latin typeface="Gill Sans MT"/>
                <a:cs typeface="Gill Sans MT"/>
              </a:rPr>
              <a:t>s</a:t>
            </a:r>
            <a:r>
              <a:rPr sz="3200" spc="0" dirty="0" smtClean="0">
                <a:latin typeface="Gill Sans MT"/>
                <a:cs typeface="Gill Sans MT"/>
              </a:rPr>
              <a:t>i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22074" y="2442806"/>
            <a:ext cx="1454260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se</a:t>
            </a:r>
            <a:r>
              <a:rPr sz="3200" spc="4" dirty="0" smtClean="0">
                <a:latin typeface="Gill Sans MT"/>
                <a:cs typeface="Gill Sans MT"/>
              </a:rPr>
              <a:t>h</a:t>
            </a:r>
            <a:r>
              <a:rPr sz="3200" spc="0" dirty="0" smtClean="0">
                <a:latin typeface="Gill Sans MT"/>
                <a:cs typeface="Gill Sans MT"/>
              </a:rPr>
              <a:t>in</a:t>
            </a:r>
            <a:r>
              <a:rPr sz="3200" spc="-14" dirty="0" smtClean="0">
                <a:latin typeface="Gill Sans MT"/>
                <a:cs typeface="Gill Sans MT"/>
              </a:rPr>
              <a:t>g</a:t>
            </a:r>
            <a:r>
              <a:rPr sz="3200" spc="0" dirty="0" smtClean="0">
                <a:latin typeface="Gill Sans MT"/>
                <a:cs typeface="Gill Sans MT"/>
              </a:rPr>
              <a:t>ga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42591" y="2442806"/>
            <a:ext cx="97543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d</a:t>
            </a:r>
            <a:r>
              <a:rPr sz="3200" spc="-34" dirty="0" smtClean="0">
                <a:latin typeface="Gill Sans MT"/>
                <a:cs typeface="Gill Sans MT"/>
              </a:rPr>
              <a:t>a</a:t>
            </a:r>
            <a:r>
              <a:rPr sz="3200" spc="0" dirty="0" smtClean="0">
                <a:latin typeface="Gill Sans MT"/>
                <a:cs typeface="Gill Sans MT"/>
              </a:rPr>
              <a:t>pat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14603" y="2930486"/>
            <a:ext cx="243419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me</a:t>
            </a:r>
            <a:r>
              <a:rPr sz="3200" spc="-50" dirty="0" smtClean="0">
                <a:latin typeface="Gill Sans MT"/>
                <a:cs typeface="Gill Sans MT"/>
              </a:rPr>
              <a:t>n</a:t>
            </a:r>
            <a:r>
              <a:rPr sz="3200" spc="-59" dirty="0" smtClean="0">
                <a:latin typeface="Gill Sans MT"/>
                <a:cs typeface="Gill Sans MT"/>
              </a:rPr>
              <a:t>y</a:t>
            </a:r>
            <a:r>
              <a:rPr sz="3200" spc="0" dirty="0" smtClean="0">
                <a:latin typeface="Gill Sans MT"/>
                <a:cs typeface="Gill Sans MT"/>
              </a:rPr>
              <a:t>ele</a:t>
            </a:r>
            <a:r>
              <a:rPr sz="3200" spc="9" dirty="0" smtClean="0">
                <a:latin typeface="Gill Sans MT"/>
                <a:cs typeface="Gill Sans MT"/>
              </a:rPr>
              <a:t>s</a:t>
            </a:r>
            <a:r>
              <a:rPr sz="3200" spc="0" dirty="0" smtClean="0">
                <a:latin typeface="Gill Sans MT"/>
                <a:cs typeface="Gill Sans MT"/>
              </a:rPr>
              <a:t>aikan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70149" y="2930486"/>
            <a:ext cx="230723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pe</a:t>
            </a:r>
            <a:r>
              <a:rPr sz="3200" spc="4" dirty="0" smtClean="0">
                <a:latin typeface="Gill Sans MT"/>
                <a:cs typeface="Gill Sans MT"/>
              </a:rPr>
              <a:t>r</a:t>
            </a:r>
            <a:r>
              <a:rPr sz="3200" spc="0" dirty="0" smtClean="0">
                <a:latin typeface="Gill Sans MT"/>
                <a:cs typeface="Gill Sans MT"/>
              </a:rPr>
              <a:t>masa</a:t>
            </a:r>
            <a:r>
              <a:rPr sz="3200" spc="9" dirty="0" smtClean="0">
                <a:latin typeface="Gill Sans MT"/>
                <a:cs typeface="Gill Sans MT"/>
              </a:rPr>
              <a:t>l</a:t>
            </a:r>
            <a:r>
              <a:rPr sz="3200" spc="-9" dirty="0" smtClean="0">
                <a:latin typeface="Gill Sans MT"/>
                <a:cs typeface="Gill Sans MT"/>
              </a:rPr>
              <a:t>a</a:t>
            </a:r>
            <a:r>
              <a:rPr sz="3200" spc="0" dirty="0" smtClean="0">
                <a:latin typeface="Gill Sans MT"/>
                <a:cs typeface="Gill Sans MT"/>
              </a:rPr>
              <a:t>han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99466" y="2930486"/>
            <a:ext cx="81541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yang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39192" y="2930486"/>
            <a:ext cx="641166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ada</a:t>
            </a:r>
            <a:endParaRPr sz="3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500" y="0"/>
                </a:lnTo>
                <a:lnTo>
                  <a:pt x="0" y="819393"/>
                </a:lnTo>
                <a:lnTo>
                  <a:pt x="500" y="819393"/>
                </a:lnTo>
                <a:lnTo>
                  <a:pt x="67707" y="816677"/>
                </a:lnTo>
                <a:lnTo>
                  <a:pt x="133418" y="808667"/>
                </a:lnTo>
                <a:lnTo>
                  <a:pt x="197423" y="795576"/>
                </a:lnTo>
                <a:lnTo>
                  <a:pt x="259509" y="777614"/>
                </a:lnTo>
                <a:lnTo>
                  <a:pt x="319466" y="754992"/>
                </a:lnTo>
                <a:lnTo>
                  <a:pt x="377083" y="727922"/>
                </a:lnTo>
                <a:lnTo>
                  <a:pt x="432150" y="696614"/>
                </a:lnTo>
                <a:lnTo>
                  <a:pt x="484455" y="661280"/>
                </a:lnTo>
                <a:lnTo>
                  <a:pt x="533788" y="622130"/>
                </a:lnTo>
                <a:lnTo>
                  <a:pt x="579937" y="579375"/>
                </a:lnTo>
                <a:lnTo>
                  <a:pt x="622692" y="533226"/>
                </a:lnTo>
                <a:lnTo>
                  <a:pt x="661842" y="483896"/>
                </a:lnTo>
                <a:lnTo>
                  <a:pt x="697175" y="431593"/>
                </a:lnTo>
                <a:lnTo>
                  <a:pt x="728482" y="376530"/>
                </a:lnTo>
                <a:lnTo>
                  <a:pt x="755551" y="318918"/>
                </a:lnTo>
                <a:lnTo>
                  <a:pt x="778171" y="258967"/>
                </a:lnTo>
                <a:lnTo>
                  <a:pt x="796132" y="196889"/>
                </a:lnTo>
                <a:lnTo>
                  <a:pt x="809222" y="132894"/>
                </a:lnTo>
                <a:lnTo>
                  <a:pt x="817231" y="67194"/>
                </a:lnTo>
                <a:lnTo>
                  <a:pt x="819947" y="0"/>
                </a:lnTo>
                <a:close/>
              </a:path>
            </a:pathLst>
          </a:custGeom>
          <a:solidFill>
            <a:srgbClr val="FEFA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817231" y="67194"/>
                </a:lnTo>
                <a:lnTo>
                  <a:pt x="809222" y="132894"/>
                </a:lnTo>
                <a:lnTo>
                  <a:pt x="796132" y="196889"/>
                </a:lnTo>
                <a:lnTo>
                  <a:pt x="778171" y="258967"/>
                </a:lnTo>
                <a:lnTo>
                  <a:pt x="755551" y="318918"/>
                </a:lnTo>
                <a:lnTo>
                  <a:pt x="728482" y="376530"/>
                </a:lnTo>
                <a:lnTo>
                  <a:pt x="697175" y="431593"/>
                </a:lnTo>
                <a:lnTo>
                  <a:pt x="661842" y="483896"/>
                </a:lnTo>
                <a:lnTo>
                  <a:pt x="622692" y="533226"/>
                </a:lnTo>
                <a:lnTo>
                  <a:pt x="579937" y="579375"/>
                </a:lnTo>
                <a:lnTo>
                  <a:pt x="533788" y="622130"/>
                </a:lnTo>
                <a:lnTo>
                  <a:pt x="484455" y="661280"/>
                </a:lnTo>
                <a:lnTo>
                  <a:pt x="432150" y="696614"/>
                </a:lnTo>
                <a:lnTo>
                  <a:pt x="377083" y="727922"/>
                </a:lnTo>
                <a:lnTo>
                  <a:pt x="319466" y="754992"/>
                </a:lnTo>
                <a:lnTo>
                  <a:pt x="259509" y="777614"/>
                </a:lnTo>
                <a:lnTo>
                  <a:pt x="197423" y="795576"/>
                </a:lnTo>
                <a:lnTo>
                  <a:pt x="133418" y="808667"/>
                </a:lnTo>
                <a:lnTo>
                  <a:pt x="67707" y="816677"/>
                </a:lnTo>
                <a:lnTo>
                  <a:pt x="500" y="819393"/>
                </a:lnTo>
                <a:lnTo>
                  <a:pt x="333" y="819393"/>
                </a:lnTo>
                <a:lnTo>
                  <a:pt x="166" y="819393"/>
                </a:lnTo>
                <a:lnTo>
                  <a:pt x="0" y="819393"/>
                </a:lnTo>
                <a:lnTo>
                  <a:pt x="500" y="0"/>
                </a:lnTo>
                <a:lnTo>
                  <a:pt x="819947" y="0"/>
                </a:lnTo>
                <a:close/>
              </a:path>
            </a:pathLst>
          </a:custGeom>
          <a:ln w="3175">
            <a:solidFill>
              <a:srgbClr val="D2C3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8016" y="6096"/>
            <a:ext cx="1784603" cy="1783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8818" y="21092"/>
            <a:ext cx="1702141" cy="1702155"/>
          </a:xfrm>
          <a:custGeom>
            <a:avLst/>
            <a:gdLst/>
            <a:ahLst/>
            <a:cxnLst/>
            <a:rect l="l" t="t" r="r" b="b"/>
            <a:pathLst>
              <a:path w="1702141" h="1702155">
                <a:moveTo>
                  <a:pt x="0" y="851154"/>
                </a:moveTo>
                <a:lnTo>
                  <a:pt x="2821" y="781352"/>
                </a:lnTo>
                <a:lnTo>
                  <a:pt x="11139" y="713103"/>
                </a:lnTo>
                <a:lnTo>
                  <a:pt x="24734" y="646627"/>
                </a:lnTo>
                <a:lnTo>
                  <a:pt x="43388" y="582141"/>
                </a:lnTo>
                <a:lnTo>
                  <a:pt x="66881" y="519866"/>
                </a:lnTo>
                <a:lnTo>
                  <a:pt x="94995" y="460020"/>
                </a:lnTo>
                <a:lnTo>
                  <a:pt x="127510" y="402823"/>
                </a:lnTo>
                <a:lnTo>
                  <a:pt x="164207" y="348493"/>
                </a:lnTo>
                <a:lnTo>
                  <a:pt x="204869" y="297251"/>
                </a:lnTo>
                <a:lnTo>
                  <a:pt x="249274" y="249314"/>
                </a:lnTo>
                <a:lnTo>
                  <a:pt x="297205" y="204903"/>
                </a:lnTo>
                <a:lnTo>
                  <a:pt x="348443" y="164236"/>
                </a:lnTo>
                <a:lnTo>
                  <a:pt x="402768" y="127533"/>
                </a:lnTo>
                <a:lnTo>
                  <a:pt x="459961" y="95013"/>
                </a:lnTo>
                <a:lnTo>
                  <a:pt x="519804" y="66894"/>
                </a:lnTo>
                <a:lnTo>
                  <a:pt x="582077" y="43396"/>
                </a:lnTo>
                <a:lnTo>
                  <a:pt x="646561" y="24739"/>
                </a:lnTo>
                <a:lnTo>
                  <a:pt x="713038" y="11141"/>
                </a:lnTo>
                <a:lnTo>
                  <a:pt x="781289" y="2821"/>
                </a:lnTo>
                <a:lnTo>
                  <a:pt x="851093" y="0"/>
                </a:lnTo>
                <a:lnTo>
                  <a:pt x="920896" y="2821"/>
                </a:lnTo>
                <a:lnTo>
                  <a:pt x="989144" y="11141"/>
                </a:lnTo>
                <a:lnTo>
                  <a:pt x="1055619" y="24739"/>
                </a:lnTo>
                <a:lnTo>
                  <a:pt x="1120101" y="43396"/>
                </a:lnTo>
                <a:lnTo>
                  <a:pt x="1182371" y="66894"/>
                </a:lnTo>
                <a:lnTo>
                  <a:pt x="1242211" y="95013"/>
                </a:lnTo>
                <a:lnTo>
                  <a:pt x="1299401" y="127533"/>
                </a:lnTo>
                <a:lnTo>
                  <a:pt x="1353723" y="164236"/>
                </a:lnTo>
                <a:lnTo>
                  <a:pt x="1404957" y="204903"/>
                </a:lnTo>
                <a:lnTo>
                  <a:pt x="1452885" y="249314"/>
                </a:lnTo>
                <a:lnTo>
                  <a:pt x="1497287" y="297251"/>
                </a:lnTo>
                <a:lnTo>
                  <a:pt x="1537946" y="348493"/>
                </a:lnTo>
                <a:lnTo>
                  <a:pt x="1574641" y="402823"/>
                </a:lnTo>
                <a:lnTo>
                  <a:pt x="1607153" y="460020"/>
                </a:lnTo>
                <a:lnTo>
                  <a:pt x="1635265" y="519866"/>
                </a:lnTo>
                <a:lnTo>
                  <a:pt x="1658756" y="582141"/>
                </a:lnTo>
                <a:lnTo>
                  <a:pt x="1677409" y="646627"/>
                </a:lnTo>
                <a:lnTo>
                  <a:pt x="1691003" y="713103"/>
                </a:lnTo>
                <a:lnTo>
                  <a:pt x="1699320" y="781352"/>
                </a:lnTo>
                <a:lnTo>
                  <a:pt x="1702141" y="851154"/>
                </a:lnTo>
                <a:lnTo>
                  <a:pt x="1699320" y="920950"/>
                </a:lnTo>
                <a:lnTo>
                  <a:pt x="1691003" y="989192"/>
                </a:lnTo>
                <a:lnTo>
                  <a:pt x="1677409" y="1055661"/>
                </a:lnTo>
                <a:lnTo>
                  <a:pt x="1658756" y="1120138"/>
                </a:lnTo>
                <a:lnTo>
                  <a:pt x="1635265" y="1182404"/>
                </a:lnTo>
                <a:lnTo>
                  <a:pt x="1607153" y="1242241"/>
                </a:lnTo>
                <a:lnTo>
                  <a:pt x="1574641" y="1299428"/>
                </a:lnTo>
                <a:lnTo>
                  <a:pt x="1537946" y="1353747"/>
                </a:lnTo>
                <a:lnTo>
                  <a:pt x="1497287" y="1404979"/>
                </a:lnTo>
                <a:lnTo>
                  <a:pt x="1452885" y="1452905"/>
                </a:lnTo>
                <a:lnTo>
                  <a:pt x="1404957" y="1497306"/>
                </a:lnTo>
                <a:lnTo>
                  <a:pt x="1353723" y="1537963"/>
                </a:lnTo>
                <a:lnTo>
                  <a:pt x="1299401" y="1574657"/>
                </a:lnTo>
                <a:lnTo>
                  <a:pt x="1242211" y="1607169"/>
                </a:lnTo>
                <a:lnTo>
                  <a:pt x="1182371" y="1635280"/>
                </a:lnTo>
                <a:lnTo>
                  <a:pt x="1120101" y="1658771"/>
                </a:lnTo>
                <a:lnTo>
                  <a:pt x="1055619" y="1677423"/>
                </a:lnTo>
                <a:lnTo>
                  <a:pt x="989144" y="1691017"/>
                </a:lnTo>
                <a:lnTo>
                  <a:pt x="920896" y="1699334"/>
                </a:lnTo>
                <a:lnTo>
                  <a:pt x="851093" y="1702155"/>
                </a:lnTo>
                <a:lnTo>
                  <a:pt x="781289" y="1699334"/>
                </a:lnTo>
                <a:lnTo>
                  <a:pt x="713038" y="1691017"/>
                </a:lnTo>
                <a:lnTo>
                  <a:pt x="646561" y="1677423"/>
                </a:lnTo>
                <a:lnTo>
                  <a:pt x="582077" y="1658771"/>
                </a:lnTo>
                <a:lnTo>
                  <a:pt x="519804" y="1635280"/>
                </a:lnTo>
                <a:lnTo>
                  <a:pt x="459961" y="1607169"/>
                </a:lnTo>
                <a:lnTo>
                  <a:pt x="402768" y="1574657"/>
                </a:lnTo>
                <a:lnTo>
                  <a:pt x="348443" y="1537963"/>
                </a:lnTo>
                <a:lnTo>
                  <a:pt x="297205" y="1497306"/>
                </a:lnTo>
                <a:lnTo>
                  <a:pt x="249274" y="1452905"/>
                </a:lnTo>
                <a:lnTo>
                  <a:pt x="204869" y="1404979"/>
                </a:lnTo>
                <a:lnTo>
                  <a:pt x="164207" y="1353747"/>
                </a:lnTo>
                <a:lnTo>
                  <a:pt x="127510" y="1299428"/>
                </a:lnTo>
                <a:lnTo>
                  <a:pt x="94995" y="1242241"/>
                </a:lnTo>
                <a:lnTo>
                  <a:pt x="66881" y="1182404"/>
                </a:lnTo>
                <a:lnTo>
                  <a:pt x="43388" y="1120138"/>
                </a:lnTo>
                <a:lnTo>
                  <a:pt x="24734" y="1055661"/>
                </a:lnTo>
                <a:lnTo>
                  <a:pt x="11139" y="989192"/>
                </a:lnTo>
                <a:lnTo>
                  <a:pt x="2821" y="920950"/>
                </a:lnTo>
                <a:lnTo>
                  <a:pt x="0" y="851154"/>
                </a:lnTo>
                <a:close/>
              </a:path>
            </a:pathLst>
          </a:custGeom>
          <a:ln w="27304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72211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87586" y="1050710"/>
            <a:ext cx="1116277" cy="1111319"/>
          </a:xfrm>
          <a:custGeom>
            <a:avLst/>
            <a:gdLst/>
            <a:ahLst/>
            <a:cxnLst/>
            <a:rect l="l" t="t" r="r" b="b"/>
            <a:pathLst>
              <a:path w="1116277" h="1111319">
                <a:moveTo>
                  <a:pt x="118225" y="204547"/>
                </a:moveTo>
                <a:lnTo>
                  <a:pt x="147889" y="170370"/>
                </a:lnTo>
                <a:lnTo>
                  <a:pt x="179768" y="139247"/>
                </a:lnTo>
                <a:lnTo>
                  <a:pt x="213657" y="111200"/>
                </a:lnTo>
                <a:lnTo>
                  <a:pt x="249357" y="86249"/>
                </a:lnTo>
                <a:lnTo>
                  <a:pt x="286665" y="64414"/>
                </a:lnTo>
                <a:lnTo>
                  <a:pt x="325379" y="45716"/>
                </a:lnTo>
                <a:lnTo>
                  <a:pt x="365298" y="30176"/>
                </a:lnTo>
                <a:lnTo>
                  <a:pt x="406220" y="17814"/>
                </a:lnTo>
                <a:lnTo>
                  <a:pt x="447942" y="8650"/>
                </a:lnTo>
                <a:lnTo>
                  <a:pt x="490265" y="2705"/>
                </a:lnTo>
                <a:lnTo>
                  <a:pt x="532984" y="0"/>
                </a:lnTo>
                <a:lnTo>
                  <a:pt x="575900" y="554"/>
                </a:lnTo>
                <a:lnTo>
                  <a:pt x="618809" y="4389"/>
                </a:lnTo>
                <a:lnTo>
                  <a:pt x="661511" y="11525"/>
                </a:lnTo>
                <a:lnTo>
                  <a:pt x="703803" y="21983"/>
                </a:lnTo>
                <a:lnTo>
                  <a:pt x="745484" y="35783"/>
                </a:lnTo>
                <a:lnTo>
                  <a:pt x="786352" y="52945"/>
                </a:lnTo>
                <a:lnTo>
                  <a:pt x="826205" y="73490"/>
                </a:lnTo>
                <a:lnTo>
                  <a:pt x="864842" y="97439"/>
                </a:lnTo>
                <a:lnTo>
                  <a:pt x="902060" y="124812"/>
                </a:lnTo>
                <a:lnTo>
                  <a:pt x="937000" y="155037"/>
                </a:lnTo>
                <a:lnTo>
                  <a:pt x="968915" y="187404"/>
                </a:lnTo>
                <a:lnTo>
                  <a:pt x="997780" y="221713"/>
                </a:lnTo>
                <a:lnTo>
                  <a:pt x="1023571" y="257760"/>
                </a:lnTo>
                <a:lnTo>
                  <a:pt x="1046263" y="295346"/>
                </a:lnTo>
                <a:lnTo>
                  <a:pt x="1065832" y="334269"/>
                </a:lnTo>
                <a:lnTo>
                  <a:pt x="1082252" y="374326"/>
                </a:lnTo>
                <a:lnTo>
                  <a:pt x="1095501" y="415318"/>
                </a:lnTo>
                <a:lnTo>
                  <a:pt x="1105552" y="457042"/>
                </a:lnTo>
                <a:lnTo>
                  <a:pt x="1112382" y="499296"/>
                </a:lnTo>
                <a:lnTo>
                  <a:pt x="1115965" y="541881"/>
                </a:lnTo>
                <a:lnTo>
                  <a:pt x="1116277" y="584594"/>
                </a:lnTo>
                <a:lnTo>
                  <a:pt x="1113294" y="627233"/>
                </a:lnTo>
                <a:lnTo>
                  <a:pt x="1106991" y="669599"/>
                </a:lnTo>
                <a:lnTo>
                  <a:pt x="1097343" y="711488"/>
                </a:lnTo>
                <a:lnTo>
                  <a:pt x="1084326" y="752700"/>
                </a:lnTo>
                <a:lnTo>
                  <a:pt x="1067915" y="793033"/>
                </a:lnTo>
                <a:lnTo>
                  <a:pt x="1048085" y="832286"/>
                </a:lnTo>
                <a:lnTo>
                  <a:pt x="1024813" y="870257"/>
                </a:lnTo>
                <a:lnTo>
                  <a:pt x="998072" y="906745"/>
                </a:lnTo>
                <a:lnTo>
                  <a:pt x="968408" y="940923"/>
                </a:lnTo>
                <a:lnTo>
                  <a:pt x="936530" y="972046"/>
                </a:lnTo>
                <a:lnTo>
                  <a:pt x="902641" y="1000093"/>
                </a:lnTo>
                <a:lnTo>
                  <a:pt x="866942" y="1025045"/>
                </a:lnTo>
                <a:lnTo>
                  <a:pt x="829635" y="1046881"/>
                </a:lnTo>
                <a:lnTo>
                  <a:pt x="790922" y="1065581"/>
                </a:lnTo>
                <a:lnTo>
                  <a:pt x="751005" y="1081123"/>
                </a:lnTo>
                <a:lnTo>
                  <a:pt x="710084" y="1093489"/>
                </a:lnTo>
                <a:lnTo>
                  <a:pt x="668363" y="1102657"/>
                </a:lnTo>
                <a:lnTo>
                  <a:pt x="626042" y="1108607"/>
                </a:lnTo>
                <a:lnTo>
                  <a:pt x="583323" y="1111319"/>
                </a:lnTo>
                <a:lnTo>
                  <a:pt x="540408" y="1110772"/>
                </a:lnTo>
                <a:lnTo>
                  <a:pt x="497499" y="1106945"/>
                </a:lnTo>
                <a:lnTo>
                  <a:pt x="454797" y="1099820"/>
                </a:lnTo>
                <a:lnTo>
                  <a:pt x="412504" y="1089374"/>
                </a:lnTo>
                <a:lnTo>
                  <a:pt x="370822" y="1075588"/>
                </a:lnTo>
                <a:lnTo>
                  <a:pt x="329953" y="1058441"/>
                </a:lnTo>
                <a:lnTo>
                  <a:pt x="290098" y="1037914"/>
                </a:lnTo>
                <a:lnTo>
                  <a:pt x="251458" y="1013985"/>
                </a:lnTo>
                <a:lnTo>
                  <a:pt x="214237" y="986634"/>
                </a:lnTo>
                <a:lnTo>
                  <a:pt x="179297" y="956404"/>
                </a:lnTo>
                <a:lnTo>
                  <a:pt x="147381" y="924033"/>
                </a:lnTo>
                <a:lnTo>
                  <a:pt x="118515" y="889722"/>
                </a:lnTo>
                <a:lnTo>
                  <a:pt x="92722" y="853672"/>
                </a:lnTo>
                <a:lnTo>
                  <a:pt x="70028" y="816084"/>
                </a:lnTo>
                <a:lnTo>
                  <a:pt x="50457" y="777159"/>
                </a:lnTo>
                <a:lnTo>
                  <a:pt x="34033" y="737099"/>
                </a:lnTo>
                <a:lnTo>
                  <a:pt x="20783" y="696105"/>
                </a:lnTo>
                <a:lnTo>
                  <a:pt x="10729" y="654377"/>
                </a:lnTo>
                <a:lnTo>
                  <a:pt x="3898" y="612118"/>
                </a:lnTo>
                <a:lnTo>
                  <a:pt x="313" y="569529"/>
                </a:lnTo>
                <a:lnTo>
                  <a:pt x="0" y="526810"/>
                </a:lnTo>
                <a:lnTo>
                  <a:pt x="2982" y="484163"/>
                </a:lnTo>
                <a:lnTo>
                  <a:pt x="9285" y="441789"/>
                </a:lnTo>
                <a:lnTo>
                  <a:pt x="18934" y="399889"/>
                </a:lnTo>
                <a:lnTo>
                  <a:pt x="31953" y="358665"/>
                </a:lnTo>
                <a:lnTo>
                  <a:pt x="48367" y="318317"/>
                </a:lnTo>
                <a:lnTo>
                  <a:pt x="68200" y="279048"/>
                </a:lnTo>
                <a:lnTo>
                  <a:pt x="91478" y="241057"/>
                </a:lnTo>
                <a:lnTo>
                  <a:pt x="118225" y="20454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7962" y="1181142"/>
            <a:ext cx="855561" cy="850551"/>
          </a:xfrm>
          <a:custGeom>
            <a:avLst/>
            <a:gdLst/>
            <a:ahLst/>
            <a:cxnLst/>
            <a:rect l="l" t="t" r="r" b="b"/>
            <a:pathLst>
              <a:path w="855561" h="850551">
                <a:moveTo>
                  <a:pt x="89838" y="155527"/>
                </a:moveTo>
                <a:lnTo>
                  <a:pt x="69428" y="183390"/>
                </a:lnTo>
                <a:lnTo>
                  <a:pt x="51680" y="212396"/>
                </a:lnTo>
                <a:lnTo>
                  <a:pt x="36574" y="242392"/>
                </a:lnTo>
                <a:lnTo>
                  <a:pt x="24091" y="273222"/>
                </a:lnTo>
                <a:lnTo>
                  <a:pt x="14211" y="304733"/>
                </a:lnTo>
                <a:lnTo>
                  <a:pt x="6915" y="336771"/>
                </a:lnTo>
                <a:lnTo>
                  <a:pt x="2185" y="369181"/>
                </a:lnTo>
                <a:lnTo>
                  <a:pt x="0" y="401808"/>
                </a:lnTo>
                <a:lnTo>
                  <a:pt x="340" y="434500"/>
                </a:lnTo>
                <a:lnTo>
                  <a:pt x="3188" y="467101"/>
                </a:lnTo>
                <a:lnTo>
                  <a:pt x="8522" y="499458"/>
                </a:lnTo>
                <a:lnTo>
                  <a:pt x="16325" y="531416"/>
                </a:lnTo>
                <a:lnTo>
                  <a:pt x="26576" y="562820"/>
                </a:lnTo>
                <a:lnTo>
                  <a:pt x="39256" y="593518"/>
                </a:lnTo>
                <a:lnTo>
                  <a:pt x="54346" y="623354"/>
                </a:lnTo>
                <a:lnTo>
                  <a:pt x="71826" y="652175"/>
                </a:lnTo>
                <a:lnTo>
                  <a:pt x="91678" y="679825"/>
                </a:lnTo>
                <a:lnTo>
                  <a:pt x="113881" y="706151"/>
                </a:lnTo>
                <a:lnTo>
                  <a:pt x="138416" y="731000"/>
                </a:lnTo>
                <a:lnTo>
                  <a:pt x="165264" y="754215"/>
                </a:lnTo>
                <a:lnTo>
                  <a:pt x="193850" y="775245"/>
                </a:lnTo>
                <a:lnTo>
                  <a:pt x="223514" y="793657"/>
                </a:lnTo>
                <a:lnTo>
                  <a:pt x="254102" y="809468"/>
                </a:lnTo>
                <a:lnTo>
                  <a:pt x="285460" y="822692"/>
                </a:lnTo>
                <a:lnTo>
                  <a:pt x="317433" y="833345"/>
                </a:lnTo>
                <a:lnTo>
                  <a:pt x="349866" y="841442"/>
                </a:lnTo>
                <a:lnTo>
                  <a:pt x="382605" y="846998"/>
                </a:lnTo>
                <a:lnTo>
                  <a:pt x="415495" y="850029"/>
                </a:lnTo>
                <a:lnTo>
                  <a:pt x="448382" y="850551"/>
                </a:lnTo>
                <a:lnTo>
                  <a:pt x="481111" y="848577"/>
                </a:lnTo>
                <a:lnTo>
                  <a:pt x="513528" y="844125"/>
                </a:lnTo>
                <a:lnTo>
                  <a:pt x="545478" y="837209"/>
                </a:lnTo>
                <a:lnTo>
                  <a:pt x="576806" y="827844"/>
                </a:lnTo>
                <a:lnTo>
                  <a:pt x="607358" y="816047"/>
                </a:lnTo>
                <a:lnTo>
                  <a:pt x="636980" y="801831"/>
                </a:lnTo>
                <a:lnTo>
                  <a:pt x="665517" y="785213"/>
                </a:lnTo>
                <a:lnTo>
                  <a:pt x="692813" y="766208"/>
                </a:lnTo>
                <a:lnTo>
                  <a:pt x="718716" y="744831"/>
                </a:lnTo>
                <a:lnTo>
                  <a:pt x="743070" y="721098"/>
                </a:lnTo>
                <a:lnTo>
                  <a:pt x="765720" y="695023"/>
                </a:lnTo>
                <a:lnTo>
                  <a:pt x="786132" y="667144"/>
                </a:lnTo>
                <a:lnTo>
                  <a:pt x="803881" y="638124"/>
                </a:lnTo>
                <a:lnTo>
                  <a:pt x="818988" y="608119"/>
                </a:lnTo>
                <a:lnTo>
                  <a:pt x="831471" y="577281"/>
                </a:lnTo>
                <a:lnTo>
                  <a:pt x="841351" y="545765"/>
                </a:lnTo>
                <a:lnTo>
                  <a:pt x="848646" y="513726"/>
                </a:lnTo>
                <a:lnTo>
                  <a:pt x="853376" y="481315"/>
                </a:lnTo>
                <a:lnTo>
                  <a:pt x="855561" y="448689"/>
                </a:lnTo>
                <a:lnTo>
                  <a:pt x="855220" y="416000"/>
                </a:lnTo>
                <a:lnTo>
                  <a:pt x="852372" y="383403"/>
                </a:lnTo>
                <a:lnTo>
                  <a:pt x="847037" y="351052"/>
                </a:lnTo>
                <a:lnTo>
                  <a:pt x="839234" y="319099"/>
                </a:lnTo>
                <a:lnTo>
                  <a:pt x="828983" y="287701"/>
                </a:lnTo>
                <a:lnTo>
                  <a:pt x="816303" y="257009"/>
                </a:lnTo>
                <a:lnTo>
                  <a:pt x="801214" y="227179"/>
                </a:lnTo>
                <a:lnTo>
                  <a:pt x="783734" y="198364"/>
                </a:lnTo>
                <a:lnTo>
                  <a:pt x="763885" y="170718"/>
                </a:lnTo>
                <a:lnTo>
                  <a:pt x="741684" y="144395"/>
                </a:lnTo>
                <a:lnTo>
                  <a:pt x="717151" y="119550"/>
                </a:lnTo>
                <a:lnTo>
                  <a:pt x="690307" y="96335"/>
                </a:lnTo>
                <a:lnTo>
                  <a:pt x="661718" y="75305"/>
                </a:lnTo>
                <a:lnTo>
                  <a:pt x="632051" y="56893"/>
                </a:lnTo>
                <a:lnTo>
                  <a:pt x="601461" y="41082"/>
                </a:lnTo>
                <a:lnTo>
                  <a:pt x="570101" y="27858"/>
                </a:lnTo>
                <a:lnTo>
                  <a:pt x="538127" y="17205"/>
                </a:lnTo>
                <a:lnTo>
                  <a:pt x="505693" y="9109"/>
                </a:lnTo>
                <a:lnTo>
                  <a:pt x="472953" y="3552"/>
                </a:lnTo>
                <a:lnTo>
                  <a:pt x="440062" y="521"/>
                </a:lnTo>
                <a:lnTo>
                  <a:pt x="407175" y="0"/>
                </a:lnTo>
                <a:lnTo>
                  <a:pt x="374445" y="1973"/>
                </a:lnTo>
                <a:lnTo>
                  <a:pt x="342029" y="6425"/>
                </a:lnTo>
                <a:lnTo>
                  <a:pt x="310079" y="13341"/>
                </a:lnTo>
                <a:lnTo>
                  <a:pt x="278751" y="22706"/>
                </a:lnTo>
                <a:lnTo>
                  <a:pt x="248199" y="34503"/>
                </a:lnTo>
                <a:lnTo>
                  <a:pt x="218577" y="48719"/>
                </a:lnTo>
                <a:lnTo>
                  <a:pt x="190041" y="65337"/>
                </a:lnTo>
                <a:lnTo>
                  <a:pt x="162745" y="84342"/>
                </a:lnTo>
                <a:lnTo>
                  <a:pt x="136842" y="105719"/>
                </a:lnTo>
                <a:lnTo>
                  <a:pt x="112489" y="129453"/>
                </a:lnTo>
                <a:lnTo>
                  <a:pt x="89838" y="15552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88136" y="0"/>
            <a:ext cx="8055864" cy="6858000"/>
          </a:xfrm>
          <a:custGeom>
            <a:avLst/>
            <a:gdLst/>
            <a:ahLst/>
            <a:cxnLst/>
            <a:rect l="l" t="t" r="r" b="b"/>
            <a:pathLst>
              <a:path w="8055864" h="6858000">
                <a:moveTo>
                  <a:pt x="0" y="6858000"/>
                </a:moveTo>
                <a:lnTo>
                  <a:pt x="8055864" y="6858000"/>
                </a:lnTo>
                <a:lnTo>
                  <a:pt x="8055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12877" y="0"/>
            <a:ext cx="2106" cy="6858000"/>
          </a:xfrm>
          <a:custGeom>
            <a:avLst/>
            <a:gdLst/>
            <a:ahLst/>
            <a:cxnLst/>
            <a:rect l="l" t="t" r="r" b="b"/>
            <a:pathLst>
              <a:path w="2106" h="6858000">
                <a:moveTo>
                  <a:pt x="0" y="6858000"/>
                </a:moveTo>
                <a:lnTo>
                  <a:pt x="2106" y="6858000"/>
                </a:lnTo>
                <a:lnTo>
                  <a:pt x="210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35735" y="0"/>
            <a:ext cx="155447" cy="6858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14984" y="0"/>
            <a:ext cx="73151" cy="6858000"/>
          </a:xfrm>
          <a:custGeom>
            <a:avLst/>
            <a:gdLst/>
            <a:ahLst/>
            <a:cxnLst/>
            <a:rect l="l" t="t" r="r" b="b"/>
            <a:pathLst>
              <a:path w="73151" h="6858000">
                <a:moveTo>
                  <a:pt x="0" y="6858000"/>
                </a:moveTo>
                <a:lnTo>
                  <a:pt x="73151" y="6858000"/>
                </a:lnTo>
                <a:lnTo>
                  <a:pt x="73151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62812" y="341375"/>
            <a:ext cx="1632203" cy="1219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066544" y="341375"/>
            <a:ext cx="879347" cy="12192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514603" y="594463"/>
            <a:ext cx="6160932" cy="32492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4535"/>
              </a:lnSpc>
              <a:spcBef>
                <a:spcPts val="226"/>
              </a:spcBef>
            </a:pPr>
            <a:r>
              <a:rPr sz="6450" spc="0" baseline="1336" dirty="0" smtClean="0">
                <a:solidFill>
                  <a:srgbClr val="562213"/>
                </a:solidFill>
                <a:latin typeface="Gill Sans MT"/>
                <a:cs typeface="Gill Sans MT"/>
              </a:rPr>
              <a:t>Soal</a:t>
            </a:r>
            <a:endParaRPr sz="4300">
              <a:latin typeface="Gill Sans MT"/>
              <a:cs typeface="Gill Sans MT"/>
            </a:endParaRPr>
          </a:p>
          <a:p>
            <a:pPr marL="94996" marR="38176">
              <a:lnSpc>
                <a:spcPts val="2245"/>
              </a:lnSpc>
              <a:spcBef>
                <a:spcPts val="2013"/>
              </a:spcBef>
            </a:pPr>
            <a:r>
              <a:rPr sz="3000" spc="0" baseline="-1437" dirty="0" smtClean="0">
                <a:latin typeface="Gill Sans MT"/>
                <a:cs typeface="Gill Sans MT"/>
              </a:rPr>
              <a:t>4.</a:t>
            </a:r>
            <a:r>
              <a:rPr sz="3000" spc="-154" baseline="-1449" dirty="0" smtClean="0">
                <a:latin typeface="Times New Roman"/>
                <a:cs typeface="Times New Roman"/>
              </a:rPr>
              <a:t> </a:t>
            </a:r>
            <a:r>
              <a:rPr sz="3000" spc="0" baseline="-1437" dirty="0" smtClean="0">
                <a:latin typeface="Gill Sans MT"/>
                <a:cs typeface="Gill Sans MT"/>
              </a:rPr>
              <a:t>Di</a:t>
            </a:r>
            <a:r>
              <a:rPr sz="3000" spc="4" baseline="-1437" dirty="0" smtClean="0">
                <a:latin typeface="Gill Sans MT"/>
                <a:cs typeface="Gill Sans MT"/>
              </a:rPr>
              <a:t>b</a:t>
            </a:r>
            <a:r>
              <a:rPr sz="3000" spc="0" baseline="-1437" dirty="0" smtClean="0">
                <a:latin typeface="Gill Sans MT"/>
                <a:cs typeface="Gill Sans MT"/>
              </a:rPr>
              <a:t>erikan</a:t>
            </a:r>
            <a:r>
              <a:rPr sz="3000" spc="19" baseline="-1449" dirty="0" smtClean="0">
                <a:latin typeface="Times New Roman"/>
                <a:cs typeface="Times New Roman"/>
              </a:rPr>
              <a:t> </a:t>
            </a:r>
            <a:r>
              <a:rPr sz="3000" spc="0" baseline="-1437" dirty="0" smtClean="0">
                <a:latin typeface="Gill Sans MT"/>
                <a:cs typeface="Gill Sans MT"/>
              </a:rPr>
              <a:t>p</a:t>
            </a:r>
            <a:r>
              <a:rPr sz="3000" spc="4" baseline="-1437" dirty="0" smtClean="0">
                <a:latin typeface="Gill Sans MT"/>
                <a:cs typeface="Gill Sans MT"/>
              </a:rPr>
              <a:t>e</a:t>
            </a:r>
            <a:r>
              <a:rPr sz="3000" spc="0" baseline="-1437" dirty="0" smtClean="0">
                <a:latin typeface="Gill Sans MT"/>
                <a:cs typeface="Gill Sans MT"/>
              </a:rPr>
              <a:t>r</a:t>
            </a:r>
            <a:r>
              <a:rPr sz="3000" spc="-29" baseline="-1437" dirty="0" smtClean="0">
                <a:latin typeface="Gill Sans MT"/>
                <a:cs typeface="Gill Sans MT"/>
              </a:rPr>
              <a:t>n</a:t>
            </a:r>
            <a:r>
              <a:rPr sz="3000" spc="0" baseline="-1437" dirty="0" smtClean="0">
                <a:latin typeface="Gill Sans MT"/>
                <a:cs typeface="Gill Sans MT"/>
              </a:rPr>
              <a:t>yata</a:t>
            </a:r>
            <a:r>
              <a:rPr sz="3000" spc="-4" baseline="-1437" dirty="0" smtClean="0">
                <a:latin typeface="Gill Sans MT"/>
                <a:cs typeface="Gill Sans MT"/>
              </a:rPr>
              <a:t>a</a:t>
            </a:r>
            <a:r>
              <a:rPr sz="3000" spc="0" baseline="-1437" dirty="0" smtClean="0">
                <a:latin typeface="Gill Sans MT"/>
                <a:cs typeface="Gill Sans MT"/>
              </a:rPr>
              <a:t>n:</a:t>
            </a:r>
            <a:endParaRPr sz="2000">
              <a:latin typeface="Gill Sans MT"/>
              <a:cs typeface="Gill Sans MT"/>
            </a:endParaRPr>
          </a:p>
          <a:p>
            <a:pPr marL="456184" marR="38176">
              <a:lnSpc>
                <a:spcPts val="1920"/>
              </a:lnSpc>
            </a:pPr>
            <a:r>
              <a:rPr sz="2000" spc="0" dirty="0" smtClean="0">
                <a:latin typeface="Gill Sans MT"/>
                <a:cs typeface="Gill Sans MT"/>
              </a:rPr>
              <a:t>p</a:t>
            </a:r>
            <a:r>
              <a:rPr sz="2000" spc="44" dirty="0" smtClean="0">
                <a:latin typeface="Times New Roman"/>
                <a:cs typeface="Times New Roman"/>
              </a:rPr>
              <a:t> </a:t>
            </a:r>
            <a:r>
              <a:rPr sz="2000" spc="100" dirty="0" smtClean="0">
                <a:latin typeface="Gill Sans MT"/>
                <a:cs typeface="Gill Sans MT"/>
              </a:rPr>
              <a:t>:</a:t>
            </a:r>
            <a:r>
              <a:rPr sz="2000" spc="-254" dirty="0" smtClean="0">
                <a:latin typeface="Gill Sans MT"/>
                <a:cs typeface="Gill Sans MT"/>
              </a:rPr>
              <a:t>T</a:t>
            </a:r>
            <a:r>
              <a:rPr sz="2000" spc="0" dirty="0" smtClean="0">
                <a:latin typeface="Gill Sans MT"/>
                <a:cs typeface="Gill Sans MT"/>
              </a:rPr>
              <a:t>ahun</a:t>
            </a:r>
            <a:r>
              <a:rPr sz="2000" spc="3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i</a:t>
            </a:r>
            <a:r>
              <a:rPr sz="2000" spc="9" dirty="0" smtClean="0">
                <a:latin typeface="Gill Sans MT"/>
                <a:cs typeface="Gill Sans MT"/>
              </a:rPr>
              <a:t>n</a:t>
            </a:r>
            <a:r>
              <a:rPr sz="2000" spc="0" dirty="0" smtClean="0">
                <a:latin typeface="Gill Sans MT"/>
                <a:cs typeface="Gill Sans MT"/>
              </a:rPr>
              <a:t>i</a:t>
            </a:r>
            <a:r>
              <a:rPr sz="2000" spc="29" dirty="0" smtClean="0">
                <a:latin typeface="Times New Roman"/>
                <a:cs typeface="Times New Roman"/>
              </a:rPr>
              <a:t> </a:t>
            </a:r>
            <a:r>
              <a:rPr sz="2000" spc="-59" dirty="0" smtClean="0">
                <a:latin typeface="Gill Sans MT"/>
                <a:cs typeface="Gill Sans MT"/>
              </a:rPr>
              <a:t>k</a:t>
            </a:r>
            <a:r>
              <a:rPr sz="2000" spc="0" dirty="0" smtClean="0">
                <a:latin typeface="Gill Sans MT"/>
                <a:cs typeface="Gill Sans MT"/>
              </a:rPr>
              <a:t>ema</a:t>
            </a:r>
            <a:r>
              <a:rPr sz="2000" spc="-9" dirty="0" smtClean="0">
                <a:latin typeface="Gill Sans MT"/>
                <a:cs typeface="Gill Sans MT"/>
              </a:rPr>
              <a:t>r</a:t>
            </a:r>
            <a:r>
              <a:rPr sz="2000" spc="0" dirty="0" smtClean="0">
                <a:latin typeface="Gill Sans MT"/>
                <a:cs typeface="Gill Sans MT"/>
              </a:rPr>
              <a:t>au</a:t>
            </a:r>
            <a:r>
              <a:rPr sz="2000" spc="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pan</a:t>
            </a:r>
            <a:r>
              <a:rPr sz="2000" spc="9" dirty="0" smtClean="0">
                <a:latin typeface="Gill Sans MT"/>
                <a:cs typeface="Gill Sans MT"/>
              </a:rPr>
              <a:t>j</a:t>
            </a:r>
            <a:r>
              <a:rPr sz="2000" spc="0" dirty="0" smtClean="0">
                <a:latin typeface="Gill Sans MT"/>
                <a:cs typeface="Gill Sans MT"/>
              </a:rPr>
              <a:t>ang.</a:t>
            </a:r>
            <a:endParaRPr sz="2000">
              <a:latin typeface="Gill Sans MT"/>
              <a:cs typeface="Gill Sans MT"/>
            </a:endParaRPr>
          </a:p>
          <a:p>
            <a:pPr marL="456184" marR="38176">
              <a:lnSpc>
                <a:spcPts val="1920"/>
              </a:lnSpc>
            </a:pPr>
            <a:r>
              <a:rPr sz="2000" spc="0" dirty="0" smtClean="0">
                <a:latin typeface="Gill Sans MT"/>
                <a:cs typeface="Gill Sans MT"/>
              </a:rPr>
              <a:t>q</a:t>
            </a:r>
            <a:r>
              <a:rPr sz="2000" spc="44" dirty="0" smtClean="0">
                <a:latin typeface="Times New Roman"/>
                <a:cs typeface="Times New Roman"/>
              </a:rPr>
              <a:t> </a:t>
            </a:r>
            <a:r>
              <a:rPr sz="2000" spc="100" dirty="0" smtClean="0">
                <a:latin typeface="Gill Sans MT"/>
                <a:cs typeface="Gill Sans MT"/>
              </a:rPr>
              <a:t>:</a:t>
            </a:r>
            <a:r>
              <a:rPr sz="2000" spc="-250" dirty="0" smtClean="0">
                <a:latin typeface="Gill Sans MT"/>
                <a:cs typeface="Gill Sans MT"/>
              </a:rPr>
              <a:t>T</a:t>
            </a:r>
            <a:r>
              <a:rPr sz="2000" spc="0" dirty="0" smtClean="0">
                <a:latin typeface="Gill Sans MT"/>
                <a:cs typeface="Gill Sans MT"/>
              </a:rPr>
              <a:t>ah</a:t>
            </a:r>
            <a:r>
              <a:rPr sz="2000" spc="4" dirty="0" smtClean="0">
                <a:latin typeface="Gill Sans MT"/>
                <a:cs typeface="Gill Sans MT"/>
              </a:rPr>
              <a:t>u</a:t>
            </a:r>
            <a:r>
              <a:rPr sz="2000" spc="0" dirty="0" smtClean="0">
                <a:latin typeface="Gill Sans MT"/>
                <a:cs typeface="Gill Sans MT"/>
              </a:rPr>
              <a:t>n</a:t>
            </a:r>
            <a:r>
              <a:rPr sz="2000" spc="3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i</a:t>
            </a:r>
            <a:r>
              <a:rPr sz="2000" spc="9" dirty="0" smtClean="0">
                <a:latin typeface="Gill Sans MT"/>
                <a:cs typeface="Gill Sans MT"/>
              </a:rPr>
              <a:t>n</a:t>
            </a:r>
            <a:r>
              <a:rPr sz="2000" spc="0" dirty="0" smtClean="0">
                <a:latin typeface="Gill Sans MT"/>
                <a:cs typeface="Gill Sans MT"/>
              </a:rPr>
              <a:t>i</a:t>
            </a:r>
            <a:r>
              <a:rPr sz="2000" spc="3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hasil</a:t>
            </a:r>
            <a:r>
              <a:rPr sz="2000" spc="3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padi</a:t>
            </a:r>
            <a:r>
              <a:rPr sz="2000" spc="4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me</a:t>
            </a:r>
            <a:r>
              <a:rPr sz="2000" spc="4" dirty="0" smtClean="0">
                <a:latin typeface="Gill Sans MT"/>
                <a:cs typeface="Gill Sans MT"/>
              </a:rPr>
              <a:t>n</a:t>
            </a:r>
            <a:r>
              <a:rPr sz="2000" spc="0" dirty="0" smtClean="0">
                <a:latin typeface="Gill Sans MT"/>
                <a:cs typeface="Gill Sans MT"/>
              </a:rPr>
              <a:t>i</a:t>
            </a:r>
            <a:r>
              <a:rPr sz="2000" spc="9" dirty="0" smtClean="0">
                <a:latin typeface="Gill Sans MT"/>
                <a:cs typeface="Gill Sans MT"/>
              </a:rPr>
              <a:t>n</a:t>
            </a:r>
            <a:r>
              <a:rPr sz="2000" spc="0" dirty="0" smtClean="0">
                <a:latin typeface="Gill Sans MT"/>
                <a:cs typeface="Gill Sans MT"/>
              </a:rPr>
              <a:t>gk</a:t>
            </a:r>
            <a:r>
              <a:rPr sz="2000" spc="-4" dirty="0" smtClean="0">
                <a:latin typeface="Gill Sans MT"/>
                <a:cs typeface="Gill Sans MT"/>
              </a:rPr>
              <a:t>a</a:t>
            </a:r>
            <a:r>
              <a:rPr sz="2000" spc="0" dirty="0" smtClean="0">
                <a:latin typeface="Gill Sans MT"/>
                <a:cs typeface="Gill Sans MT"/>
              </a:rPr>
              <a:t>t.</a:t>
            </a:r>
            <a:endParaRPr sz="2000">
              <a:latin typeface="Gill Sans MT"/>
              <a:cs typeface="Gill Sans MT"/>
            </a:endParaRPr>
          </a:p>
          <a:p>
            <a:pPr marL="456184" marR="38176">
              <a:lnSpc>
                <a:spcPts val="1914"/>
              </a:lnSpc>
            </a:pPr>
            <a:r>
              <a:rPr sz="2000" spc="0" dirty="0" smtClean="0">
                <a:latin typeface="Gill Sans MT"/>
                <a:cs typeface="Gill Sans MT"/>
              </a:rPr>
              <a:t>N</a:t>
            </a:r>
            <a:r>
              <a:rPr sz="2000" spc="-4" dirty="0" smtClean="0">
                <a:latin typeface="Gill Sans MT"/>
                <a:cs typeface="Gill Sans MT"/>
              </a:rPr>
              <a:t>y</a:t>
            </a:r>
            <a:r>
              <a:rPr sz="2000" spc="0" dirty="0" smtClean="0">
                <a:latin typeface="Gill Sans MT"/>
                <a:cs typeface="Gill Sans MT"/>
              </a:rPr>
              <a:t>atak</a:t>
            </a:r>
            <a:r>
              <a:rPr sz="2000" spc="-4" dirty="0" smtClean="0">
                <a:latin typeface="Gill Sans MT"/>
                <a:cs typeface="Gill Sans MT"/>
              </a:rPr>
              <a:t>a</a:t>
            </a:r>
            <a:r>
              <a:rPr sz="2000" spc="0" dirty="0" smtClean="0">
                <a:latin typeface="Gill Sans MT"/>
                <a:cs typeface="Gill Sans MT"/>
              </a:rPr>
              <a:t>n</a:t>
            </a:r>
            <a:r>
              <a:rPr sz="2000" spc="3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dengan</a:t>
            </a:r>
            <a:r>
              <a:rPr sz="2000" spc="4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kata-kata:</a:t>
            </a:r>
            <a:endParaRPr sz="2000">
              <a:latin typeface="Gill Sans MT"/>
              <a:cs typeface="Gill Sans MT"/>
            </a:endParaRPr>
          </a:p>
          <a:p>
            <a:pPr marL="456184" marR="38176">
              <a:lnSpc>
                <a:spcPts val="1925"/>
              </a:lnSpc>
              <a:spcBef>
                <a:spcPts val="0"/>
              </a:spcBef>
            </a:pPr>
            <a:r>
              <a:rPr sz="2000" spc="0" dirty="0" smtClean="0">
                <a:latin typeface="Gill Sans MT"/>
                <a:cs typeface="Gill Sans MT"/>
              </a:rPr>
              <a:t>a)</a:t>
            </a:r>
            <a:r>
              <a:rPr sz="2000" spc="5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p</a:t>
            </a:r>
            <a:r>
              <a:rPr sz="2000" spc="4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ĺ</a:t>
            </a:r>
            <a:r>
              <a:rPr sz="2000" spc="-195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q</a:t>
            </a:r>
            <a:endParaRPr sz="2000">
              <a:latin typeface="Gill Sans MT"/>
              <a:cs typeface="Gill Sans MT"/>
            </a:endParaRPr>
          </a:p>
          <a:p>
            <a:pPr marL="456184" marR="4437385">
              <a:lnSpc>
                <a:spcPts val="1920"/>
              </a:lnSpc>
              <a:spcBef>
                <a:spcPts val="4"/>
              </a:spcBef>
            </a:pPr>
            <a:r>
              <a:rPr sz="2000" spc="0" dirty="0" smtClean="0">
                <a:latin typeface="Gill Sans MT"/>
                <a:cs typeface="Gill Sans MT"/>
              </a:rPr>
              <a:t>b)</a:t>
            </a:r>
            <a:r>
              <a:rPr sz="2000" spc="4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~p</a:t>
            </a:r>
            <a:r>
              <a:rPr sz="2000" spc="4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ĺ</a:t>
            </a:r>
            <a:r>
              <a:rPr sz="2000" spc="-1944" dirty="0" smtClean="0">
                <a:latin typeface="Arial"/>
                <a:cs typeface="Arial"/>
              </a:rPr>
              <a:t> </a:t>
            </a:r>
            <a:r>
              <a:rPr sz="2000" spc="-4" dirty="0" smtClean="0">
                <a:latin typeface="Gill Sans MT"/>
                <a:cs typeface="Gill Sans MT"/>
              </a:rPr>
              <a:t>~q</a:t>
            </a:r>
            <a:r>
              <a:rPr sz="2000" spc="-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c)</a:t>
            </a:r>
            <a:r>
              <a:rPr sz="2000" spc="5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p</a:t>
            </a:r>
            <a:r>
              <a:rPr sz="2000" spc="4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ĺ</a:t>
            </a:r>
            <a:r>
              <a:rPr sz="2000" spc="-1944" dirty="0" smtClean="0">
                <a:latin typeface="Arial"/>
                <a:cs typeface="Arial"/>
              </a:rPr>
              <a:t> </a:t>
            </a:r>
            <a:r>
              <a:rPr sz="2000" spc="-4" dirty="0" smtClean="0">
                <a:latin typeface="Gill Sans MT"/>
                <a:cs typeface="Gill Sans MT"/>
              </a:rPr>
              <a:t>~q</a:t>
            </a:r>
            <a:endParaRPr sz="2000">
              <a:latin typeface="Gill Sans MT"/>
              <a:cs typeface="Gill Sans MT"/>
            </a:endParaRPr>
          </a:p>
          <a:p>
            <a:pPr marL="94996" marR="38176">
              <a:lnSpc>
                <a:spcPct val="96638"/>
              </a:lnSpc>
              <a:spcBef>
                <a:spcPts val="169"/>
              </a:spcBef>
            </a:pPr>
            <a:r>
              <a:rPr sz="2000" spc="-300" dirty="0" smtClean="0">
                <a:latin typeface="Gill Sans MT"/>
                <a:cs typeface="Gill Sans MT"/>
              </a:rPr>
              <a:t>T</a:t>
            </a:r>
            <a:r>
              <a:rPr sz="2000" spc="0" dirty="0" smtClean="0">
                <a:latin typeface="Gill Sans MT"/>
                <a:cs typeface="Gill Sans MT"/>
              </a:rPr>
              <a:t>en</a:t>
            </a:r>
            <a:r>
              <a:rPr sz="2000" spc="4" dirty="0" smtClean="0">
                <a:latin typeface="Gill Sans MT"/>
                <a:cs typeface="Gill Sans MT"/>
              </a:rPr>
              <a:t>t</a:t>
            </a:r>
            <a:r>
              <a:rPr sz="2000" spc="0" dirty="0" smtClean="0">
                <a:latin typeface="Gill Sans MT"/>
                <a:cs typeface="Gill Sans MT"/>
              </a:rPr>
              <a:t>ukan</a:t>
            </a:r>
            <a:r>
              <a:rPr sz="2000" spc="1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n</a:t>
            </a:r>
            <a:r>
              <a:rPr sz="2000" spc="9" dirty="0" smtClean="0">
                <a:latin typeface="Gill Sans MT"/>
                <a:cs typeface="Gill Sans MT"/>
              </a:rPr>
              <a:t>i</a:t>
            </a:r>
            <a:r>
              <a:rPr sz="2000" spc="0" dirty="0" smtClean="0">
                <a:latin typeface="Gill Sans MT"/>
                <a:cs typeface="Gill Sans MT"/>
              </a:rPr>
              <a:t>lai</a:t>
            </a:r>
            <a:r>
              <a:rPr sz="2000" spc="29" dirty="0" smtClean="0">
                <a:latin typeface="Times New Roman"/>
                <a:cs typeface="Times New Roman"/>
              </a:rPr>
              <a:t> </a:t>
            </a:r>
            <a:r>
              <a:rPr sz="2000" spc="-59" dirty="0" smtClean="0">
                <a:latin typeface="Gill Sans MT"/>
                <a:cs typeface="Gill Sans MT"/>
              </a:rPr>
              <a:t>k</a:t>
            </a:r>
            <a:r>
              <a:rPr sz="2000" spc="0" dirty="0" smtClean="0">
                <a:latin typeface="Gill Sans MT"/>
                <a:cs typeface="Gill Sans MT"/>
              </a:rPr>
              <a:t>ebe</a:t>
            </a:r>
            <a:r>
              <a:rPr sz="2000" spc="4" dirty="0" smtClean="0">
                <a:latin typeface="Gill Sans MT"/>
                <a:cs typeface="Gill Sans MT"/>
              </a:rPr>
              <a:t>n</a:t>
            </a:r>
            <a:r>
              <a:rPr sz="2000" spc="0" dirty="0" smtClean="0">
                <a:latin typeface="Gill Sans MT"/>
                <a:cs typeface="Gill Sans MT"/>
              </a:rPr>
              <a:t>a</a:t>
            </a:r>
            <a:r>
              <a:rPr sz="2000" spc="-9" dirty="0" smtClean="0">
                <a:latin typeface="Gill Sans MT"/>
                <a:cs typeface="Gill Sans MT"/>
              </a:rPr>
              <a:t>r</a:t>
            </a:r>
            <a:r>
              <a:rPr sz="2000" spc="0" dirty="0" smtClean="0">
                <a:latin typeface="Gill Sans MT"/>
                <a:cs typeface="Gill Sans MT"/>
              </a:rPr>
              <a:t>an</a:t>
            </a:r>
            <a:r>
              <a:rPr sz="2000" spc="-29" dirty="0" smtClean="0">
                <a:latin typeface="Gill Sans MT"/>
                <a:cs typeface="Gill Sans MT"/>
              </a:rPr>
              <a:t>n</a:t>
            </a:r>
            <a:r>
              <a:rPr sz="2000" spc="0" dirty="0" smtClean="0">
                <a:latin typeface="Gill Sans MT"/>
                <a:cs typeface="Gill Sans MT"/>
              </a:rPr>
              <a:t>ya</a:t>
            </a:r>
            <a:r>
              <a:rPr sz="2000" spc="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u</a:t>
            </a:r>
            <a:r>
              <a:rPr sz="2000" spc="9" dirty="0" smtClean="0">
                <a:latin typeface="Gill Sans MT"/>
                <a:cs typeface="Gill Sans MT"/>
              </a:rPr>
              <a:t>n</a:t>
            </a:r>
            <a:r>
              <a:rPr sz="2000" spc="0" dirty="0" smtClean="0">
                <a:latin typeface="Gill Sans MT"/>
                <a:cs typeface="Gill Sans MT"/>
              </a:rPr>
              <a:t>t</a:t>
            </a:r>
            <a:r>
              <a:rPr sz="2000" spc="4" dirty="0" smtClean="0">
                <a:latin typeface="Gill Sans MT"/>
                <a:cs typeface="Gill Sans MT"/>
              </a:rPr>
              <a:t>u</a:t>
            </a:r>
            <a:r>
              <a:rPr sz="2000" spc="0" dirty="0" smtClean="0">
                <a:latin typeface="Gill Sans MT"/>
                <a:cs typeface="Gill Sans MT"/>
              </a:rPr>
              <a:t>k</a:t>
            </a:r>
            <a:r>
              <a:rPr sz="2000" spc="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nomor</a:t>
            </a:r>
            <a:r>
              <a:rPr sz="2000" spc="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5</a:t>
            </a:r>
            <a:r>
              <a:rPr sz="2000" spc="4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d</a:t>
            </a:r>
            <a:r>
              <a:rPr sz="2000" spc="-4" dirty="0" smtClean="0">
                <a:latin typeface="Gill Sans MT"/>
                <a:cs typeface="Gill Sans MT"/>
              </a:rPr>
              <a:t>a</a:t>
            </a:r>
            <a:r>
              <a:rPr sz="2000" spc="0" dirty="0" smtClean="0">
                <a:latin typeface="Gill Sans MT"/>
                <a:cs typeface="Gill Sans MT"/>
              </a:rPr>
              <a:t>n</a:t>
            </a:r>
            <a:r>
              <a:rPr sz="2000" spc="4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6</a:t>
            </a:r>
            <a:endParaRPr sz="2000">
              <a:latin typeface="Gill Sans MT"/>
              <a:cs typeface="Gill Sans MT"/>
            </a:endParaRPr>
          </a:p>
          <a:p>
            <a:pPr marL="94996">
              <a:lnSpc>
                <a:spcPct val="96638"/>
              </a:lnSpc>
              <a:spcBef>
                <a:spcPts val="200"/>
              </a:spcBef>
            </a:pPr>
            <a:r>
              <a:rPr sz="2000" spc="0" dirty="0" smtClean="0">
                <a:latin typeface="Gill Sans MT"/>
                <a:cs typeface="Gill Sans MT"/>
              </a:rPr>
              <a:t>5.</a:t>
            </a:r>
            <a:r>
              <a:rPr sz="2000" spc="-15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20</a:t>
            </a:r>
            <a:r>
              <a:rPr sz="2000" spc="3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+</a:t>
            </a:r>
            <a:r>
              <a:rPr sz="2000" spc="4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7</a:t>
            </a:r>
            <a:r>
              <a:rPr sz="2000" spc="4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=</a:t>
            </a:r>
            <a:r>
              <a:rPr sz="2000" spc="4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27</a:t>
            </a:r>
            <a:r>
              <a:rPr sz="2000" spc="0" dirty="0" smtClean="0">
                <a:latin typeface="Times New Roman"/>
                <a:cs typeface="Times New Roman"/>
              </a:rPr>
              <a:t> </a:t>
            </a:r>
            <a:r>
              <a:rPr sz="2000" spc="10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j</a:t>
            </a:r>
            <a:r>
              <a:rPr sz="2000" spc="4" dirty="0" smtClean="0">
                <a:latin typeface="Gill Sans MT"/>
                <a:cs typeface="Gill Sans MT"/>
              </a:rPr>
              <a:t>i</a:t>
            </a:r>
            <a:r>
              <a:rPr sz="2000" spc="0" dirty="0" smtClean="0">
                <a:latin typeface="Gill Sans MT"/>
                <a:cs typeface="Gill Sans MT"/>
              </a:rPr>
              <a:t>ka</a:t>
            </a:r>
            <a:r>
              <a:rPr sz="2000" spc="2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dan</a:t>
            </a:r>
            <a:r>
              <a:rPr sz="2000" spc="5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ha</a:t>
            </a:r>
            <a:r>
              <a:rPr sz="2000" spc="-29" dirty="0" smtClean="0">
                <a:latin typeface="Gill Sans MT"/>
                <a:cs typeface="Gill Sans MT"/>
              </a:rPr>
              <a:t>n</a:t>
            </a:r>
            <a:r>
              <a:rPr sz="2000" spc="0" dirty="0" smtClean="0">
                <a:latin typeface="Gill Sans MT"/>
                <a:cs typeface="Gill Sans MT"/>
              </a:rPr>
              <a:t>ya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j</a:t>
            </a:r>
            <a:r>
              <a:rPr sz="2000" spc="4" dirty="0" smtClean="0">
                <a:latin typeface="Gill Sans MT"/>
                <a:cs typeface="Gill Sans MT"/>
              </a:rPr>
              <a:t>i</a:t>
            </a:r>
            <a:r>
              <a:rPr sz="2000" spc="0" dirty="0" smtClean="0">
                <a:latin typeface="Gill Sans MT"/>
                <a:cs typeface="Gill Sans MT"/>
              </a:rPr>
              <a:t>ka</a:t>
            </a:r>
            <a:r>
              <a:rPr sz="2000" spc="3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27</a:t>
            </a:r>
            <a:r>
              <a:rPr sz="2000" spc="50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b</a:t>
            </a:r>
            <a:r>
              <a:rPr sz="2000" spc="9" dirty="0" smtClean="0">
                <a:latin typeface="Gill Sans MT"/>
                <a:cs typeface="Gill Sans MT"/>
              </a:rPr>
              <a:t>u</a:t>
            </a:r>
            <a:r>
              <a:rPr sz="2000" spc="0" dirty="0" smtClean="0">
                <a:latin typeface="Gill Sans MT"/>
                <a:cs typeface="Gill Sans MT"/>
              </a:rPr>
              <a:t>kan</a:t>
            </a:r>
            <a:r>
              <a:rPr sz="2000" spc="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b</a:t>
            </a:r>
            <a:r>
              <a:rPr sz="2000" spc="9" dirty="0" smtClean="0">
                <a:latin typeface="Gill Sans MT"/>
                <a:cs typeface="Gill Sans MT"/>
              </a:rPr>
              <a:t>i</a:t>
            </a:r>
            <a:r>
              <a:rPr sz="2000" spc="0" dirty="0" smtClean="0">
                <a:latin typeface="Gill Sans MT"/>
                <a:cs typeface="Gill Sans MT"/>
              </a:rPr>
              <a:t>la</a:t>
            </a:r>
            <a:r>
              <a:rPr sz="2000" spc="4" dirty="0" smtClean="0">
                <a:latin typeface="Gill Sans MT"/>
                <a:cs typeface="Gill Sans MT"/>
              </a:rPr>
              <a:t>n</a:t>
            </a:r>
            <a:r>
              <a:rPr sz="2000" spc="0" dirty="0" smtClean="0">
                <a:latin typeface="Gill Sans MT"/>
                <a:cs typeface="Gill Sans MT"/>
              </a:rPr>
              <a:t>g</a:t>
            </a:r>
            <a:r>
              <a:rPr sz="2000" spc="-4" dirty="0" smtClean="0">
                <a:latin typeface="Gill Sans MT"/>
                <a:cs typeface="Gill Sans MT"/>
              </a:rPr>
              <a:t>a</a:t>
            </a:r>
            <a:r>
              <a:rPr sz="2000" spc="0" dirty="0" smtClean="0">
                <a:latin typeface="Gill Sans MT"/>
                <a:cs typeface="Gill Sans MT"/>
              </a:rPr>
              <a:t>n</a:t>
            </a:r>
            <a:r>
              <a:rPr sz="2000" spc="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pr</a:t>
            </a:r>
            <a:r>
              <a:rPr sz="2000" spc="9" dirty="0" smtClean="0">
                <a:latin typeface="Gill Sans MT"/>
                <a:cs typeface="Gill Sans MT"/>
              </a:rPr>
              <a:t>i</a:t>
            </a:r>
            <a:r>
              <a:rPr sz="2000" spc="0" dirty="0" smtClean="0">
                <a:latin typeface="Gill Sans MT"/>
                <a:cs typeface="Gill Sans MT"/>
              </a:rPr>
              <a:t>ma.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96899" y="3883818"/>
            <a:ext cx="1320908" cy="5999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2165"/>
              </a:lnSpc>
              <a:spcBef>
                <a:spcPts val="108"/>
              </a:spcBef>
            </a:pPr>
            <a:r>
              <a:rPr sz="3000" spc="0" baseline="1437" dirty="0" smtClean="0">
                <a:latin typeface="Gill Sans MT"/>
                <a:cs typeface="Gill Sans MT"/>
              </a:rPr>
              <a:t>6.</a:t>
            </a:r>
            <a:r>
              <a:rPr sz="3000" spc="-154" baseline="1449" dirty="0" smtClean="0">
                <a:latin typeface="Times New Roman"/>
                <a:cs typeface="Times New Roman"/>
              </a:rPr>
              <a:t> </a:t>
            </a:r>
            <a:r>
              <a:rPr sz="3000" spc="0" baseline="1437" dirty="0" smtClean="0">
                <a:latin typeface="Gill Sans MT"/>
                <a:cs typeface="Gill Sans MT"/>
              </a:rPr>
              <a:t>2</a:t>
            </a:r>
            <a:r>
              <a:rPr sz="3000" spc="44" baseline="1449" dirty="0" smtClean="0">
                <a:latin typeface="Times New Roman"/>
                <a:cs typeface="Times New Roman"/>
              </a:rPr>
              <a:t> </a:t>
            </a:r>
            <a:r>
              <a:rPr sz="3000" spc="0" baseline="1437" dirty="0" smtClean="0">
                <a:latin typeface="Gill Sans MT"/>
                <a:cs typeface="Gill Sans MT"/>
              </a:rPr>
              <a:t>+</a:t>
            </a:r>
            <a:r>
              <a:rPr sz="3000" spc="44" baseline="1449" dirty="0" smtClean="0">
                <a:latin typeface="Times New Roman"/>
                <a:cs typeface="Times New Roman"/>
              </a:rPr>
              <a:t> </a:t>
            </a:r>
            <a:r>
              <a:rPr sz="3000" spc="0" baseline="1437" dirty="0" smtClean="0">
                <a:latin typeface="Gill Sans MT"/>
                <a:cs typeface="Gill Sans MT"/>
              </a:rPr>
              <a:t>5</a:t>
            </a:r>
            <a:r>
              <a:rPr sz="3000" spc="44" baseline="1449" dirty="0" smtClean="0">
                <a:latin typeface="Times New Roman"/>
                <a:cs typeface="Times New Roman"/>
              </a:rPr>
              <a:t> </a:t>
            </a:r>
            <a:r>
              <a:rPr sz="3000" spc="0" baseline="1437" dirty="0" smtClean="0">
                <a:latin typeface="Gill Sans MT"/>
                <a:cs typeface="Gill Sans MT"/>
              </a:rPr>
              <a:t>=</a:t>
            </a:r>
            <a:r>
              <a:rPr sz="3000" spc="44" baseline="1449" dirty="0" smtClean="0">
                <a:latin typeface="Times New Roman"/>
                <a:cs typeface="Times New Roman"/>
              </a:rPr>
              <a:t> </a:t>
            </a:r>
            <a:r>
              <a:rPr sz="3000" spc="0" baseline="1437" dirty="0" smtClean="0">
                <a:latin typeface="Gill Sans MT"/>
                <a:cs typeface="Gill Sans MT"/>
              </a:rPr>
              <a:t>7</a:t>
            </a:r>
            <a:endParaRPr sz="2000">
              <a:latin typeface="Gill Sans MT"/>
              <a:cs typeface="Gill Sans MT"/>
            </a:endParaRPr>
          </a:p>
          <a:p>
            <a:pPr marL="12700">
              <a:lnSpc>
                <a:spcPct val="96638"/>
              </a:lnSpc>
              <a:spcBef>
                <a:spcPts val="91"/>
              </a:spcBef>
            </a:pPr>
            <a:r>
              <a:rPr sz="2000" spc="0" dirty="0" smtClean="0">
                <a:latin typeface="Gill Sans MT"/>
                <a:cs typeface="Gill Sans MT"/>
              </a:rPr>
              <a:t>7.</a:t>
            </a:r>
            <a:r>
              <a:rPr sz="2000" spc="-15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Buat</a:t>
            </a:r>
            <a:r>
              <a:rPr sz="2000" spc="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ta</a:t>
            </a:r>
            <a:r>
              <a:rPr sz="2000" spc="4" dirty="0" smtClean="0">
                <a:latin typeface="Gill Sans MT"/>
                <a:cs typeface="Gill Sans MT"/>
              </a:rPr>
              <a:t>b</a:t>
            </a:r>
            <a:r>
              <a:rPr sz="2000" spc="0" dirty="0" smtClean="0">
                <a:latin typeface="Gill Sans MT"/>
                <a:cs typeface="Gill Sans MT"/>
              </a:rPr>
              <a:t>el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20113" y="3883818"/>
            <a:ext cx="1898503" cy="5999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3000" spc="0" baseline="1437" dirty="0" smtClean="0">
                <a:latin typeface="Gill Sans MT"/>
                <a:cs typeface="Gill Sans MT"/>
              </a:rPr>
              <a:t>j</a:t>
            </a:r>
            <a:r>
              <a:rPr sz="3000" spc="4" baseline="1437" dirty="0" smtClean="0">
                <a:latin typeface="Gill Sans MT"/>
                <a:cs typeface="Gill Sans MT"/>
              </a:rPr>
              <a:t>i</a:t>
            </a:r>
            <a:r>
              <a:rPr sz="3000" spc="0" baseline="1437" dirty="0" smtClean="0">
                <a:latin typeface="Gill Sans MT"/>
                <a:cs typeface="Gill Sans MT"/>
              </a:rPr>
              <a:t>ka</a:t>
            </a:r>
            <a:r>
              <a:rPr sz="3000" spc="39" baseline="1449" dirty="0" smtClean="0">
                <a:latin typeface="Times New Roman"/>
                <a:cs typeface="Times New Roman"/>
              </a:rPr>
              <a:t> </a:t>
            </a:r>
            <a:r>
              <a:rPr sz="3000" spc="0" baseline="1437" dirty="0" smtClean="0">
                <a:latin typeface="Gill Sans MT"/>
                <a:cs typeface="Gill Sans MT"/>
              </a:rPr>
              <a:t>dan</a:t>
            </a:r>
            <a:r>
              <a:rPr sz="3000" spc="39" baseline="1449" dirty="0" smtClean="0">
                <a:latin typeface="Times New Roman"/>
                <a:cs typeface="Times New Roman"/>
              </a:rPr>
              <a:t> </a:t>
            </a:r>
            <a:r>
              <a:rPr sz="3000" spc="0" baseline="1437" dirty="0" smtClean="0">
                <a:latin typeface="Gill Sans MT"/>
                <a:cs typeface="Gill Sans MT"/>
              </a:rPr>
              <a:t>ha</a:t>
            </a:r>
            <a:r>
              <a:rPr sz="3000" spc="-29" baseline="1437" dirty="0" smtClean="0">
                <a:latin typeface="Gill Sans MT"/>
                <a:cs typeface="Gill Sans MT"/>
              </a:rPr>
              <a:t>n</a:t>
            </a:r>
            <a:r>
              <a:rPr sz="3000" spc="0" baseline="1437" dirty="0" smtClean="0">
                <a:latin typeface="Gill Sans MT"/>
                <a:cs typeface="Gill Sans MT"/>
              </a:rPr>
              <a:t>ya</a:t>
            </a:r>
            <a:r>
              <a:rPr sz="3000" spc="25" baseline="1449" dirty="0" smtClean="0">
                <a:latin typeface="Times New Roman"/>
                <a:cs typeface="Times New Roman"/>
              </a:rPr>
              <a:t> </a:t>
            </a:r>
            <a:r>
              <a:rPr sz="3000" spc="0" baseline="1437" dirty="0" smtClean="0">
                <a:latin typeface="Gill Sans MT"/>
                <a:cs typeface="Gill Sans MT"/>
              </a:rPr>
              <a:t>j</a:t>
            </a:r>
            <a:r>
              <a:rPr sz="3000" spc="4" baseline="1437" dirty="0" smtClean="0">
                <a:latin typeface="Gill Sans MT"/>
                <a:cs typeface="Gill Sans MT"/>
              </a:rPr>
              <a:t>i</a:t>
            </a:r>
            <a:r>
              <a:rPr sz="3000" spc="0" baseline="1437" dirty="0" smtClean="0">
                <a:latin typeface="Gill Sans MT"/>
                <a:cs typeface="Gill Sans MT"/>
              </a:rPr>
              <a:t>ka</a:t>
            </a:r>
            <a:endParaRPr sz="2000">
              <a:latin typeface="Gill Sans MT"/>
              <a:cs typeface="Gill Sans MT"/>
            </a:endParaRPr>
          </a:p>
          <a:p>
            <a:pPr marL="14450" marR="38176">
              <a:lnSpc>
                <a:spcPct val="96638"/>
              </a:lnSpc>
              <a:spcBef>
                <a:spcPts val="91"/>
              </a:spcBef>
            </a:pPr>
            <a:r>
              <a:rPr sz="2000" spc="-59" dirty="0" smtClean="0">
                <a:latin typeface="Gill Sans MT"/>
                <a:cs typeface="Gill Sans MT"/>
              </a:rPr>
              <a:t>k</a:t>
            </a:r>
            <a:r>
              <a:rPr sz="2000" spc="0" dirty="0" smtClean="0">
                <a:latin typeface="Gill Sans MT"/>
                <a:cs typeface="Gill Sans MT"/>
              </a:rPr>
              <a:t>e</a:t>
            </a:r>
            <a:r>
              <a:rPr sz="2000" spc="4" dirty="0" smtClean="0">
                <a:latin typeface="Gill Sans MT"/>
                <a:cs typeface="Gill Sans MT"/>
              </a:rPr>
              <a:t>b</a:t>
            </a:r>
            <a:r>
              <a:rPr sz="2000" spc="0" dirty="0" smtClean="0">
                <a:latin typeface="Gill Sans MT"/>
                <a:cs typeface="Gill Sans MT"/>
              </a:rPr>
              <a:t>e</a:t>
            </a:r>
            <a:r>
              <a:rPr sz="2000" spc="4" dirty="0" smtClean="0">
                <a:latin typeface="Gill Sans MT"/>
                <a:cs typeface="Gill Sans MT"/>
              </a:rPr>
              <a:t>n</a:t>
            </a:r>
            <a:r>
              <a:rPr sz="2000" spc="0" dirty="0" smtClean="0">
                <a:latin typeface="Gill Sans MT"/>
                <a:cs typeface="Gill Sans MT"/>
              </a:rPr>
              <a:t>ar</a:t>
            </a:r>
            <a:r>
              <a:rPr sz="2000" spc="-4" dirty="0" smtClean="0">
                <a:latin typeface="Gill Sans MT"/>
                <a:cs typeface="Gill Sans MT"/>
              </a:rPr>
              <a:t>a</a:t>
            </a:r>
            <a:r>
              <a:rPr sz="2000" spc="0" dirty="0" smtClean="0">
                <a:latin typeface="Gill Sans MT"/>
                <a:cs typeface="Gill Sans MT"/>
              </a:rPr>
              <a:t>n</a:t>
            </a:r>
            <a:r>
              <a:rPr sz="2000" spc="-25" dirty="0" smtClean="0">
                <a:latin typeface="Gill Sans MT"/>
                <a:cs typeface="Gill Sans MT"/>
              </a:rPr>
              <a:t>n</a:t>
            </a:r>
            <a:r>
              <a:rPr sz="2000" spc="0" dirty="0" smtClean="0">
                <a:latin typeface="Gill Sans MT"/>
                <a:cs typeface="Gill Sans MT"/>
              </a:rPr>
              <a:t>ya!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21780" y="3883818"/>
            <a:ext cx="19083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3000" spc="0" baseline="1437" dirty="0" smtClean="0">
                <a:latin typeface="Gill Sans MT"/>
                <a:cs typeface="Gill Sans MT"/>
              </a:rPr>
              <a:t>7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19787" y="3883818"/>
            <a:ext cx="70137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3000" spc="0" baseline="1437" dirty="0" smtClean="0">
                <a:latin typeface="Gill Sans MT"/>
                <a:cs typeface="Gill Sans MT"/>
              </a:rPr>
              <a:t>ad</a:t>
            </a:r>
            <a:r>
              <a:rPr sz="3000" spc="-4" baseline="1437" dirty="0" smtClean="0">
                <a:latin typeface="Gill Sans MT"/>
                <a:cs typeface="Gill Sans MT"/>
              </a:rPr>
              <a:t>a</a:t>
            </a:r>
            <a:r>
              <a:rPr sz="3000" spc="0" baseline="1437" dirty="0" smtClean="0">
                <a:latin typeface="Gill Sans MT"/>
                <a:cs typeface="Gill Sans MT"/>
              </a:rPr>
              <a:t>lah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25286" y="3883818"/>
            <a:ext cx="883857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3000" spc="0" baseline="1437" dirty="0" smtClean="0">
                <a:latin typeface="Gill Sans MT"/>
                <a:cs typeface="Gill Sans MT"/>
              </a:rPr>
              <a:t>b</a:t>
            </a:r>
            <a:r>
              <a:rPr sz="3000" spc="9" baseline="1437" dirty="0" smtClean="0">
                <a:latin typeface="Gill Sans MT"/>
                <a:cs typeface="Gill Sans MT"/>
              </a:rPr>
              <a:t>i</a:t>
            </a:r>
            <a:r>
              <a:rPr sz="3000" spc="0" baseline="1437" dirty="0" smtClean="0">
                <a:latin typeface="Gill Sans MT"/>
                <a:cs typeface="Gill Sans MT"/>
              </a:rPr>
              <a:t>la</a:t>
            </a:r>
            <a:r>
              <a:rPr sz="3000" spc="4" baseline="1437" dirty="0" smtClean="0">
                <a:latin typeface="Gill Sans MT"/>
                <a:cs typeface="Gill Sans MT"/>
              </a:rPr>
              <a:t>n</a:t>
            </a:r>
            <a:r>
              <a:rPr sz="3000" spc="0" baseline="1437" dirty="0" smtClean="0">
                <a:latin typeface="Gill Sans MT"/>
                <a:cs typeface="Gill Sans MT"/>
              </a:rPr>
              <a:t>g</a:t>
            </a:r>
            <a:r>
              <a:rPr sz="3000" spc="-4" baseline="1437" dirty="0" smtClean="0">
                <a:latin typeface="Gill Sans MT"/>
                <a:cs typeface="Gill Sans MT"/>
              </a:rPr>
              <a:t>a</a:t>
            </a:r>
            <a:r>
              <a:rPr sz="3000" spc="0" baseline="1437" dirty="0" smtClean="0">
                <a:latin typeface="Gill Sans MT"/>
                <a:cs typeface="Gill Sans MT"/>
              </a:rPr>
              <a:t>n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10219" y="3883818"/>
            <a:ext cx="702958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5"/>
              </a:lnSpc>
              <a:spcBef>
                <a:spcPts val="108"/>
              </a:spcBef>
            </a:pPr>
            <a:r>
              <a:rPr sz="3000" spc="0" baseline="1437" dirty="0" smtClean="0">
                <a:latin typeface="Gill Sans MT"/>
                <a:cs typeface="Gill Sans MT"/>
              </a:rPr>
              <a:t>gen</a:t>
            </a:r>
            <a:r>
              <a:rPr sz="3000" spc="-25" baseline="1437" dirty="0" smtClean="0">
                <a:latin typeface="Gill Sans MT"/>
                <a:cs typeface="Gill Sans MT"/>
              </a:rPr>
              <a:t>a</a:t>
            </a:r>
            <a:r>
              <a:rPr sz="3000" spc="-54" baseline="1437" dirty="0" smtClean="0">
                <a:latin typeface="Gill Sans MT"/>
                <a:cs typeface="Gill Sans MT"/>
              </a:rPr>
              <a:t>p</a:t>
            </a:r>
            <a:r>
              <a:rPr sz="3000" spc="0" baseline="1437" dirty="0" smtClean="0">
                <a:latin typeface="Gill Sans MT"/>
                <a:cs typeface="Gill Sans MT"/>
              </a:rPr>
              <a:t>.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58086" y="4520621"/>
            <a:ext cx="1935381" cy="605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916">
              <a:lnSpc>
                <a:spcPts val="2205"/>
              </a:lnSpc>
              <a:spcBef>
                <a:spcPts val="110"/>
              </a:spcBef>
            </a:pPr>
            <a:r>
              <a:rPr sz="2000" spc="0" dirty="0" smtClean="0">
                <a:latin typeface="Gill Sans MT"/>
                <a:cs typeface="Gill Sans MT"/>
              </a:rPr>
              <a:t>a.</a:t>
            </a:r>
            <a:r>
              <a:rPr sz="2000" spc="-16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p</a:t>
            </a:r>
            <a:r>
              <a:rPr sz="2000" spc="5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Symbol"/>
                <a:cs typeface="Symbol"/>
              </a:rPr>
              <a:t></a:t>
            </a:r>
            <a:r>
              <a:rPr sz="2000" spc="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Symbol"/>
                <a:cs typeface="Symbol"/>
              </a:rPr>
              <a:t></a:t>
            </a:r>
            <a:r>
              <a:rPr sz="2000" spc="5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(p</a:t>
            </a:r>
            <a:r>
              <a:rPr sz="2000" spc="4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Symbol"/>
                <a:cs typeface="Symbol"/>
              </a:rPr>
              <a:t></a:t>
            </a:r>
            <a:r>
              <a:rPr sz="2000" spc="39" dirty="0" smtClean="0"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Gill Sans MT"/>
                <a:cs typeface="Gill Sans MT"/>
              </a:rPr>
              <a:t>q)</a:t>
            </a:r>
            <a:endParaRPr sz="2000">
              <a:latin typeface="Gill Sans MT"/>
              <a:cs typeface="Gill Sans MT"/>
            </a:endParaRPr>
          </a:p>
          <a:p>
            <a:pPr marL="12700">
              <a:lnSpc>
                <a:spcPct val="102091"/>
              </a:lnSpc>
            </a:pPr>
            <a:r>
              <a:rPr sz="2000" spc="-19" dirty="0" smtClean="0">
                <a:latin typeface="Gill Sans MT"/>
                <a:cs typeface="Gill Sans MT"/>
              </a:rPr>
              <a:t>b</a:t>
            </a:r>
            <a:r>
              <a:rPr sz="2000" spc="0" dirty="0" smtClean="0">
                <a:latin typeface="Gill Sans MT"/>
                <a:cs typeface="Gill Sans MT"/>
              </a:rPr>
              <a:t>.</a:t>
            </a:r>
            <a:r>
              <a:rPr sz="2000" spc="-15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(</a:t>
            </a:r>
            <a:r>
              <a:rPr sz="2000" spc="4" dirty="0" smtClean="0">
                <a:latin typeface="Gill Sans MT"/>
                <a:cs typeface="Gill Sans MT"/>
              </a:rPr>
              <a:t>p</a:t>
            </a:r>
            <a:r>
              <a:rPr sz="2000" spc="4" dirty="0" smtClean="0">
                <a:latin typeface="Symbol"/>
                <a:cs typeface="Symbol"/>
              </a:rPr>
              <a:t></a:t>
            </a:r>
            <a:r>
              <a:rPr sz="2000" spc="0" dirty="0" smtClean="0">
                <a:latin typeface="Gill Sans MT"/>
                <a:cs typeface="Gill Sans MT"/>
              </a:rPr>
              <a:t>q)</a:t>
            </a:r>
            <a:r>
              <a:rPr sz="2000" spc="3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Symbol"/>
                <a:cs typeface="Symbol"/>
              </a:rPr>
              <a:t></a:t>
            </a:r>
            <a:r>
              <a:rPr sz="2000" spc="4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Symbol"/>
                <a:cs typeface="Symbol"/>
              </a:rPr>
              <a:t></a:t>
            </a:r>
            <a:r>
              <a:rPr sz="2000" spc="4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Gill Sans MT"/>
                <a:cs typeface="Gill Sans MT"/>
              </a:rPr>
              <a:t>(</a:t>
            </a:r>
            <a:r>
              <a:rPr sz="2000" spc="4" dirty="0" smtClean="0">
                <a:latin typeface="Gill Sans MT"/>
                <a:cs typeface="Gill Sans MT"/>
              </a:rPr>
              <a:t>p</a:t>
            </a:r>
            <a:r>
              <a:rPr sz="2000" spc="4" dirty="0" smtClean="0">
                <a:latin typeface="Symbol"/>
                <a:cs typeface="Symbol"/>
              </a:rPr>
              <a:t></a:t>
            </a:r>
            <a:r>
              <a:rPr sz="2000" spc="0" dirty="0" smtClean="0">
                <a:latin typeface="Gill Sans MT"/>
                <a:cs typeface="Gill Sans MT"/>
              </a:rPr>
              <a:t>q)</a:t>
            </a:r>
            <a:endParaRPr sz="20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500" y="0"/>
                </a:lnTo>
                <a:lnTo>
                  <a:pt x="0" y="819393"/>
                </a:lnTo>
                <a:lnTo>
                  <a:pt x="500" y="819393"/>
                </a:lnTo>
                <a:lnTo>
                  <a:pt x="67707" y="816677"/>
                </a:lnTo>
                <a:lnTo>
                  <a:pt x="133418" y="808667"/>
                </a:lnTo>
                <a:lnTo>
                  <a:pt x="197423" y="795576"/>
                </a:lnTo>
                <a:lnTo>
                  <a:pt x="259509" y="777614"/>
                </a:lnTo>
                <a:lnTo>
                  <a:pt x="319466" y="754992"/>
                </a:lnTo>
                <a:lnTo>
                  <a:pt x="377083" y="727922"/>
                </a:lnTo>
                <a:lnTo>
                  <a:pt x="432150" y="696614"/>
                </a:lnTo>
                <a:lnTo>
                  <a:pt x="484455" y="661280"/>
                </a:lnTo>
                <a:lnTo>
                  <a:pt x="533788" y="622130"/>
                </a:lnTo>
                <a:lnTo>
                  <a:pt x="579937" y="579375"/>
                </a:lnTo>
                <a:lnTo>
                  <a:pt x="622692" y="533226"/>
                </a:lnTo>
                <a:lnTo>
                  <a:pt x="661842" y="483896"/>
                </a:lnTo>
                <a:lnTo>
                  <a:pt x="697175" y="431593"/>
                </a:lnTo>
                <a:lnTo>
                  <a:pt x="728482" y="376530"/>
                </a:lnTo>
                <a:lnTo>
                  <a:pt x="755551" y="318918"/>
                </a:lnTo>
                <a:lnTo>
                  <a:pt x="778171" y="258967"/>
                </a:lnTo>
                <a:lnTo>
                  <a:pt x="796132" y="196889"/>
                </a:lnTo>
                <a:lnTo>
                  <a:pt x="809222" y="132894"/>
                </a:lnTo>
                <a:lnTo>
                  <a:pt x="817231" y="67194"/>
                </a:lnTo>
                <a:lnTo>
                  <a:pt x="819947" y="0"/>
                </a:lnTo>
                <a:close/>
              </a:path>
            </a:pathLst>
          </a:custGeom>
          <a:solidFill>
            <a:srgbClr val="FEFA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817231" y="67194"/>
                </a:lnTo>
                <a:lnTo>
                  <a:pt x="809222" y="132894"/>
                </a:lnTo>
                <a:lnTo>
                  <a:pt x="796132" y="196889"/>
                </a:lnTo>
                <a:lnTo>
                  <a:pt x="778171" y="258967"/>
                </a:lnTo>
                <a:lnTo>
                  <a:pt x="755551" y="318918"/>
                </a:lnTo>
                <a:lnTo>
                  <a:pt x="728482" y="376530"/>
                </a:lnTo>
                <a:lnTo>
                  <a:pt x="697175" y="431593"/>
                </a:lnTo>
                <a:lnTo>
                  <a:pt x="661842" y="483896"/>
                </a:lnTo>
                <a:lnTo>
                  <a:pt x="622692" y="533226"/>
                </a:lnTo>
                <a:lnTo>
                  <a:pt x="579937" y="579375"/>
                </a:lnTo>
                <a:lnTo>
                  <a:pt x="533788" y="622130"/>
                </a:lnTo>
                <a:lnTo>
                  <a:pt x="484455" y="661280"/>
                </a:lnTo>
                <a:lnTo>
                  <a:pt x="432150" y="696614"/>
                </a:lnTo>
                <a:lnTo>
                  <a:pt x="377083" y="727922"/>
                </a:lnTo>
                <a:lnTo>
                  <a:pt x="319466" y="754992"/>
                </a:lnTo>
                <a:lnTo>
                  <a:pt x="259509" y="777614"/>
                </a:lnTo>
                <a:lnTo>
                  <a:pt x="197423" y="795576"/>
                </a:lnTo>
                <a:lnTo>
                  <a:pt x="133418" y="808667"/>
                </a:lnTo>
                <a:lnTo>
                  <a:pt x="67707" y="816677"/>
                </a:lnTo>
                <a:lnTo>
                  <a:pt x="500" y="819393"/>
                </a:lnTo>
                <a:lnTo>
                  <a:pt x="333" y="819393"/>
                </a:lnTo>
                <a:lnTo>
                  <a:pt x="166" y="819393"/>
                </a:lnTo>
                <a:lnTo>
                  <a:pt x="0" y="819393"/>
                </a:lnTo>
                <a:lnTo>
                  <a:pt x="500" y="0"/>
                </a:lnTo>
                <a:lnTo>
                  <a:pt x="819947" y="0"/>
                </a:lnTo>
                <a:close/>
              </a:path>
            </a:pathLst>
          </a:custGeom>
          <a:ln w="3175">
            <a:solidFill>
              <a:srgbClr val="D2C3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8016" y="6096"/>
            <a:ext cx="1784603" cy="1783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8818" y="21092"/>
            <a:ext cx="1702141" cy="1702155"/>
          </a:xfrm>
          <a:custGeom>
            <a:avLst/>
            <a:gdLst/>
            <a:ahLst/>
            <a:cxnLst/>
            <a:rect l="l" t="t" r="r" b="b"/>
            <a:pathLst>
              <a:path w="1702141" h="1702155">
                <a:moveTo>
                  <a:pt x="0" y="851154"/>
                </a:moveTo>
                <a:lnTo>
                  <a:pt x="2821" y="781352"/>
                </a:lnTo>
                <a:lnTo>
                  <a:pt x="11139" y="713103"/>
                </a:lnTo>
                <a:lnTo>
                  <a:pt x="24734" y="646627"/>
                </a:lnTo>
                <a:lnTo>
                  <a:pt x="43388" y="582141"/>
                </a:lnTo>
                <a:lnTo>
                  <a:pt x="66881" y="519866"/>
                </a:lnTo>
                <a:lnTo>
                  <a:pt x="94995" y="460020"/>
                </a:lnTo>
                <a:lnTo>
                  <a:pt x="127510" y="402823"/>
                </a:lnTo>
                <a:lnTo>
                  <a:pt x="164207" y="348493"/>
                </a:lnTo>
                <a:lnTo>
                  <a:pt x="204869" y="297251"/>
                </a:lnTo>
                <a:lnTo>
                  <a:pt x="249274" y="249314"/>
                </a:lnTo>
                <a:lnTo>
                  <a:pt x="297205" y="204903"/>
                </a:lnTo>
                <a:lnTo>
                  <a:pt x="348443" y="164236"/>
                </a:lnTo>
                <a:lnTo>
                  <a:pt x="402768" y="127533"/>
                </a:lnTo>
                <a:lnTo>
                  <a:pt x="459961" y="95013"/>
                </a:lnTo>
                <a:lnTo>
                  <a:pt x="519804" y="66894"/>
                </a:lnTo>
                <a:lnTo>
                  <a:pt x="582077" y="43396"/>
                </a:lnTo>
                <a:lnTo>
                  <a:pt x="646561" y="24739"/>
                </a:lnTo>
                <a:lnTo>
                  <a:pt x="713038" y="11141"/>
                </a:lnTo>
                <a:lnTo>
                  <a:pt x="781289" y="2821"/>
                </a:lnTo>
                <a:lnTo>
                  <a:pt x="851093" y="0"/>
                </a:lnTo>
                <a:lnTo>
                  <a:pt x="920896" y="2821"/>
                </a:lnTo>
                <a:lnTo>
                  <a:pt x="989144" y="11141"/>
                </a:lnTo>
                <a:lnTo>
                  <a:pt x="1055619" y="24739"/>
                </a:lnTo>
                <a:lnTo>
                  <a:pt x="1120101" y="43396"/>
                </a:lnTo>
                <a:lnTo>
                  <a:pt x="1182371" y="66894"/>
                </a:lnTo>
                <a:lnTo>
                  <a:pt x="1242211" y="95013"/>
                </a:lnTo>
                <a:lnTo>
                  <a:pt x="1299401" y="127533"/>
                </a:lnTo>
                <a:lnTo>
                  <a:pt x="1353723" y="164236"/>
                </a:lnTo>
                <a:lnTo>
                  <a:pt x="1404957" y="204903"/>
                </a:lnTo>
                <a:lnTo>
                  <a:pt x="1452885" y="249314"/>
                </a:lnTo>
                <a:lnTo>
                  <a:pt x="1497287" y="297251"/>
                </a:lnTo>
                <a:lnTo>
                  <a:pt x="1537946" y="348493"/>
                </a:lnTo>
                <a:lnTo>
                  <a:pt x="1574641" y="402823"/>
                </a:lnTo>
                <a:lnTo>
                  <a:pt x="1607153" y="460020"/>
                </a:lnTo>
                <a:lnTo>
                  <a:pt x="1635265" y="519866"/>
                </a:lnTo>
                <a:lnTo>
                  <a:pt x="1658756" y="582141"/>
                </a:lnTo>
                <a:lnTo>
                  <a:pt x="1677409" y="646627"/>
                </a:lnTo>
                <a:lnTo>
                  <a:pt x="1691003" y="713103"/>
                </a:lnTo>
                <a:lnTo>
                  <a:pt x="1699320" y="781352"/>
                </a:lnTo>
                <a:lnTo>
                  <a:pt x="1702141" y="851154"/>
                </a:lnTo>
                <a:lnTo>
                  <a:pt x="1699320" y="920950"/>
                </a:lnTo>
                <a:lnTo>
                  <a:pt x="1691003" y="989192"/>
                </a:lnTo>
                <a:lnTo>
                  <a:pt x="1677409" y="1055661"/>
                </a:lnTo>
                <a:lnTo>
                  <a:pt x="1658756" y="1120138"/>
                </a:lnTo>
                <a:lnTo>
                  <a:pt x="1635265" y="1182404"/>
                </a:lnTo>
                <a:lnTo>
                  <a:pt x="1607153" y="1242241"/>
                </a:lnTo>
                <a:lnTo>
                  <a:pt x="1574641" y="1299428"/>
                </a:lnTo>
                <a:lnTo>
                  <a:pt x="1537946" y="1353747"/>
                </a:lnTo>
                <a:lnTo>
                  <a:pt x="1497287" y="1404979"/>
                </a:lnTo>
                <a:lnTo>
                  <a:pt x="1452885" y="1452905"/>
                </a:lnTo>
                <a:lnTo>
                  <a:pt x="1404957" y="1497306"/>
                </a:lnTo>
                <a:lnTo>
                  <a:pt x="1353723" y="1537963"/>
                </a:lnTo>
                <a:lnTo>
                  <a:pt x="1299401" y="1574657"/>
                </a:lnTo>
                <a:lnTo>
                  <a:pt x="1242211" y="1607169"/>
                </a:lnTo>
                <a:lnTo>
                  <a:pt x="1182371" y="1635280"/>
                </a:lnTo>
                <a:lnTo>
                  <a:pt x="1120101" y="1658771"/>
                </a:lnTo>
                <a:lnTo>
                  <a:pt x="1055619" y="1677423"/>
                </a:lnTo>
                <a:lnTo>
                  <a:pt x="989144" y="1691017"/>
                </a:lnTo>
                <a:lnTo>
                  <a:pt x="920896" y="1699334"/>
                </a:lnTo>
                <a:lnTo>
                  <a:pt x="851093" y="1702155"/>
                </a:lnTo>
                <a:lnTo>
                  <a:pt x="781289" y="1699334"/>
                </a:lnTo>
                <a:lnTo>
                  <a:pt x="713038" y="1691017"/>
                </a:lnTo>
                <a:lnTo>
                  <a:pt x="646561" y="1677423"/>
                </a:lnTo>
                <a:lnTo>
                  <a:pt x="582077" y="1658771"/>
                </a:lnTo>
                <a:lnTo>
                  <a:pt x="519804" y="1635280"/>
                </a:lnTo>
                <a:lnTo>
                  <a:pt x="459961" y="1607169"/>
                </a:lnTo>
                <a:lnTo>
                  <a:pt x="402768" y="1574657"/>
                </a:lnTo>
                <a:lnTo>
                  <a:pt x="348443" y="1537963"/>
                </a:lnTo>
                <a:lnTo>
                  <a:pt x="297205" y="1497306"/>
                </a:lnTo>
                <a:lnTo>
                  <a:pt x="249274" y="1452905"/>
                </a:lnTo>
                <a:lnTo>
                  <a:pt x="204869" y="1404979"/>
                </a:lnTo>
                <a:lnTo>
                  <a:pt x="164207" y="1353747"/>
                </a:lnTo>
                <a:lnTo>
                  <a:pt x="127510" y="1299428"/>
                </a:lnTo>
                <a:lnTo>
                  <a:pt x="94995" y="1242241"/>
                </a:lnTo>
                <a:lnTo>
                  <a:pt x="66881" y="1182404"/>
                </a:lnTo>
                <a:lnTo>
                  <a:pt x="43388" y="1120138"/>
                </a:lnTo>
                <a:lnTo>
                  <a:pt x="24734" y="1055661"/>
                </a:lnTo>
                <a:lnTo>
                  <a:pt x="11139" y="989192"/>
                </a:lnTo>
                <a:lnTo>
                  <a:pt x="2821" y="920950"/>
                </a:lnTo>
                <a:lnTo>
                  <a:pt x="0" y="851154"/>
                </a:lnTo>
                <a:close/>
              </a:path>
            </a:pathLst>
          </a:custGeom>
          <a:ln w="27304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2211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87586" y="1050710"/>
            <a:ext cx="1116277" cy="1111319"/>
          </a:xfrm>
          <a:custGeom>
            <a:avLst/>
            <a:gdLst/>
            <a:ahLst/>
            <a:cxnLst/>
            <a:rect l="l" t="t" r="r" b="b"/>
            <a:pathLst>
              <a:path w="1116277" h="1111319">
                <a:moveTo>
                  <a:pt x="118225" y="204547"/>
                </a:moveTo>
                <a:lnTo>
                  <a:pt x="147889" y="170370"/>
                </a:lnTo>
                <a:lnTo>
                  <a:pt x="179768" y="139247"/>
                </a:lnTo>
                <a:lnTo>
                  <a:pt x="213657" y="111200"/>
                </a:lnTo>
                <a:lnTo>
                  <a:pt x="249357" y="86249"/>
                </a:lnTo>
                <a:lnTo>
                  <a:pt x="286665" y="64414"/>
                </a:lnTo>
                <a:lnTo>
                  <a:pt x="325379" y="45716"/>
                </a:lnTo>
                <a:lnTo>
                  <a:pt x="365298" y="30176"/>
                </a:lnTo>
                <a:lnTo>
                  <a:pt x="406220" y="17814"/>
                </a:lnTo>
                <a:lnTo>
                  <a:pt x="447942" y="8650"/>
                </a:lnTo>
                <a:lnTo>
                  <a:pt x="490265" y="2705"/>
                </a:lnTo>
                <a:lnTo>
                  <a:pt x="532984" y="0"/>
                </a:lnTo>
                <a:lnTo>
                  <a:pt x="575900" y="554"/>
                </a:lnTo>
                <a:lnTo>
                  <a:pt x="618809" y="4389"/>
                </a:lnTo>
                <a:lnTo>
                  <a:pt x="661511" y="11525"/>
                </a:lnTo>
                <a:lnTo>
                  <a:pt x="703803" y="21983"/>
                </a:lnTo>
                <a:lnTo>
                  <a:pt x="745484" y="35783"/>
                </a:lnTo>
                <a:lnTo>
                  <a:pt x="786352" y="52945"/>
                </a:lnTo>
                <a:lnTo>
                  <a:pt x="826205" y="73490"/>
                </a:lnTo>
                <a:lnTo>
                  <a:pt x="864842" y="97439"/>
                </a:lnTo>
                <a:lnTo>
                  <a:pt x="902060" y="124812"/>
                </a:lnTo>
                <a:lnTo>
                  <a:pt x="937000" y="155037"/>
                </a:lnTo>
                <a:lnTo>
                  <a:pt x="968915" y="187404"/>
                </a:lnTo>
                <a:lnTo>
                  <a:pt x="997780" y="221713"/>
                </a:lnTo>
                <a:lnTo>
                  <a:pt x="1023571" y="257760"/>
                </a:lnTo>
                <a:lnTo>
                  <a:pt x="1046263" y="295346"/>
                </a:lnTo>
                <a:lnTo>
                  <a:pt x="1065832" y="334269"/>
                </a:lnTo>
                <a:lnTo>
                  <a:pt x="1082252" y="374326"/>
                </a:lnTo>
                <a:lnTo>
                  <a:pt x="1095501" y="415318"/>
                </a:lnTo>
                <a:lnTo>
                  <a:pt x="1105552" y="457042"/>
                </a:lnTo>
                <a:lnTo>
                  <a:pt x="1112382" y="499296"/>
                </a:lnTo>
                <a:lnTo>
                  <a:pt x="1115965" y="541881"/>
                </a:lnTo>
                <a:lnTo>
                  <a:pt x="1116277" y="584594"/>
                </a:lnTo>
                <a:lnTo>
                  <a:pt x="1113294" y="627233"/>
                </a:lnTo>
                <a:lnTo>
                  <a:pt x="1106991" y="669599"/>
                </a:lnTo>
                <a:lnTo>
                  <a:pt x="1097343" y="711488"/>
                </a:lnTo>
                <a:lnTo>
                  <a:pt x="1084326" y="752700"/>
                </a:lnTo>
                <a:lnTo>
                  <a:pt x="1067915" y="793033"/>
                </a:lnTo>
                <a:lnTo>
                  <a:pt x="1048085" y="832286"/>
                </a:lnTo>
                <a:lnTo>
                  <a:pt x="1024813" y="870257"/>
                </a:lnTo>
                <a:lnTo>
                  <a:pt x="998072" y="906745"/>
                </a:lnTo>
                <a:lnTo>
                  <a:pt x="968408" y="940923"/>
                </a:lnTo>
                <a:lnTo>
                  <a:pt x="936530" y="972046"/>
                </a:lnTo>
                <a:lnTo>
                  <a:pt x="902641" y="1000093"/>
                </a:lnTo>
                <a:lnTo>
                  <a:pt x="866942" y="1025045"/>
                </a:lnTo>
                <a:lnTo>
                  <a:pt x="829635" y="1046881"/>
                </a:lnTo>
                <a:lnTo>
                  <a:pt x="790922" y="1065581"/>
                </a:lnTo>
                <a:lnTo>
                  <a:pt x="751005" y="1081123"/>
                </a:lnTo>
                <a:lnTo>
                  <a:pt x="710084" y="1093489"/>
                </a:lnTo>
                <a:lnTo>
                  <a:pt x="668363" y="1102657"/>
                </a:lnTo>
                <a:lnTo>
                  <a:pt x="626042" y="1108607"/>
                </a:lnTo>
                <a:lnTo>
                  <a:pt x="583323" y="1111319"/>
                </a:lnTo>
                <a:lnTo>
                  <a:pt x="540408" y="1110772"/>
                </a:lnTo>
                <a:lnTo>
                  <a:pt x="497499" y="1106945"/>
                </a:lnTo>
                <a:lnTo>
                  <a:pt x="454797" y="1099820"/>
                </a:lnTo>
                <a:lnTo>
                  <a:pt x="412504" y="1089374"/>
                </a:lnTo>
                <a:lnTo>
                  <a:pt x="370822" y="1075588"/>
                </a:lnTo>
                <a:lnTo>
                  <a:pt x="329953" y="1058441"/>
                </a:lnTo>
                <a:lnTo>
                  <a:pt x="290098" y="1037914"/>
                </a:lnTo>
                <a:lnTo>
                  <a:pt x="251458" y="1013985"/>
                </a:lnTo>
                <a:lnTo>
                  <a:pt x="214237" y="986634"/>
                </a:lnTo>
                <a:lnTo>
                  <a:pt x="179297" y="956404"/>
                </a:lnTo>
                <a:lnTo>
                  <a:pt x="147381" y="924033"/>
                </a:lnTo>
                <a:lnTo>
                  <a:pt x="118515" y="889722"/>
                </a:lnTo>
                <a:lnTo>
                  <a:pt x="92722" y="853672"/>
                </a:lnTo>
                <a:lnTo>
                  <a:pt x="70028" y="816084"/>
                </a:lnTo>
                <a:lnTo>
                  <a:pt x="50457" y="777159"/>
                </a:lnTo>
                <a:lnTo>
                  <a:pt x="34033" y="737099"/>
                </a:lnTo>
                <a:lnTo>
                  <a:pt x="20783" y="696105"/>
                </a:lnTo>
                <a:lnTo>
                  <a:pt x="10729" y="654377"/>
                </a:lnTo>
                <a:lnTo>
                  <a:pt x="3898" y="612118"/>
                </a:lnTo>
                <a:lnTo>
                  <a:pt x="313" y="569529"/>
                </a:lnTo>
                <a:lnTo>
                  <a:pt x="0" y="526810"/>
                </a:lnTo>
                <a:lnTo>
                  <a:pt x="2982" y="484163"/>
                </a:lnTo>
                <a:lnTo>
                  <a:pt x="9285" y="441789"/>
                </a:lnTo>
                <a:lnTo>
                  <a:pt x="18934" y="399889"/>
                </a:lnTo>
                <a:lnTo>
                  <a:pt x="31953" y="358665"/>
                </a:lnTo>
                <a:lnTo>
                  <a:pt x="48367" y="318317"/>
                </a:lnTo>
                <a:lnTo>
                  <a:pt x="68200" y="279048"/>
                </a:lnTo>
                <a:lnTo>
                  <a:pt x="91478" y="241057"/>
                </a:lnTo>
                <a:lnTo>
                  <a:pt x="118225" y="20454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962" y="1181142"/>
            <a:ext cx="855561" cy="850551"/>
          </a:xfrm>
          <a:custGeom>
            <a:avLst/>
            <a:gdLst/>
            <a:ahLst/>
            <a:cxnLst/>
            <a:rect l="l" t="t" r="r" b="b"/>
            <a:pathLst>
              <a:path w="855561" h="850551">
                <a:moveTo>
                  <a:pt x="89838" y="155527"/>
                </a:moveTo>
                <a:lnTo>
                  <a:pt x="69428" y="183390"/>
                </a:lnTo>
                <a:lnTo>
                  <a:pt x="51680" y="212396"/>
                </a:lnTo>
                <a:lnTo>
                  <a:pt x="36574" y="242392"/>
                </a:lnTo>
                <a:lnTo>
                  <a:pt x="24091" y="273222"/>
                </a:lnTo>
                <a:lnTo>
                  <a:pt x="14211" y="304733"/>
                </a:lnTo>
                <a:lnTo>
                  <a:pt x="6915" y="336771"/>
                </a:lnTo>
                <a:lnTo>
                  <a:pt x="2185" y="369181"/>
                </a:lnTo>
                <a:lnTo>
                  <a:pt x="0" y="401808"/>
                </a:lnTo>
                <a:lnTo>
                  <a:pt x="340" y="434500"/>
                </a:lnTo>
                <a:lnTo>
                  <a:pt x="3188" y="467101"/>
                </a:lnTo>
                <a:lnTo>
                  <a:pt x="8522" y="499458"/>
                </a:lnTo>
                <a:lnTo>
                  <a:pt x="16325" y="531416"/>
                </a:lnTo>
                <a:lnTo>
                  <a:pt x="26576" y="562820"/>
                </a:lnTo>
                <a:lnTo>
                  <a:pt x="39256" y="593518"/>
                </a:lnTo>
                <a:lnTo>
                  <a:pt x="54346" y="623354"/>
                </a:lnTo>
                <a:lnTo>
                  <a:pt x="71826" y="652175"/>
                </a:lnTo>
                <a:lnTo>
                  <a:pt x="91678" y="679825"/>
                </a:lnTo>
                <a:lnTo>
                  <a:pt x="113881" y="706151"/>
                </a:lnTo>
                <a:lnTo>
                  <a:pt x="138416" y="731000"/>
                </a:lnTo>
                <a:lnTo>
                  <a:pt x="165264" y="754215"/>
                </a:lnTo>
                <a:lnTo>
                  <a:pt x="193850" y="775245"/>
                </a:lnTo>
                <a:lnTo>
                  <a:pt x="223514" y="793657"/>
                </a:lnTo>
                <a:lnTo>
                  <a:pt x="254102" y="809468"/>
                </a:lnTo>
                <a:lnTo>
                  <a:pt x="285460" y="822692"/>
                </a:lnTo>
                <a:lnTo>
                  <a:pt x="317433" y="833345"/>
                </a:lnTo>
                <a:lnTo>
                  <a:pt x="349866" y="841442"/>
                </a:lnTo>
                <a:lnTo>
                  <a:pt x="382605" y="846998"/>
                </a:lnTo>
                <a:lnTo>
                  <a:pt x="415495" y="850029"/>
                </a:lnTo>
                <a:lnTo>
                  <a:pt x="448382" y="850551"/>
                </a:lnTo>
                <a:lnTo>
                  <a:pt x="481111" y="848577"/>
                </a:lnTo>
                <a:lnTo>
                  <a:pt x="513528" y="844125"/>
                </a:lnTo>
                <a:lnTo>
                  <a:pt x="545478" y="837209"/>
                </a:lnTo>
                <a:lnTo>
                  <a:pt x="576806" y="827844"/>
                </a:lnTo>
                <a:lnTo>
                  <a:pt x="607358" y="816047"/>
                </a:lnTo>
                <a:lnTo>
                  <a:pt x="636980" y="801831"/>
                </a:lnTo>
                <a:lnTo>
                  <a:pt x="665517" y="785213"/>
                </a:lnTo>
                <a:lnTo>
                  <a:pt x="692813" y="766208"/>
                </a:lnTo>
                <a:lnTo>
                  <a:pt x="718716" y="744831"/>
                </a:lnTo>
                <a:lnTo>
                  <a:pt x="743070" y="721098"/>
                </a:lnTo>
                <a:lnTo>
                  <a:pt x="765720" y="695023"/>
                </a:lnTo>
                <a:lnTo>
                  <a:pt x="786132" y="667144"/>
                </a:lnTo>
                <a:lnTo>
                  <a:pt x="803881" y="638124"/>
                </a:lnTo>
                <a:lnTo>
                  <a:pt x="818988" y="608119"/>
                </a:lnTo>
                <a:lnTo>
                  <a:pt x="831471" y="577281"/>
                </a:lnTo>
                <a:lnTo>
                  <a:pt x="841351" y="545765"/>
                </a:lnTo>
                <a:lnTo>
                  <a:pt x="848646" y="513726"/>
                </a:lnTo>
                <a:lnTo>
                  <a:pt x="853376" y="481315"/>
                </a:lnTo>
                <a:lnTo>
                  <a:pt x="855561" y="448689"/>
                </a:lnTo>
                <a:lnTo>
                  <a:pt x="855220" y="416000"/>
                </a:lnTo>
                <a:lnTo>
                  <a:pt x="852372" y="383403"/>
                </a:lnTo>
                <a:lnTo>
                  <a:pt x="847037" y="351052"/>
                </a:lnTo>
                <a:lnTo>
                  <a:pt x="839234" y="319099"/>
                </a:lnTo>
                <a:lnTo>
                  <a:pt x="828983" y="287701"/>
                </a:lnTo>
                <a:lnTo>
                  <a:pt x="816303" y="257009"/>
                </a:lnTo>
                <a:lnTo>
                  <a:pt x="801214" y="227179"/>
                </a:lnTo>
                <a:lnTo>
                  <a:pt x="783734" y="198364"/>
                </a:lnTo>
                <a:lnTo>
                  <a:pt x="763885" y="170718"/>
                </a:lnTo>
                <a:lnTo>
                  <a:pt x="741684" y="144395"/>
                </a:lnTo>
                <a:lnTo>
                  <a:pt x="717151" y="119550"/>
                </a:lnTo>
                <a:lnTo>
                  <a:pt x="690307" y="96335"/>
                </a:lnTo>
                <a:lnTo>
                  <a:pt x="661718" y="75305"/>
                </a:lnTo>
                <a:lnTo>
                  <a:pt x="632051" y="56893"/>
                </a:lnTo>
                <a:lnTo>
                  <a:pt x="601461" y="41082"/>
                </a:lnTo>
                <a:lnTo>
                  <a:pt x="570101" y="27858"/>
                </a:lnTo>
                <a:lnTo>
                  <a:pt x="538127" y="17205"/>
                </a:lnTo>
                <a:lnTo>
                  <a:pt x="505693" y="9109"/>
                </a:lnTo>
                <a:lnTo>
                  <a:pt x="472953" y="3552"/>
                </a:lnTo>
                <a:lnTo>
                  <a:pt x="440062" y="521"/>
                </a:lnTo>
                <a:lnTo>
                  <a:pt x="407175" y="0"/>
                </a:lnTo>
                <a:lnTo>
                  <a:pt x="374445" y="1973"/>
                </a:lnTo>
                <a:lnTo>
                  <a:pt x="342029" y="6425"/>
                </a:lnTo>
                <a:lnTo>
                  <a:pt x="310079" y="13341"/>
                </a:lnTo>
                <a:lnTo>
                  <a:pt x="278751" y="22706"/>
                </a:lnTo>
                <a:lnTo>
                  <a:pt x="248199" y="34503"/>
                </a:lnTo>
                <a:lnTo>
                  <a:pt x="218577" y="48719"/>
                </a:lnTo>
                <a:lnTo>
                  <a:pt x="190041" y="65337"/>
                </a:lnTo>
                <a:lnTo>
                  <a:pt x="162745" y="84342"/>
                </a:lnTo>
                <a:lnTo>
                  <a:pt x="136842" y="105719"/>
                </a:lnTo>
                <a:lnTo>
                  <a:pt x="112489" y="129453"/>
                </a:lnTo>
                <a:lnTo>
                  <a:pt x="89838" y="15552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88136" y="0"/>
            <a:ext cx="8055864" cy="6858000"/>
          </a:xfrm>
          <a:custGeom>
            <a:avLst/>
            <a:gdLst/>
            <a:ahLst/>
            <a:cxnLst/>
            <a:rect l="l" t="t" r="r" b="b"/>
            <a:pathLst>
              <a:path w="8055864" h="6858000">
                <a:moveTo>
                  <a:pt x="0" y="6858000"/>
                </a:moveTo>
                <a:lnTo>
                  <a:pt x="8055864" y="6858000"/>
                </a:lnTo>
                <a:lnTo>
                  <a:pt x="8055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12877" y="0"/>
            <a:ext cx="2106" cy="6858000"/>
          </a:xfrm>
          <a:custGeom>
            <a:avLst/>
            <a:gdLst/>
            <a:ahLst/>
            <a:cxnLst/>
            <a:rect l="l" t="t" r="r" b="b"/>
            <a:pathLst>
              <a:path w="2106" h="6858000">
                <a:moveTo>
                  <a:pt x="0" y="6858000"/>
                </a:moveTo>
                <a:lnTo>
                  <a:pt x="2106" y="6858000"/>
                </a:lnTo>
                <a:lnTo>
                  <a:pt x="210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35735" y="0"/>
            <a:ext cx="155447" cy="6858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14984" y="0"/>
            <a:ext cx="73151" cy="6858000"/>
          </a:xfrm>
          <a:custGeom>
            <a:avLst/>
            <a:gdLst/>
            <a:ahLst/>
            <a:cxnLst/>
            <a:rect l="l" t="t" r="r" b="b"/>
            <a:pathLst>
              <a:path w="73151" h="6858000">
                <a:moveTo>
                  <a:pt x="0" y="6858000"/>
                </a:moveTo>
                <a:lnTo>
                  <a:pt x="73151" y="6858000"/>
                </a:lnTo>
                <a:lnTo>
                  <a:pt x="73151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62812" y="341375"/>
            <a:ext cx="4744212" cy="1219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78552" y="341375"/>
            <a:ext cx="879348" cy="12192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514603" y="594463"/>
            <a:ext cx="1911897" cy="13830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4535"/>
              </a:lnSpc>
              <a:spcBef>
                <a:spcPts val="226"/>
              </a:spcBef>
            </a:pPr>
            <a:r>
              <a:rPr sz="6450" spc="0" baseline="1336" dirty="0" smtClean="0">
                <a:solidFill>
                  <a:srgbClr val="562213"/>
                </a:solidFill>
                <a:latin typeface="Gill Sans MT"/>
                <a:cs typeface="Gill Sans MT"/>
              </a:rPr>
              <a:t>Kalku</a:t>
            </a:r>
            <a:r>
              <a:rPr sz="6450" spc="-14" baseline="1336" dirty="0" smtClean="0">
                <a:solidFill>
                  <a:srgbClr val="562213"/>
                </a:solidFill>
                <a:latin typeface="Gill Sans MT"/>
                <a:cs typeface="Gill Sans MT"/>
              </a:rPr>
              <a:t>l</a:t>
            </a:r>
            <a:r>
              <a:rPr sz="6450" spc="0" baseline="1336" dirty="0" smtClean="0">
                <a:solidFill>
                  <a:srgbClr val="562213"/>
                </a:solidFill>
                <a:latin typeface="Gill Sans MT"/>
                <a:cs typeface="Gill Sans MT"/>
              </a:rPr>
              <a:t>us</a:t>
            </a:r>
            <a:endParaRPr sz="4300">
              <a:latin typeface="Gill Sans MT"/>
              <a:cs typeface="Gill Sans MT"/>
            </a:endParaRPr>
          </a:p>
          <a:p>
            <a:pPr marL="51777" marR="140660" algn="ctr">
              <a:lnSpc>
                <a:spcPct val="96638"/>
              </a:lnSpc>
              <a:spcBef>
                <a:spcPts val="2417"/>
              </a:spcBef>
            </a:pPr>
            <a:r>
              <a:rPr sz="3200" spc="0" dirty="0" smtClean="0">
                <a:latin typeface="Gill Sans MT"/>
                <a:cs typeface="Gill Sans MT"/>
              </a:rPr>
              <a:t>Defi</a:t>
            </a:r>
            <a:r>
              <a:rPr sz="3200" spc="9" dirty="0" smtClean="0">
                <a:latin typeface="Gill Sans MT"/>
                <a:cs typeface="Gill Sans MT"/>
              </a:rPr>
              <a:t>n</a:t>
            </a:r>
            <a:r>
              <a:rPr sz="3200" spc="0" dirty="0" smtClean="0">
                <a:latin typeface="Gill Sans MT"/>
                <a:cs typeface="Gill Sans MT"/>
              </a:rPr>
              <a:t>isi</a:t>
            </a:r>
            <a:r>
              <a:rPr sz="3200" spc="6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1.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15319" y="594463"/>
            <a:ext cx="2121933" cy="5712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00"/>
              </a:lnSpc>
              <a:spcBef>
                <a:spcPts val="225"/>
              </a:spcBef>
            </a:pPr>
            <a:r>
              <a:rPr sz="43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P</a:t>
            </a:r>
            <a:r>
              <a:rPr sz="4300" spc="-114" dirty="0" smtClean="0">
                <a:solidFill>
                  <a:srgbClr val="562213"/>
                </a:solidFill>
                <a:latin typeface="Gill Sans MT"/>
                <a:cs typeface="Gill Sans MT"/>
              </a:rPr>
              <a:t>r</a:t>
            </a:r>
            <a:r>
              <a:rPr sz="43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oposisi</a:t>
            </a:r>
            <a:endParaRPr sz="4300">
              <a:latin typeface="Gill Sans MT"/>
              <a:cs typeface="Gill Sans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14603" y="2109434"/>
            <a:ext cx="696461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Seti</a:t>
            </a:r>
            <a:r>
              <a:rPr sz="3200" spc="-29" dirty="0" smtClean="0">
                <a:latin typeface="Gill Sans MT"/>
                <a:cs typeface="Gill Sans MT"/>
              </a:rPr>
              <a:t>a</a:t>
            </a:r>
            <a:r>
              <a:rPr sz="3200" spc="0" dirty="0" smtClean="0">
                <a:latin typeface="Gill Sans MT"/>
                <a:cs typeface="Gill Sans MT"/>
              </a:rPr>
              <a:t>p</a:t>
            </a:r>
            <a:r>
              <a:rPr sz="3200" spc="6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pe</a:t>
            </a:r>
            <a:r>
              <a:rPr sz="3200" spc="4" dirty="0" smtClean="0">
                <a:latin typeface="Gill Sans MT"/>
                <a:cs typeface="Gill Sans MT"/>
              </a:rPr>
              <a:t>r</a:t>
            </a:r>
            <a:r>
              <a:rPr sz="3200" spc="-54" dirty="0" smtClean="0">
                <a:latin typeface="Gill Sans MT"/>
                <a:cs typeface="Gill Sans MT"/>
              </a:rPr>
              <a:t>n</a:t>
            </a:r>
            <a:r>
              <a:rPr sz="3200" spc="0" dirty="0" smtClean="0">
                <a:latin typeface="Gill Sans MT"/>
                <a:cs typeface="Gill Sans MT"/>
              </a:rPr>
              <a:t>yat</a:t>
            </a:r>
            <a:r>
              <a:rPr sz="3200" spc="-9" dirty="0" smtClean="0">
                <a:latin typeface="Gill Sans MT"/>
                <a:cs typeface="Gill Sans MT"/>
              </a:rPr>
              <a:t>a</a:t>
            </a:r>
            <a:r>
              <a:rPr sz="3200" spc="0" dirty="0" smtClean="0">
                <a:latin typeface="Gill Sans MT"/>
                <a:cs typeface="Gill Sans MT"/>
              </a:rPr>
              <a:t>an</a:t>
            </a:r>
            <a:r>
              <a:rPr sz="3200" spc="4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yang</a:t>
            </a:r>
            <a:r>
              <a:rPr sz="3200" spc="7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be</a:t>
            </a:r>
            <a:r>
              <a:rPr sz="3200" spc="4" dirty="0" smtClean="0">
                <a:latin typeface="Gill Sans MT"/>
                <a:cs typeface="Gill Sans MT"/>
              </a:rPr>
              <a:t>r</a:t>
            </a:r>
            <a:r>
              <a:rPr sz="3200" spc="0" dirty="0" smtClean="0">
                <a:latin typeface="Gill Sans MT"/>
                <a:cs typeface="Gill Sans MT"/>
              </a:rPr>
              <a:t>n</a:t>
            </a:r>
            <a:r>
              <a:rPr sz="3200" spc="9" dirty="0" smtClean="0">
                <a:latin typeface="Gill Sans MT"/>
                <a:cs typeface="Gill Sans MT"/>
              </a:rPr>
              <a:t>i</a:t>
            </a:r>
            <a:r>
              <a:rPr sz="3200" spc="0" dirty="0" smtClean="0">
                <a:latin typeface="Gill Sans MT"/>
                <a:cs typeface="Gill Sans MT"/>
              </a:rPr>
              <a:t>lai</a:t>
            </a:r>
            <a:r>
              <a:rPr sz="3200" spc="3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be</a:t>
            </a:r>
            <a:r>
              <a:rPr sz="3200" spc="9" dirty="0" smtClean="0">
                <a:latin typeface="Gill Sans MT"/>
                <a:cs typeface="Gill Sans MT"/>
              </a:rPr>
              <a:t>n</a:t>
            </a:r>
            <a:r>
              <a:rPr sz="3200" spc="0" dirty="0" smtClean="0">
                <a:latin typeface="Gill Sans MT"/>
                <a:cs typeface="Gill Sans MT"/>
              </a:rPr>
              <a:t>ar</a:t>
            </a:r>
            <a:r>
              <a:rPr sz="3200" spc="6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atau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14603" y="2597115"/>
            <a:ext cx="4814200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salah</a:t>
            </a:r>
            <a:r>
              <a:rPr sz="3200" spc="7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dise</a:t>
            </a:r>
            <a:r>
              <a:rPr sz="3200" spc="9" dirty="0" smtClean="0">
                <a:latin typeface="Gill Sans MT"/>
                <a:cs typeface="Gill Sans MT"/>
              </a:rPr>
              <a:t>b</a:t>
            </a:r>
            <a:r>
              <a:rPr sz="3200" spc="0" dirty="0" smtClean="0">
                <a:latin typeface="Gill Sans MT"/>
                <a:cs typeface="Gill Sans MT"/>
              </a:rPr>
              <a:t>ut</a:t>
            </a:r>
            <a:r>
              <a:rPr sz="3200" spc="6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p</a:t>
            </a:r>
            <a:r>
              <a:rPr sz="3200" spc="-75" dirty="0" smtClean="0">
                <a:latin typeface="Gill Sans MT"/>
                <a:cs typeface="Gill Sans MT"/>
              </a:rPr>
              <a:t>r</a:t>
            </a:r>
            <a:r>
              <a:rPr sz="3200" spc="0" dirty="0" smtClean="0">
                <a:latin typeface="Gill Sans MT"/>
                <a:cs typeface="Gill Sans MT"/>
              </a:rPr>
              <a:t>oposis</a:t>
            </a:r>
            <a:r>
              <a:rPr sz="3200" spc="9" dirty="0" smtClean="0">
                <a:latin typeface="Gill Sans MT"/>
                <a:cs typeface="Gill Sans MT"/>
              </a:rPr>
              <a:t>i</a:t>
            </a:r>
            <a:r>
              <a:rPr sz="3200" spc="125" dirty="0" smtClean="0">
                <a:latin typeface="Gill Sans MT"/>
                <a:cs typeface="Gill Sans MT"/>
              </a:rPr>
              <a:t>.</a:t>
            </a:r>
            <a:r>
              <a:rPr sz="3200" spc="0" dirty="0" smtClean="0">
                <a:latin typeface="Gill Sans MT"/>
                <a:cs typeface="Gill Sans MT"/>
              </a:rPr>
              <a:t>Tidak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55581" y="2597115"/>
            <a:ext cx="71043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b</a:t>
            </a:r>
            <a:r>
              <a:rPr sz="3200" spc="9" dirty="0" smtClean="0">
                <a:latin typeface="Gill Sans MT"/>
                <a:cs typeface="Gill Sans MT"/>
              </a:rPr>
              <a:t>i</a:t>
            </a:r>
            <a:r>
              <a:rPr sz="3200" spc="0" dirty="0" smtClean="0">
                <a:latin typeface="Gill Sans MT"/>
                <a:cs typeface="Gill Sans MT"/>
              </a:rPr>
              <a:t>sa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89638" y="2597115"/>
            <a:ext cx="118369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-94" dirty="0" smtClean="0">
                <a:latin typeface="Gill Sans MT"/>
                <a:cs typeface="Gill Sans MT"/>
              </a:rPr>
              <a:t>k</a:t>
            </a:r>
            <a:r>
              <a:rPr sz="3200" spc="0" dirty="0" smtClean="0">
                <a:latin typeface="Gill Sans MT"/>
                <a:cs typeface="Gill Sans MT"/>
              </a:rPr>
              <a:t>edu</a:t>
            </a:r>
            <a:r>
              <a:rPr sz="3200" spc="29" dirty="0" smtClean="0">
                <a:latin typeface="Gill Sans MT"/>
                <a:cs typeface="Gill Sans MT"/>
              </a:rPr>
              <a:t>a</a:t>
            </a:r>
            <a:r>
              <a:rPr sz="3200" spc="0" dirty="0" smtClean="0">
                <a:latin typeface="Gill Sans MT"/>
                <a:cs typeface="Gill Sans MT"/>
              </a:rPr>
              <a:t>-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14603" y="3084812"/>
            <a:ext cx="1220466" cy="4326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dua</a:t>
            </a:r>
            <a:r>
              <a:rPr sz="3200" spc="-54" dirty="0" smtClean="0">
                <a:latin typeface="Gill Sans MT"/>
                <a:cs typeface="Gill Sans MT"/>
              </a:rPr>
              <a:t>n</a:t>
            </a:r>
            <a:r>
              <a:rPr sz="3200" spc="0" dirty="0" smtClean="0">
                <a:latin typeface="Gill Sans MT"/>
                <a:cs typeface="Gill Sans MT"/>
              </a:rPr>
              <a:t>ya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56604" y="3084812"/>
            <a:ext cx="773256" cy="4326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atau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53526" y="3084812"/>
            <a:ext cx="732412" cy="4326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n</a:t>
            </a:r>
            <a:r>
              <a:rPr sz="3200" spc="4" dirty="0" smtClean="0">
                <a:latin typeface="Gill Sans MT"/>
                <a:cs typeface="Gill Sans MT"/>
              </a:rPr>
              <a:t>i</a:t>
            </a:r>
            <a:r>
              <a:rPr sz="3200" spc="0" dirty="0" smtClean="0">
                <a:latin typeface="Gill Sans MT"/>
                <a:cs typeface="Gill Sans MT"/>
              </a:rPr>
              <a:t>lai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08502" y="3084812"/>
            <a:ext cx="643144" cy="4326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la</a:t>
            </a:r>
            <a:r>
              <a:rPr sz="3200" spc="4" dirty="0" smtClean="0">
                <a:latin typeface="Gill Sans MT"/>
                <a:cs typeface="Gill Sans MT"/>
              </a:rPr>
              <a:t>i</a:t>
            </a:r>
            <a:r>
              <a:rPr sz="3200" spc="0" dirty="0" smtClean="0">
                <a:latin typeface="Gill Sans MT"/>
                <a:cs typeface="Gill Sans MT"/>
              </a:rPr>
              <a:t>n</a:t>
            </a:r>
            <a:endParaRPr sz="3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500" y="0"/>
                </a:lnTo>
                <a:lnTo>
                  <a:pt x="0" y="819393"/>
                </a:lnTo>
                <a:lnTo>
                  <a:pt x="500" y="819393"/>
                </a:lnTo>
                <a:lnTo>
                  <a:pt x="67707" y="816677"/>
                </a:lnTo>
                <a:lnTo>
                  <a:pt x="133418" y="808667"/>
                </a:lnTo>
                <a:lnTo>
                  <a:pt x="197423" y="795576"/>
                </a:lnTo>
                <a:lnTo>
                  <a:pt x="259509" y="777614"/>
                </a:lnTo>
                <a:lnTo>
                  <a:pt x="319466" y="754992"/>
                </a:lnTo>
                <a:lnTo>
                  <a:pt x="377083" y="727922"/>
                </a:lnTo>
                <a:lnTo>
                  <a:pt x="432150" y="696614"/>
                </a:lnTo>
                <a:lnTo>
                  <a:pt x="484455" y="661280"/>
                </a:lnTo>
                <a:lnTo>
                  <a:pt x="533788" y="622130"/>
                </a:lnTo>
                <a:lnTo>
                  <a:pt x="579937" y="579375"/>
                </a:lnTo>
                <a:lnTo>
                  <a:pt x="622692" y="533226"/>
                </a:lnTo>
                <a:lnTo>
                  <a:pt x="661842" y="483896"/>
                </a:lnTo>
                <a:lnTo>
                  <a:pt x="697175" y="431593"/>
                </a:lnTo>
                <a:lnTo>
                  <a:pt x="728482" y="376530"/>
                </a:lnTo>
                <a:lnTo>
                  <a:pt x="755551" y="318918"/>
                </a:lnTo>
                <a:lnTo>
                  <a:pt x="778171" y="258967"/>
                </a:lnTo>
                <a:lnTo>
                  <a:pt x="796132" y="196889"/>
                </a:lnTo>
                <a:lnTo>
                  <a:pt x="809222" y="132894"/>
                </a:lnTo>
                <a:lnTo>
                  <a:pt x="817231" y="67194"/>
                </a:lnTo>
                <a:lnTo>
                  <a:pt x="819947" y="0"/>
                </a:lnTo>
                <a:close/>
              </a:path>
            </a:pathLst>
          </a:custGeom>
          <a:solidFill>
            <a:srgbClr val="FEFA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817231" y="67194"/>
                </a:lnTo>
                <a:lnTo>
                  <a:pt x="809222" y="132894"/>
                </a:lnTo>
                <a:lnTo>
                  <a:pt x="796132" y="196889"/>
                </a:lnTo>
                <a:lnTo>
                  <a:pt x="778171" y="258967"/>
                </a:lnTo>
                <a:lnTo>
                  <a:pt x="755551" y="318918"/>
                </a:lnTo>
                <a:lnTo>
                  <a:pt x="728482" y="376530"/>
                </a:lnTo>
                <a:lnTo>
                  <a:pt x="697175" y="431593"/>
                </a:lnTo>
                <a:lnTo>
                  <a:pt x="661842" y="483896"/>
                </a:lnTo>
                <a:lnTo>
                  <a:pt x="622692" y="533226"/>
                </a:lnTo>
                <a:lnTo>
                  <a:pt x="579937" y="579375"/>
                </a:lnTo>
                <a:lnTo>
                  <a:pt x="533788" y="622130"/>
                </a:lnTo>
                <a:lnTo>
                  <a:pt x="484455" y="661280"/>
                </a:lnTo>
                <a:lnTo>
                  <a:pt x="432150" y="696614"/>
                </a:lnTo>
                <a:lnTo>
                  <a:pt x="377083" y="727922"/>
                </a:lnTo>
                <a:lnTo>
                  <a:pt x="319466" y="754992"/>
                </a:lnTo>
                <a:lnTo>
                  <a:pt x="259509" y="777614"/>
                </a:lnTo>
                <a:lnTo>
                  <a:pt x="197423" y="795576"/>
                </a:lnTo>
                <a:lnTo>
                  <a:pt x="133418" y="808667"/>
                </a:lnTo>
                <a:lnTo>
                  <a:pt x="67707" y="816677"/>
                </a:lnTo>
                <a:lnTo>
                  <a:pt x="500" y="819393"/>
                </a:lnTo>
                <a:lnTo>
                  <a:pt x="333" y="819393"/>
                </a:lnTo>
                <a:lnTo>
                  <a:pt x="166" y="819393"/>
                </a:lnTo>
                <a:lnTo>
                  <a:pt x="0" y="819393"/>
                </a:lnTo>
                <a:lnTo>
                  <a:pt x="500" y="0"/>
                </a:lnTo>
                <a:lnTo>
                  <a:pt x="819947" y="0"/>
                </a:lnTo>
                <a:close/>
              </a:path>
            </a:pathLst>
          </a:custGeom>
          <a:ln w="3175">
            <a:solidFill>
              <a:srgbClr val="D2C3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8016" y="6096"/>
            <a:ext cx="1784603" cy="1783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8818" y="21092"/>
            <a:ext cx="1702141" cy="1702155"/>
          </a:xfrm>
          <a:custGeom>
            <a:avLst/>
            <a:gdLst/>
            <a:ahLst/>
            <a:cxnLst/>
            <a:rect l="l" t="t" r="r" b="b"/>
            <a:pathLst>
              <a:path w="1702141" h="1702155">
                <a:moveTo>
                  <a:pt x="0" y="851154"/>
                </a:moveTo>
                <a:lnTo>
                  <a:pt x="2821" y="781352"/>
                </a:lnTo>
                <a:lnTo>
                  <a:pt x="11139" y="713103"/>
                </a:lnTo>
                <a:lnTo>
                  <a:pt x="24734" y="646627"/>
                </a:lnTo>
                <a:lnTo>
                  <a:pt x="43388" y="582141"/>
                </a:lnTo>
                <a:lnTo>
                  <a:pt x="66881" y="519866"/>
                </a:lnTo>
                <a:lnTo>
                  <a:pt x="94995" y="460020"/>
                </a:lnTo>
                <a:lnTo>
                  <a:pt x="127510" y="402823"/>
                </a:lnTo>
                <a:lnTo>
                  <a:pt x="164207" y="348493"/>
                </a:lnTo>
                <a:lnTo>
                  <a:pt x="204869" y="297251"/>
                </a:lnTo>
                <a:lnTo>
                  <a:pt x="249274" y="249314"/>
                </a:lnTo>
                <a:lnTo>
                  <a:pt x="297205" y="204903"/>
                </a:lnTo>
                <a:lnTo>
                  <a:pt x="348443" y="164236"/>
                </a:lnTo>
                <a:lnTo>
                  <a:pt x="402768" y="127533"/>
                </a:lnTo>
                <a:lnTo>
                  <a:pt x="459961" y="95013"/>
                </a:lnTo>
                <a:lnTo>
                  <a:pt x="519804" y="66894"/>
                </a:lnTo>
                <a:lnTo>
                  <a:pt x="582077" y="43396"/>
                </a:lnTo>
                <a:lnTo>
                  <a:pt x="646561" y="24739"/>
                </a:lnTo>
                <a:lnTo>
                  <a:pt x="713038" y="11141"/>
                </a:lnTo>
                <a:lnTo>
                  <a:pt x="781289" y="2821"/>
                </a:lnTo>
                <a:lnTo>
                  <a:pt x="851093" y="0"/>
                </a:lnTo>
                <a:lnTo>
                  <a:pt x="920896" y="2821"/>
                </a:lnTo>
                <a:lnTo>
                  <a:pt x="989144" y="11141"/>
                </a:lnTo>
                <a:lnTo>
                  <a:pt x="1055619" y="24739"/>
                </a:lnTo>
                <a:lnTo>
                  <a:pt x="1120101" y="43396"/>
                </a:lnTo>
                <a:lnTo>
                  <a:pt x="1182371" y="66894"/>
                </a:lnTo>
                <a:lnTo>
                  <a:pt x="1242211" y="95013"/>
                </a:lnTo>
                <a:lnTo>
                  <a:pt x="1299401" y="127533"/>
                </a:lnTo>
                <a:lnTo>
                  <a:pt x="1353723" y="164236"/>
                </a:lnTo>
                <a:lnTo>
                  <a:pt x="1404957" y="204903"/>
                </a:lnTo>
                <a:lnTo>
                  <a:pt x="1452885" y="249314"/>
                </a:lnTo>
                <a:lnTo>
                  <a:pt x="1497287" y="297251"/>
                </a:lnTo>
                <a:lnTo>
                  <a:pt x="1537946" y="348493"/>
                </a:lnTo>
                <a:lnTo>
                  <a:pt x="1574641" y="402823"/>
                </a:lnTo>
                <a:lnTo>
                  <a:pt x="1607153" y="460020"/>
                </a:lnTo>
                <a:lnTo>
                  <a:pt x="1635265" y="519866"/>
                </a:lnTo>
                <a:lnTo>
                  <a:pt x="1658756" y="582141"/>
                </a:lnTo>
                <a:lnTo>
                  <a:pt x="1677409" y="646627"/>
                </a:lnTo>
                <a:lnTo>
                  <a:pt x="1691003" y="713103"/>
                </a:lnTo>
                <a:lnTo>
                  <a:pt x="1699320" y="781352"/>
                </a:lnTo>
                <a:lnTo>
                  <a:pt x="1702141" y="851154"/>
                </a:lnTo>
                <a:lnTo>
                  <a:pt x="1699320" y="920950"/>
                </a:lnTo>
                <a:lnTo>
                  <a:pt x="1691003" y="989192"/>
                </a:lnTo>
                <a:lnTo>
                  <a:pt x="1677409" y="1055661"/>
                </a:lnTo>
                <a:lnTo>
                  <a:pt x="1658756" y="1120138"/>
                </a:lnTo>
                <a:lnTo>
                  <a:pt x="1635265" y="1182404"/>
                </a:lnTo>
                <a:lnTo>
                  <a:pt x="1607153" y="1242241"/>
                </a:lnTo>
                <a:lnTo>
                  <a:pt x="1574641" y="1299428"/>
                </a:lnTo>
                <a:lnTo>
                  <a:pt x="1537946" y="1353747"/>
                </a:lnTo>
                <a:lnTo>
                  <a:pt x="1497287" y="1404979"/>
                </a:lnTo>
                <a:lnTo>
                  <a:pt x="1452885" y="1452905"/>
                </a:lnTo>
                <a:lnTo>
                  <a:pt x="1404957" y="1497306"/>
                </a:lnTo>
                <a:lnTo>
                  <a:pt x="1353723" y="1537963"/>
                </a:lnTo>
                <a:lnTo>
                  <a:pt x="1299401" y="1574657"/>
                </a:lnTo>
                <a:lnTo>
                  <a:pt x="1242211" y="1607169"/>
                </a:lnTo>
                <a:lnTo>
                  <a:pt x="1182371" y="1635280"/>
                </a:lnTo>
                <a:lnTo>
                  <a:pt x="1120101" y="1658771"/>
                </a:lnTo>
                <a:lnTo>
                  <a:pt x="1055619" y="1677423"/>
                </a:lnTo>
                <a:lnTo>
                  <a:pt x="989144" y="1691017"/>
                </a:lnTo>
                <a:lnTo>
                  <a:pt x="920896" y="1699334"/>
                </a:lnTo>
                <a:lnTo>
                  <a:pt x="851093" y="1702155"/>
                </a:lnTo>
                <a:lnTo>
                  <a:pt x="781289" y="1699334"/>
                </a:lnTo>
                <a:lnTo>
                  <a:pt x="713038" y="1691017"/>
                </a:lnTo>
                <a:lnTo>
                  <a:pt x="646561" y="1677423"/>
                </a:lnTo>
                <a:lnTo>
                  <a:pt x="582077" y="1658771"/>
                </a:lnTo>
                <a:lnTo>
                  <a:pt x="519804" y="1635280"/>
                </a:lnTo>
                <a:lnTo>
                  <a:pt x="459961" y="1607169"/>
                </a:lnTo>
                <a:lnTo>
                  <a:pt x="402768" y="1574657"/>
                </a:lnTo>
                <a:lnTo>
                  <a:pt x="348443" y="1537963"/>
                </a:lnTo>
                <a:lnTo>
                  <a:pt x="297205" y="1497306"/>
                </a:lnTo>
                <a:lnTo>
                  <a:pt x="249274" y="1452905"/>
                </a:lnTo>
                <a:lnTo>
                  <a:pt x="204869" y="1404979"/>
                </a:lnTo>
                <a:lnTo>
                  <a:pt x="164207" y="1353747"/>
                </a:lnTo>
                <a:lnTo>
                  <a:pt x="127510" y="1299428"/>
                </a:lnTo>
                <a:lnTo>
                  <a:pt x="94995" y="1242241"/>
                </a:lnTo>
                <a:lnTo>
                  <a:pt x="66881" y="1182404"/>
                </a:lnTo>
                <a:lnTo>
                  <a:pt x="43388" y="1120138"/>
                </a:lnTo>
                <a:lnTo>
                  <a:pt x="24734" y="1055661"/>
                </a:lnTo>
                <a:lnTo>
                  <a:pt x="11139" y="989192"/>
                </a:lnTo>
                <a:lnTo>
                  <a:pt x="2821" y="920950"/>
                </a:lnTo>
                <a:lnTo>
                  <a:pt x="0" y="851154"/>
                </a:lnTo>
                <a:close/>
              </a:path>
            </a:pathLst>
          </a:custGeom>
          <a:ln w="27304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2211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7586" y="1050710"/>
            <a:ext cx="1116277" cy="1111319"/>
          </a:xfrm>
          <a:custGeom>
            <a:avLst/>
            <a:gdLst/>
            <a:ahLst/>
            <a:cxnLst/>
            <a:rect l="l" t="t" r="r" b="b"/>
            <a:pathLst>
              <a:path w="1116277" h="1111319">
                <a:moveTo>
                  <a:pt x="118225" y="204547"/>
                </a:moveTo>
                <a:lnTo>
                  <a:pt x="147889" y="170370"/>
                </a:lnTo>
                <a:lnTo>
                  <a:pt x="179768" y="139247"/>
                </a:lnTo>
                <a:lnTo>
                  <a:pt x="213657" y="111200"/>
                </a:lnTo>
                <a:lnTo>
                  <a:pt x="249357" y="86249"/>
                </a:lnTo>
                <a:lnTo>
                  <a:pt x="286665" y="64414"/>
                </a:lnTo>
                <a:lnTo>
                  <a:pt x="325379" y="45716"/>
                </a:lnTo>
                <a:lnTo>
                  <a:pt x="365298" y="30176"/>
                </a:lnTo>
                <a:lnTo>
                  <a:pt x="406220" y="17814"/>
                </a:lnTo>
                <a:lnTo>
                  <a:pt x="447942" y="8650"/>
                </a:lnTo>
                <a:lnTo>
                  <a:pt x="490265" y="2705"/>
                </a:lnTo>
                <a:lnTo>
                  <a:pt x="532984" y="0"/>
                </a:lnTo>
                <a:lnTo>
                  <a:pt x="575900" y="554"/>
                </a:lnTo>
                <a:lnTo>
                  <a:pt x="618809" y="4389"/>
                </a:lnTo>
                <a:lnTo>
                  <a:pt x="661511" y="11525"/>
                </a:lnTo>
                <a:lnTo>
                  <a:pt x="703803" y="21983"/>
                </a:lnTo>
                <a:lnTo>
                  <a:pt x="745484" y="35783"/>
                </a:lnTo>
                <a:lnTo>
                  <a:pt x="786352" y="52945"/>
                </a:lnTo>
                <a:lnTo>
                  <a:pt x="826205" y="73490"/>
                </a:lnTo>
                <a:lnTo>
                  <a:pt x="864842" y="97439"/>
                </a:lnTo>
                <a:lnTo>
                  <a:pt x="902060" y="124812"/>
                </a:lnTo>
                <a:lnTo>
                  <a:pt x="937000" y="155037"/>
                </a:lnTo>
                <a:lnTo>
                  <a:pt x="968915" y="187404"/>
                </a:lnTo>
                <a:lnTo>
                  <a:pt x="997780" y="221713"/>
                </a:lnTo>
                <a:lnTo>
                  <a:pt x="1023571" y="257760"/>
                </a:lnTo>
                <a:lnTo>
                  <a:pt x="1046263" y="295346"/>
                </a:lnTo>
                <a:lnTo>
                  <a:pt x="1065832" y="334269"/>
                </a:lnTo>
                <a:lnTo>
                  <a:pt x="1082252" y="374326"/>
                </a:lnTo>
                <a:lnTo>
                  <a:pt x="1095501" y="415318"/>
                </a:lnTo>
                <a:lnTo>
                  <a:pt x="1105552" y="457042"/>
                </a:lnTo>
                <a:lnTo>
                  <a:pt x="1112382" y="499296"/>
                </a:lnTo>
                <a:lnTo>
                  <a:pt x="1115965" y="541881"/>
                </a:lnTo>
                <a:lnTo>
                  <a:pt x="1116277" y="584594"/>
                </a:lnTo>
                <a:lnTo>
                  <a:pt x="1113294" y="627233"/>
                </a:lnTo>
                <a:lnTo>
                  <a:pt x="1106991" y="669599"/>
                </a:lnTo>
                <a:lnTo>
                  <a:pt x="1097343" y="711488"/>
                </a:lnTo>
                <a:lnTo>
                  <a:pt x="1084326" y="752700"/>
                </a:lnTo>
                <a:lnTo>
                  <a:pt x="1067915" y="793033"/>
                </a:lnTo>
                <a:lnTo>
                  <a:pt x="1048085" y="832286"/>
                </a:lnTo>
                <a:lnTo>
                  <a:pt x="1024813" y="870257"/>
                </a:lnTo>
                <a:lnTo>
                  <a:pt x="998072" y="906745"/>
                </a:lnTo>
                <a:lnTo>
                  <a:pt x="968408" y="940923"/>
                </a:lnTo>
                <a:lnTo>
                  <a:pt x="936530" y="972046"/>
                </a:lnTo>
                <a:lnTo>
                  <a:pt x="902641" y="1000093"/>
                </a:lnTo>
                <a:lnTo>
                  <a:pt x="866942" y="1025045"/>
                </a:lnTo>
                <a:lnTo>
                  <a:pt x="829635" y="1046881"/>
                </a:lnTo>
                <a:lnTo>
                  <a:pt x="790922" y="1065581"/>
                </a:lnTo>
                <a:lnTo>
                  <a:pt x="751005" y="1081123"/>
                </a:lnTo>
                <a:lnTo>
                  <a:pt x="710084" y="1093489"/>
                </a:lnTo>
                <a:lnTo>
                  <a:pt x="668363" y="1102657"/>
                </a:lnTo>
                <a:lnTo>
                  <a:pt x="626042" y="1108607"/>
                </a:lnTo>
                <a:lnTo>
                  <a:pt x="583323" y="1111319"/>
                </a:lnTo>
                <a:lnTo>
                  <a:pt x="540408" y="1110772"/>
                </a:lnTo>
                <a:lnTo>
                  <a:pt x="497499" y="1106945"/>
                </a:lnTo>
                <a:lnTo>
                  <a:pt x="454797" y="1099820"/>
                </a:lnTo>
                <a:lnTo>
                  <a:pt x="412504" y="1089374"/>
                </a:lnTo>
                <a:lnTo>
                  <a:pt x="370822" y="1075588"/>
                </a:lnTo>
                <a:lnTo>
                  <a:pt x="329953" y="1058441"/>
                </a:lnTo>
                <a:lnTo>
                  <a:pt x="290098" y="1037914"/>
                </a:lnTo>
                <a:lnTo>
                  <a:pt x="251458" y="1013985"/>
                </a:lnTo>
                <a:lnTo>
                  <a:pt x="214237" y="986634"/>
                </a:lnTo>
                <a:lnTo>
                  <a:pt x="179297" y="956404"/>
                </a:lnTo>
                <a:lnTo>
                  <a:pt x="147381" y="924033"/>
                </a:lnTo>
                <a:lnTo>
                  <a:pt x="118515" y="889722"/>
                </a:lnTo>
                <a:lnTo>
                  <a:pt x="92722" y="853672"/>
                </a:lnTo>
                <a:lnTo>
                  <a:pt x="70028" y="816084"/>
                </a:lnTo>
                <a:lnTo>
                  <a:pt x="50457" y="777159"/>
                </a:lnTo>
                <a:lnTo>
                  <a:pt x="34033" y="737099"/>
                </a:lnTo>
                <a:lnTo>
                  <a:pt x="20783" y="696105"/>
                </a:lnTo>
                <a:lnTo>
                  <a:pt x="10729" y="654377"/>
                </a:lnTo>
                <a:lnTo>
                  <a:pt x="3898" y="612118"/>
                </a:lnTo>
                <a:lnTo>
                  <a:pt x="313" y="569529"/>
                </a:lnTo>
                <a:lnTo>
                  <a:pt x="0" y="526810"/>
                </a:lnTo>
                <a:lnTo>
                  <a:pt x="2982" y="484163"/>
                </a:lnTo>
                <a:lnTo>
                  <a:pt x="9285" y="441789"/>
                </a:lnTo>
                <a:lnTo>
                  <a:pt x="18934" y="399889"/>
                </a:lnTo>
                <a:lnTo>
                  <a:pt x="31953" y="358665"/>
                </a:lnTo>
                <a:lnTo>
                  <a:pt x="48367" y="318317"/>
                </a:lnTo>
                <a:lnTo>
                  <a:pt x="68200" y="279048"/>
                </a:lnTo>
                <a:lnTo>
                  <a:pt x="91478" y="241057"/>
                </a:lnTo>
                <a:lnTo>
                  <a:pt x="118225" y="20454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962" y="1181142"/>
            <a:ext cx="855561" cy="850551"/>
          </a:xfrm>
          <a:custGeom>
            <a:avLst/>
            <a:gdLst/>
            <a:ahLst/>
            <a:cxnLst/>
            <a:rect l="l" t="t" r="r" b="b"/>
            <a:pathLst>
              <a:path w="855561" h="850551">
                <a:moveTo>
                  <a:pt x="89838" y="155527"/>
                </a:moveTo>
                <a:lnTo>
                  <a:pt x="69428" y="183390"/>
                </a:lnTo>
                <a:lnTo>
                  <a:pt x="51680" y="212396"/>
                </a:lnTo>
                <a:lnTo>
                  <a:pt x="36574" y="242392"/>
                </a:lnTo>
                <a:lnTo>
                  <a:pt x="24091" y="273222"/>
                </a:lnTo>
                <a:lnTo>
                  <a:pt x="14211" y="304733"/>
                </a:lnTo>
                <a:lnTo>
                  <a:pt x="6915" y="336771"/>
                </a:lnTo>
                <a:lnTo>
                  <a:pt x="2185" y="369181"/>
                </a:lnTo>
                <a:lnTo>
                  <a:pt x="0" y="401808"/>
                </a:lnTo>
                <a:lnTo>
                  <a:pt x="340" y="434500"/>
                </a:lnTo>
                <a:lnTo>
                  <a:pt x="3188" y="467101"/>
                </a:lnTo>
                <a:lnTo>
                  <a:pt x="8522" y="499458"/>
                </a:lnTo>
                <a:lnTo>
                  <a:pt x="16325" y="531416"/>
                </a:lnTo>
                <a:lnTo>
                  <a:pt x="26576" y="562820"/>
                </a:lnTo>
                <a:lnTo>
                  <a:pt x="39256" y="593518"/>
                </a:lnTo>
                <a:lnTo>
                  <a:pt x="54346" y="623354"/>
                </a:lnTo>
                <a:lnTo>
                  <a:pt x="71826" y="652175"/>
                </a:lnTo>
                <a:lnTo>
                  <a:pt x="91678" y="679825"/>
                </a:lnTo>
                <a:lnTo>
                  <a:pt x="113881" y="706151"/>
                </a:lnTo>
                <a:lnTo>
                  <a:pt x="138416" y="731000"/>
                </a:lnTo>
                <a:lnTo>
                  <a:pt x="165264" y="754215"/>
                </a:lnTo>
                <a:lnTo>
                  <a:pt x="193850" y="775245"/>
                </a:lnTo>
                <a:lnTo>
                  <a:pt x="223514" y="793657"/>
                </a:lnTo>
                <a:lnTo>
                  <a:pt x="254102" y="809468"/>
                </a:lnTo>
                <a:lnTo>
                  <a:pt x="285460" y="822692"/>
                </a:lnTo>
                <a:lnTo>
                  <a:pt x="317433" y="833345"/>
                </a:lnTo>
                <a:lnTo>
                  <a:pt x="349866" y="841442"/>
                </a:lnTo>
                <a:lnTo>
                  <a:pt x="382605" y="846998"/>
                </a:lnTo>
                <a:lnTo>
                  <a:pt x="415495" y="850029"/>
                </a:lnTo>
                <a:lnTo>
                  <a:pt x="448382" y="850551"/>
                </a:lnTo>
                <a:lnTo>
                  <a:pt x="481111" y="848577"/>
                </a:lnTo>
                <a:lnTo>
                  <a:pt x="513528" y="844125"/>
                </a:lnTo>
                <a:lnTo>
                  <a:pt x="545478" y="837209"/>
                </a:lnTo>
                <a:lnTo>
                  <a:pt x="576806" y="827844"/>
                </a:lnTo>
                <a:lnTo>
                  <a:pt x="607358" y="816047"/>
                </a:lnTo>
                <a:lnTo>
                  <a:pt x="636980" y="801831"/>
                </a:lnTo>
                <a:lnTo>
                  <a:pt x="665517" y="785213"/>
                </a:lnTo>
                <a:lnTo>
                  <a:pt x="692813" y="766208"/>
                </a:lnTo>
                <a:lnTo>
                  <a:pt x="718716" y="744831"/>
                </a:lnTo>
                <a:lnTo>
                  <a:pt x="743070" y="721098"/>
                </a:lnTo>
                <a:lnTo>
                  <a:pt x="765720" y="695023"/>
                </a:lnTo>
                <a:lnTo>
                  <a:pt x="786132" y="667144"/>
                </a:lnTo>
                <a:lnTo>
                  <a:pt x="803881" y="638124"/>
                </a:lnTo>
                <a:lnTo>
                  <a:pt x="818988" y="608119"/>
                </a:lnTo>
                <a:lnTo>
                  <a:pt x="831471" y="577281"/>
                </a:lnTo>
                <a:lnTo>
                  <a:pt x="841351" y="545765"/>
                </a:lnTo>
                <a:lnTo>
                  <a:pt x="848646" y="513726"/>
                </a:lnTo>
                <a:lnTo>
                  <a:pt x="853376" y="481315"/>
                </a:lnTo>
                <a:lnTo>
                  <a:pt x="855561" y="448689"/>
                </a:lnTo>
                <a:lnTo>
                  <a:pt x="855220" y="416000"/>
                </a:lnTo>
                <a:lnTo>
                  <a:pt x="852372" y="383403"/>
                </a:lnTo>
                <a:lnTo>
                  <a:pt x="847037" y="351052"/>
                </a:lnTo>
                <a:lnTo>
                  <a:pt x="839234" y="319099"/>
                </a:lnTo>
                <a:lnTo>
                  <a:pt x="828983" y="287701"/>
                </a:lnTo>
                <a:lnTo>
                  <a:pt x="816303" y="257009"/>
                </a:lnTo>
                <a:lnTo>
                  <a:pt x="801214" y="227179"/>
                </a:lnTo>
                <a:lnTo>
                  <a:pt x="783734" y="198364"/>
                </a:lnTo>
                <a:lnTo>
                  <a:pt x="763885" y="170718"/>
                </a:lnTo>
                <a:lnTo>
                  <a:pt x="741684" y="144395"/>
                </a:lnTo>
                <a:lnTo>
                  <a:pt x="717151" y="119550"/>
                </a:lnTo>
                <a:lnTo>
                  <a:pt x="690307" y="96335"/>
                </a:lnTo>
                <a:lnTo>
                  <a:pt x="661718" y="75305"/>
                </a:lnTo>
                <a:lnTo>
                  <a:pt x="632051" y="56893"/>
                </a:lnTo>
                <a:lnTo>
                  <a:pt x="601461" y="41082"/>
                </a:lnTo>
                <a:lnTo>
                  <a:pt x="570101" y="27858"/>
                </a:lnTo>
                <a:lnTo>
                  <a:pt x="538127" y="17205"/>
                </a:lnTo>
                <a:lnTo>
                  <a:pt x="505693" y="9109"/>
                </a:lnTo>
                <a:lnTo>
                  <a:pt x="472953" y="3552"/>
                </a:lnTo>
                <a:lnTo>
                  <a:pt x="440062" y="521"/>
                </a:lnTo>
                <a:lnTo>
                  <a:pt x="407175" y="0"/>
                </a:lnTo>
                <a:lnTo>
                  <a:pt x="374445" y="1973"/>
                </a:lnTo>
                <a:lnTo>
                  <a:pt x="342029" y="6425"/>
                </a:lnTo>
                <a:lnTo>
                  <a:pt x="310079" y="13341"/>
                </a:lnTo>
                <a:lnTo>
                  <a:pt x="278751" y="22706"/>
                </a:lnTo>
                <a:lnTo>
                  <a:pt x="248199" y="34503"/>
                </a:lnTo>
                <a:lnTo>
                  <a:pt x="218577" y="48719"/>
                </a:lnTo>
                <a:lnTo>
                  <a:pt x="190041" y="65337"/>
                </a:lnTo>
                <a:lnTo>
                  <a:pt x="162745" y="84342"/>
                </a:lnTo>
                <a:lnTo>
                  <a:pt x="136842" y="105719"/>
                </a:lnTo>
                <a:lnTo>
                  <a:pt x="112489" y="129453"/>
                </a:lnTo>
                <a:lnTo>
                  <a:pt x="89838" y="15552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88136" y="0"/>
            <a:ext cx="8055864" cy="6858000"/>
          </a:xfrm>
          <a:custGeom>
            <a:avLst/>
            <a:gdLst/>
            <a:ahLst/>
            <a:cxnLst/>
            <a:rect l="l" t="t" r="r" b="b"/>
            <a:pathLst>
              <a:path w="8055864" h="6858000">
                <a:moveTo>
                  <a:pt x="0" y="6858000"/>
                </a:moveTo>
                <a:lnTo>
                  <a:pt x="8055864" y="6858000"/>
                </a:lnTo>
                <a:lnTo>
                  <a:pt x="8055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12877" y="0"/>
            <a:ext cx="2106" cy="6858000"/>
          </a:xfrm>
          <a:custGeom>
            <a:avLst/>
            <a:gdLst/>
            <a:ahLst/>
            <a:cxnLst/>
            <a:rect l="l" t="t" r="r" b="b"/>
            <a:pathLst>
              <a:path w="2106" h="6858000">
                <a:moveTo>
                  <a:pt x="0" y="6858000"/>
                </a:moveTo>
                <a:lnTo>
                  <a:pt x="2106" y="6858000"/>
                </a:lnTo>
                <a:lnTo>
                  <a:pt x="210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35735" y="0"/>
            <a:ext cx="155447" cy="6858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14984" y="0"/>
            <a:ext cx="73151" cy="6858000"/>
          </a:xfrm>
          <a:custGeom>
            <a:avLst/>
            <a:gdLst/>
            <a:ahLst/>
            <a:cxnLst/>
            <a:rect l="l" t="t" r="r" b="b"/>
            <a:pathLst>
              <a:path w="73151" h="6858000">
                <a:moveTo>
                  <a:pt x="0" y="6858000"/>
                </a:moveTo>
                <a:lnTo>
                  <a:pt x="73151" y="6858000"/>
                </a:lnTo>
                <a:lnTo>
                  <a:pt x="73151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62812" y="341375"/>
            <a:ext cx="1632203" cy="1219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066544" y="341375"/>
            <a:ext cx="879347" cy="12192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514603" y="594463"/>
            <a:ext cx="7196757" cy="2358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993">
              <a:lnSpc>
                <a:spcPts val="4535"/>
              </a:lnSpc>
              <a:spcBef>
                <a:spcPts val="226"/>
              </a:spcBef>
            </a:pPr>
            <a:r>
              <a:rPr sz="6450" spc="0" baseline="1336" dirty="0" smtClean="0">
                <a:solidFill>
                  <a:srgbClr val="562213"/>
                </a:solidFill>
                <a:latin typeface="Gill Sans MT"/>
                <a:cs typeface="Gill Sans MT"/>
              </a:rPr>
              <a:t>Soal</a:t>
            </a:r>
            <a:endParaRPr sz="4300">
              <a:latin typeface="Gill Sans MT"/>
              <a:cs typeface="Gill Sans MT"/>
            </a:endParaRPr>
          </a:p>
          <a:p>
            <a:pPr marL="12700">
              <a:lnSpc>
                <a:spcPct val="100021"/>
              </a:lnSpc>
              <a:spcBef>
                <a:spcPts val="2417"/>
              </a:spcBef>
            </a:pPr>
            <a:r>
              <a:rPr sz="3200" spc="0" dirty="0" smtClean="0">
                <a:latin typeface="Gill Sans MT"/>
                <a:cs typeface="Gill Sans MT"/>
              </a:rPr>
              <a:t>Coba</a:t>
            </a:r>
            <a:r>
              <a:rPr sz="3200" spc="6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be</a:t>
            </a:r>
            <a:r>
              <a:rPr sz="3200" spc="4" dirty="0" smtClean="0">
                <a:latin typeface="Gill Sans MT"/>
                <a:cs typeface="Gill Sans MT"/>
              </a:rPr>
              <a:t>r</a:t>
            </a:r>
            <a:r>
              <a:rPr sz="3200" spc="-94" dirty="0" smtClean="0">
                <a:latin typeface="Gill Sans MT"/>
                <a:cs typeface="Gill Sans MT"/>
              </a:rPr>
              <a:t>k</a:t>
            </a:r>
            <a:r>
              <a:rPr sz="3200" spc="0" dirty="0" smtClean="0">
                <a:latin typeface="Gill Sans MT"/>
                <a:cs typeface="Gill Sans MT"/>
              </a:rPr>
              <a:t>elom</a:t>
            </a:r>
            <a:r>
              <a:rPr sz="3200" spc="4" dirty="0" smtClean="0">
                <a:latin typeface="Gill Sans MT"/>
                <a:cs typeface="Gill Sans MT"/>
              </a:rPr>
              <a:t>p</a:t>
            </a:r>
            <a:r>
              <a:rPr sz="3200" spc="0" dirty="0" smtClean="0">
                <a:latin typeface="Gill Sans MT"/>
                <a:cs typeface="Gill Sans MT"/>
              </a:rPr>
              <a:t>ok,</a:t>
            </a:r>
            <a:r>
              <a:rPr sz="3200" spc="-26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la</a:t>
            </a:r>
            <a:r>
              <a:rPr sz="3200" spc="9" dirty="0" smtClean="0">
                <a:latin typeface="Gill Sans MT"/>
                <a:cs typeface="Gill Sans MT"/>
              </a:rPr>
              <a:t>l</a:t>
            </a:r>
            <a:r>
              <a:rPr sz="3200" spc="0" dirty="0" smtClean="0">
                <a:latin typeface="Gill Sans MT"/>
                <a:cs typeface="Gill Sans MT"/>
              </a:rPr>
              <a:t>u</a:t>
            </a:r>
            <a:r>
              <a:rPr sz="3200" spc="5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b</a:t>
            </a:r>
            <a:r>
              <a:rPr sz="3200" spc="9" dirty="0" smtClean="0">
                <a:latin typeface="Gill Sans MT"/>
                <a:cs typeface="Gill Sans MT"/>
              </a:rPr>
              <a:t>u</a:t>
            </a:r>
            <a:r>
              <a:rPr sz="3200" spc="0" dirty="0" smtClean="0">
                <a:latin typeface="Gill Sans MT"/>
                <a:cs typeface="Gill Sans MT"/>
              </a:rPr>
              <a:t>atlah</a:t>
            </a:r>
            <a:r>
              <a:rPr sz="3200" spc="5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5</a:t>
            </a:r>
            <a:r>
              <a:rPr sz="3200" spc="8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kalimat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yang</a:t>
            </a:r>
            <a:r>
              <a:rPr sz="3200" spc="7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terma</a:t>
            </a:r>
            <a:r>
              <a:rPr sz="3200" spc="9" dirty="0" smtClean="0">
                <a:latin typeface="Gill Sans MT"/>
                <a:cs typeface="Gill Sans MT"/>
              </a:rPr>
              <a:t>s</a:t>
            </a:r>
            <a:r>
              <a:rPr sz="3200" spc="0" dirty="0" smtClean="0">
                <a:latin typeface="Gill Sans MT"/>
                <a:cs typeface="Gill Sans MT"/>
              </a:rPr>
              <a:t>uk</a:t>
            </a:r>
            <a:r>
              <a:rPr sz="3200" spc="5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p</a:t>
            </a:r>
            <a:r>
              <a:rPr sz="3200" spc="-75" dirty="0" smtClean="0">
                <a:latin typeface="Gill Sans MT"/>
                <a:cs typeface="Gill Sans MT"/>
              </a:rPr>
              <a:t>r</a:t>
            </a:r>
            <a:r>
              <a:rPr sz="3200" spc="0" dirty="0" smtClean="0">
                <a:latin typeface="Gill Sans MT"/>
                <a:cs typeface="Gill Sans MT"/>
              </a:rPr>
              <a:t>oposisi</a:t>
            </a:r>
            <a:r>
              <a:rPr sz="3200" spc="6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dan</a:t>
            </a:r>
            <a:r>
              <a:rPr sz="3200" spc="8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5</a:t>
            </a:r>
            <a:r>
              <a:rPr sz="3200" spc="8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ka</a:t>
            </a:r>
            <a:r>
              <a:rPr sz="3200" spc="4" dirty="0" smtClean="0">
                <a:latin typeface="Gill Sans MT"/>
                <a:cs typeface="Gill Sans MT"/>
              </a:rPr>
              <a:t>l</a:t>
            </a:r>
            <a:r>
              <a:rPr sz="3200" spc="0" dirty="0" smtClean="0">
                <a:latin typeface="Gill Sans MT"/>
                <a:cs typeface="Gill Sans MT"/>
              </a:rPr>
              <a:t>imat</a:t>
            </a:r>
            <a:r>
              <a:rPr sz="3200" spc="5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yang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b</a:t>
            </a:r>
            <a:r>
              <a:rPr sz="3200" spc="9" dirty="0" smtClean="0">
                <a:latin typeface="Gill Sans MT"/>
                <a:cs typeface="Gill Sans MT"/>
              </a:rPr>
              <a:t>u</a:t>
            </a:r>
            <a:r>
              <a:rPr sz="3200" spc="0" dirty="0" smtClean="0">
                <a:latin typeface="Gill Sans MT"/>
                <a:cs typeface="Gill Sans MT"/>
              </a:rPr>
              <a:t>kan</a:t>
            </a:r>
            <a:r>
              <a:rPr sz="3200" spc="6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terma</a:t>
            </a:r>
            <a:r>
              <a:rPr sz="3200" spc="9" dirty="0" smtClean="0">
                <a:latin typeface="Gill Sans MT"/>
                <a:cs typeface="Gill Sans MT"/>
              </a:rPr>
              <a:t>s</a:t>
            </a:r>
            <a:r>
              <a:rPr sz="3200" spc="0" dirty="0" smtClean="0">
                <a:latin typeface="Gill Sans MT"/>
                <a:cs typeface="Gill Sans MT"/>
              </a:rPr>
              <a:t>uk</a:t>
            </a:r>
            <a:r>
              <a:rPr sz="3200" spc="5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p</a:t>
            </a:r>
            <a:r>
              <a:rPr sz="3200" spc="-75" dirty="0" smtClean="0">
                <a:latin typeface="Gill Sans MT"/>
                <a:cs typeface="Gill Sans MT"/>
              </a:rPr>
              <a:t>r</a:t>
            </a:r>
            <a:r>
              <a:rPr sz="3200" spc="0" dirty="0" smtClean="0">
                <a:latin typeface="Gill Sans MT"/>
                <a:cs typeface="Gill Sans MT"/>
              </a:rPr>
              <a:t>oposis</a:t>
            </a:r>
            <a:r>
              <a:rPr sz="3200" spc="9" dirty="0" smtClean="0">
                <a:latin typeface="Gill Sans MT"/>
                <a:cs typeface="Gill Sans MT"/>
              </a:rPr>
              <a:t>i</a:t>
            </a:r>
            <a:r>
              <a:rPr sz="3200" spc="0" dirty="0" smtClean="0">
                <a:latin typeface="Gill Sans MT"/>
                <a:cs typeface="Gill Sans MT"/>
              </a:rPr>
              <a:t>.</a:t>
            </a:r>
            <a:r>
              <a:rPr sz="3200" spc="-27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Ji</a:t>
            </a:r>
            <a:r>
              <a:rPr sz="3200" spc="4" dirty="0" smtClean="0">
                <a:latin typeface="Gill Sans MT"/>
                <a:cs typeface="Gill Sans MT"/>
              </a:rPr>
              <a:t>k</a:t>
            </a:r>
            <a:r>
              <a:rPr sz="3200" spc="0" dirty="0" smtClean="0">
                <a:latin typeface="Gill Sans MT"/>
                <a:cs typeface="Gill Sans MT"/>
              </a:rPr>
              <a:t>a</a:t>
            </a:r>
            <a:r>
              <a:rPr sz="3200" spc="7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terma</a:t>
            </a:r>
            <a:r>
              <a:rPr sz="3200" spc="9" dirty="0" smtClean="0">
                <a:latin typeface="Gill Sans MT"/>
                <a:cs typeface="Gill Sans MT"/>
              </a:rPr>
              <a:t>s</a:t>
            </a:r>
            <a:r>
              <a:rPr sz="3200" spc="0" dirty="0" smtClean="0">
                <a:latin typeface="Gill Sans MT"/>
                <a:cs typeface="Gill Sans MT"/>
              </a:rPr>
              <a:t>uk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14603" y="3008595"/>
            <a:ext cx="158570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p</a:t>
            </a:r>
            <a:r>
              <a:rPr sz="3200" spc="-75" dirty="0" smtClean="0">
                <a:latin typeface="Gill Sans MT"/>
                <a:cs typeface="Gill Sans MT"/>
              </a:rPr>
              <a:t>r</a:t>
            </a:r>
            <a:r>
              <a:rPr sz="3200" spc="0" dirty="0" smtClean="0">
                <a:latin typeface="Gill Sans MT"/>
                <a:cs typeface="Gill Sans MT"/>
              </a:rPr>
              <a:t>oposisi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23519" y="3008595"/>
            <a:ext cx="63281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-34" dirty="0" smtClean="0">
                <a:latin typeface="Gill Sans MT"/>
                <a:cs typeface="Gill Sans MT"/>
              </a:rPr>
              <a:t>a</a:t>
            </a:r>
            <a:r>
              <a:rPr sz="3200" spc="0" dirty="0" smtClean="0">
                <a:latin typeface="Gill Sans MT"/>
                <a:cs typeface="Gill Sans MT"/>
              </a:rPr>
              <a:t>pa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83115" y="3008595"/>
            <a:ext cx="73179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ni</a:t>
            </a:r>
            <a:r>
              <a:rPr sz="3200" spc="4" dirty="0" smtClean="0">
                <a:latin typeface="Gill Sans MT"/>
                <a:cs typeface="Gill Sans MT"/>
              </a:rPr>
              <a:t>l</a:t>
            </a:r>
            <a:r>
              <a:rPr sz="3200" spc="0" dirty="0" smtClean="0">
                <a:latin typeface="Gill Sans MT"/>
                <a:cs typeface="Gill Sans MT"/>
              </a:rPr>
              <a:t>ai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35899" y="3008595"/>
            <a:ext cx="246156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-94" dirty="0" smtClean="0">
                <a:latin typeface="Gill Sans MT"/>
                <a:cs typeface="Gill Sans MT"/>
              </a:rPr>
              <a:t>k</a:t>
            </a:r>
            <a:r>
              <a:rPr sz="3200" spc="0" dirty="0" smtClean="0">
                <a:latin typeface="Gill Sans MT"/>
                <a:cs typeface="Gill Sans MT"/>
              </a:rPr>
              <a:t>ebe</a:t>
            </a:r>
            <a:r>
              <a:rPr sz="3200" spc="14" dirty="0" smtClean="0">
                <a:latin typeface="Gill Sans MT"/>
                <a:cs typeface="Gill Sans MT"/>
              </a:rPr>
              <a:t>n</a:t>
            </a:r>
            <a:r>
              <a:rPr sz="3200" spc="0" dirty="0" smtClean="0">
                <a:latin typeface="Gill Sans MT"/>
                <a:cs typeface="Gill Sans MT"/>
              </a:rPr>
              <a:t>aran</a:t>
            </a:r>
            <a:r>
              <a:rPr sz="3200" spc="-54" dirty="0" smtClean="0">
                <a:latin typeface="Gill Sans MT"/>
                <a:cs typeface="Gill Sans MT"/>
              </a:rPr>
              <a:t>n</a:t>
            </a:r>
            <a:r>
              <a:rPr sz="3200" spc="0" dirty="0" smtClean="0">
                <a:latin typeface="Gill Sans MT"/>
                <a:cs typeface="Gill Sans MT"/>
              </a:rPr>
              <a:t>y</a:t>
            </a:r>
            <a:r>
              <a:rPr sz="3200" spc="-9" dirty="0" smtClean="0">
                <a:latin typeface="Gill Sans MT"/>
                <a:cs typeface="Gill Sans MT"/>
              </a:rPr>
              <a:t>a</a:t>
            </a:r>
            <a:r>
              <a:rPr sz="3200" spc="0" dirty="0" smtClean="0">
                <a:latin typeface="Gill Sans MT"/>
                <a:cs typeface="Gill Sans MT"/>
              </a:rPr>
              <a:t>?</a:t>
            </a:r>
            <a:endParaRPr sz="3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500" y="0"/>
                </a:lnTo>
                <a:lnTo>
                  <a:pt x="0" y="819393"/>
                </a:lnTo>
                <a:lnTo>
                  <a:pt x="500" y="819393"/>
                </a:lnTo>
                <a:lnTo>
                  <a:pt x="67707" y="816677"/>
                </a:lnTo>
                <a:lnTo>
                  <a:pt x="133418" y="808667"/>
                </a:lnTo>
                <a:lnTo>
                  <a:pt x="197423" y="795576"/>
                </a:lnTo>
                <a:lnTo>
                  <a:pt x="259509" y="777614"/>
                </a:lnTo>
                <a:lnTo>
                  <a:pt x="319466" y="754992"/>
                </a:lnTo>
                <a:lnTo>
                  <a:pt x="377083" y="727922"/>
                </a:lnTo>
                <a:lnTo>
                  <a:pt x="432150" y="696614"/>
                </a:lnTo>
                <a:lnTo>
                  <a:pt x="484455" y="661280"/>
                </a:lnTo>
                <a:lnTo>
                  <a:pt x="533788" y="622130"/>
                </a:lnTo>
                <a:lnTo>
                  <a:pt x="579937" y="579375"/>
                </a:lnTo>
                <a:lnTo>
                  <a:pt x="622692" y="533226"/>
                </a:lnTo>
                <a:lnTo>
                  <a:pt x="661842" y="483896"/>
                </a:lnTo>
                <a:lnTo>
                  <a:pt x="697175" y="431593"/>
                </a:lnTo>
                <a:lnTo>
                  <a:pt x="728482" y="376530"/>
                </a:lnTo>
                <a:lnTo>
                  <a:pt x="755551" y="318918"/>
                </a:lnTo>
                <a:lnTo>
                  <a:pt x="778171" y="258967"/>
                </a:lnTo>
                <a:lnTo>
                  <a:pt x="796132" y="196889"/>
                </a:lnTo>
                <a:lnTo>
                  <a:pt x="809222" y="132894"/>
                </a:lnTo>
                <a:lnTo>
                  <a:pt x="817231" y="67194"/>
                </a:lnTo>
                <a:lnTo>
                  <a:pt x="819947" y="0"/>
                </a:lnTo>
                <a:close/>
              </a:path>
            </a:pathLst>
          </a:custGeom>
          <a:solidFill>
            <a:srgbClr val="FEFA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817231" y="67194"/>
                </a:lnTo>
                <a:lnTo>
                  <a:pt x="809222" y="132894"/>
                </a:lnTo>
                <a:lnTo>
                  <a:pt x="796132" y="196889"/>
                </a:lnTo>
                <a:lnTo>
                  <a:pt x="778171" y="258967"/>
                </a:lnTo>
                <a:lnTo>
                  <a:pt x="755551" y="318918"/>
                </a:lnTo>
                <a:lnTo>
                  <a:pt x="728482" y="376530"/>
                </a:lnTo>
                <a:lnTo>
                  <a:pt x="697175" y="431593"/>
                </a:lnTo>
                <a:lnTo>
                  <a:pt x="661842" y="483896"/>
                </a:lnTo>
                <a:lnTo>
                  <a:pt x="622692" y="533226"/>
                </a:lnTo>
                <a:lnTo>
                  <a:pt x="579937" y="579375"/>
                </a:lnTo>
                <a:lnTo>
                  <a:pt x="533788" y="622130"/>
                </a:lnTo>
                <a:lnTo>
                  <a:pt x="484455" y="661280"/>
                </a:lnTo>
                <a:lnTo>
                  <a:pt x="432150" y="696614"/>
                </a:lnTo>
                <a:lnTo>
                  <a:pt x="377083" y="727922"/>
                </a:lnTo>
                <a:lnTo>
                  <a:pt x="319466" y="754992"/>
                </a:lnTo>
                <a:lnTo>
                  <a:pt x="259509" y="777614"/>
                </a:lnTo>
                <a:lnTo>
                  <a:pt x="197423" y="795576"/>
                </a:lnTo>
                <a:lnTo>
                  <a:pt x="133418" y="808667"/>
                </a:lnTo>
                <a:lnTo>
                  <a:pt x="67707" y="816677"/>
                </a:lnTo>
                <a:lnTo>
                  <a:pt x="500" y="819393"/>
                </a:lnTo>
                <a:lnTo>
                  <a:pt x="333" y="819393"/>
                </a:lnTo>
                <a:lnTo>
                  <a:pt x="166" y="819393"/>
                </a:lnTo>
                <a:lnTo>
                  <a:pt x="0" y="819393"/>
                </a:lnTo>
                <a:lnTo>
                  <a:pt x="500" y="0"/>
                </a:lnTo>
                <a:lnTo>
                  <a:pt x="819947" y="0"/>
                </a:lnTo>
                <a:close/>
              </a:path>
            </a:pathLst>
          </a:custGeom>
          <a:ln w="3175">
            <a:solidFill>
              <a:srgbClr val="D2C3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8016" y="6096"/>
            <a:ext cx="1784603" cy="1783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8818" y="21092"/>
            <a:ext cx="1702141" cy="1702155"/>
          </a:xfrm>
          <a:custGeom>
            <a:avLst/>
            <a:gdLst/>
            <a:ahLst/>
            <a:cxnLst/>
            <a:rect l="l" t="t" r="r" b="b"/>
            <a:pathLst>
              <a:path w="1702141" h="1702155">
                <a:moveTo>
                  <a:pt x="0" y="851154"/>
                </a:moveTo>
                <a:lnTo>
                  <a:pt x="2821" y="781352"/>
                </a:lnTo>
                <a:lnTo>
                  <a:pt x="11139" y="713103"/>
                </a:lnTo>
                <a:lnTo>
                  <a:pt x="24734" y="646627"/>
                </a:lnTo>
                <a:lnTo>
                  <a:pt x="43388" y="582141"/>
                </a:lnTo>
                <a:lnTo>
                  <a:pt x="66881" y="519866"/>
                </a:lnTo>
                <a:lnTo>
                  <a:pt x="94995" y="460020"/>
                </a:lnTo>
                <a:lnTo>
                  <a:pt x="127510" y="402823"/>
                </a:lnTo>
                <a:lnTo>
                  <a:pt x="164207" y="348493"/>
                </a:lnTo>
                <a:lnTo>
                  <a:pt x="204869" y="297251"/>
                </a:lnTo>
                <a:lnTo>
                  <a:pt x="249274" y="249314"/>
                </a:lnTo>
                <a:lnTo>
                  <a:pt x="297205" y="204903"/>
                </a:lnTo>
                <a:lnTo>
                  <a:pt x="348443" y="164236"/>
                </a:lnTo>
                <a:lnTo>
                  <a:pt x="402768" y="127533"/>
                </a:lnTo>
                <a:lnTo>
                  <a:pt x="459961" y="95013"/>
                </a:lnTo>
                <a:lnTo>
                  <a:pt x="519804" y="66894"/>
                </a:lnTo>
                <a:lnTo>
                  <a:pt x="582077" y="43396"/>
                </a:lnTo>
                <a:lnTo>
                  <a:pt x="646561" y="24739"/>
                </a:lnTo>
                <a:lnTo>
                  <a:pt x="713038" y="11141"/>
                </a:lnTo>
                <a:lnTo>
                  <a:pt x="781289" y="2821"/>
                </a:lnTo>
                <a:lnTo>
                  <a:pt x="851093" y="0"/>
                </a:lnTo>
                <a:lnTo>
                  <a:pt x="920896" y="2821"/>
                </a:lnTo>
                <a:lnTo>
                  <a:pt x="989144" y="11141"/>
                </a:lnTo>
                <a:lnTo>
                  <a:pt x="1055619" y="24739"/>
                </a:lnTo>
                <a:lnTo>
                  <a:pt x="1120101" y="43396"/>
                </a:lnTo>
                <a:lnTo>
                  <a:pt x="1182371" y="66894"/>
                </a:lnTo>
                <a:lnTo>
                  <a:pt x="1242211" y="95013"/>
                </a:lnTo>
                <a:lnTo>
                  <a:pt x="1299401" y="127533"/>
                </a:lnTo>
                <a:lnTo>
                  <a:pt x="1353723" y="164236"/>
                </a:lnTo>
                <a:lnTo>
                  <a:pt x="1404957" y="204903"/>
                </a:lnTo>
                <a:lnTo>
                  <a:pt x="1452885" y="249314"/>
                </a:lnTo>
                <a:lnTo>
                  <a:pt x="1497287" y="297251"/>
                </a:lnTo>
                <a:lnTo>
                  <a:pt x="1537946" y="348493"/>
                </a:lnTo>
                <a:lnTo>
                  <a:pt x="1574641" y="402823"/>
                </a:lnTo>
                <a:lnTo>
                  <a:pt x="1607153" y="460020"/>
                </a:lnTo>
                <a:lnTo>
                  <a:pt x="1635265" y="519866"/>
                </a:lnTo>
                <a:lnTo>
                  <a:pt x="1658756" y="582141"/>
                </a:lnTo>
                <a:lnTo>
                  <a:pt x="1677409" y="646627"/>
                </a:lnTo>
                <a:lnTo>
                  <a:pt x="1691003" y="713103"/>
                </a:lnTo>
                <a:lnTo>
                  <a:pt x="1699320" y="781352"/>
                </a:lnTo>
                <a:lnTo>
                  <a:pt x="1702141" y="851154"/>
                </a:lnTo>
                <a:lnTo>
                  <a:pt x="1699320" y="920950"/>
                </a:lnTo>
                <a:lnTo>
                  <a:pt x="1691003" y="989192"/>
                </a:lnTo>
                <a:lnTo>
                  <a:pt x="1677409" y="1055661"/>
                </a:lnTo>
                <a:lnTo>
                  <a:pt x="1658756" y="1120138"/>
                </a:lnTo>
                <a:lnTo>
                  <a:pt x="1635265" y="1182404"/>
                </a:lnTo>
                <a:lnTo>
                  <a:pt x="1607153" y="1242241"/>
                </a:lnTo>
                <a:lnTo>
                  <a:pt x="1574641" y="1299428"/>
                </a:lnTo>
                <a:lnTo>
                  <a:pt x="1537946" y="1353747"/>
                </a:lnTo>
                <a:lnTo>
                  <a:pt x="1497287" y="1404979"/>
                </a:lnTo>
                <a:lnTo>
                  <a:pt x="1452885" y="1452905"/>
                </a:lnTo>
                <a:lnTo>
                  <a:pt x="1404957" y="1497306"/>
                </a:lnTo>
                <a:lnTo>
                  <a:pt x="1353723" y="1537963"/>
                </a:lnTo>
                <a:lnTo>
                  <a:pt x="1299401" y="1574657"/>
                </a:lnTo>
                <a:lnTo>
                  <a:pt x="1242211" y="1607169"/>
                </a:lnTo>
                <a:lnTo>
                  <a:pt x="1182371" y="1635280"/>
                </a:lnTo>
                <a:lnTo>
                  <a:pt x="1120101" y="1658771"/>
                </a:lnTo>
                <a:lnTo>
                  <a:pt x="1055619" y="1677423"/>
                </a:lnTo>
                <a:lnTo>
                  <a:pt x="989144" y="1691017"/>
                </a:lnTo>
                <a:lnTo>
                  <a:pt x="920896" y="1699334"/>
                </a:lnTo>
                <a:lnTo>
                  <a:pt x="851093" y="1702155"/>
                </a:lnTo>
                <a:lnTo>
                  <a:pt x="781289" y="1699334"/>
                </a:lnTo>
                <a:lnTo>
                  <a:pt x="713038" y="1691017"/>
                </a:lnTo>
                <a:lnTo>
                  <a:pt x="646561" y="1677423"/>
                </a:lnTo>
                <a:lnTo>
                  <a:pt x="582077" y="1658771"/>
                </a:lnTo>
                <a:lnTo>
                  <a:pt x="519804" y="1635280"/>
                </a:lnTo>
                <a:lnTo>
                  <a:pt x="459961" y="1607169"/>
                </a:lnTo>
                <a:lnTo>
                  <a:pt x="402768" y="1574657"/>
                </a:lnTo>
                <a:lnTo>
                  <a:pt x="348443" y="1537963"/>
                </a:lnTo>
                <a:lnTo>
                  <a:pt x="297205" y="1497306"/>
                </a:lnTo>
                <a:lnTo>
                  <a:pt x="249274" y="1452905"/>
                </a:lnTo>
                <a:lnTo>
                  <a:pt x="204869" y="1404979"/>
                </a:lnTo>
                <a:lnTo>
                  <a:pt x="164207" y="1353747"/>
                </a:lnTo>
                <a:lnTo>
                  <a:pt x="127510" y="1299428"/>
                </a:lnTo>
                <a:lnTo>
                  <a:pt x="94995" y="1242241"/>
                </a:lnTo>
                <a:lnTo>
                  <a:pt x="66881" y="1182404"/>
                </a:lnTo>
                <a:lnTo>
                  <a:pt x="43388" y="1120138"/>
                </a:lnTo>
                <a:lnTo>
                  <a:pt x="24734" y="1055661"/>
                </a:lnTo>
                <a:lnTo>
                  <a:pt x="11139" y="989192"/>
                </a:lnTo>
                <a:lnTo>
                  <a:pt x="2821" y="920950"/>
                </a:lnTo>
                <a:lnTo>
                  <a:pt x="0" y="851154"/>
                </a:lnTo>
                <a:close/>
              </a:path>
            </a:pathLst>
          </a:custGeom>
          <a:ln w="27304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72211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7586" y="1050710"/>
            <a:ext cx="1116277" cy="1111319"/>
          </a:xfrm>
          <a:custGeom>
            <a:avLst/>
            <a:gdLst/>
            <a:ahLst/>
            <a:cxnLst/>
            <a:rect l="l" t="t" r="r" b="b"/>
            <a:pathLst>
              <a:path w="1116277" h="1111319">
                <a:moveTo>
                  <a:pt x="118225" y="204547"/>
                </a:moveTo>
                <a:lnTo>
                  <a:pt x="147889" y="170370"/>
                </a:lnTo>
                <a:lnTo>
                  <a:pt x="179768" y="139247"/>
                </a:lnTo>
                <a:lnTo>
                  <a:pt x="213657" y="111200"/>
                </a:lnTo>
                <a:lnTo>
                  <a:pt x="249357" y="86249"/>
                </a:lnTo>
                <a:lnTo>
                  <a:pt x="286665" y="64414"/>
                </a:lnTo>
                <a:lnTo>
                  <a:pt x="325379" y="45716"/>
                </a:lnTo>
                <a:lnTo>
                  <a:pt x="365298" y="30176"/>
                </a:lnTo>
                <a:lnTo>
                  <a:pt x="406220" y="17814"/>
                </a:lnTo>
                <a:lnTo>
                  <a:pt x="447942" y="8650"/>
                </a:lnTo>
                <a:lnTo>
                  <a:pt x="490265" y="2705"/>
                </a:lnTo>
                <a:lnTo>
                  <a:pt x="532984" y="0"/>
                </a:lnTo>
                <a:lnTo>
                  <a:pt x="575900" y="554"/>
                </a:lnTo>
                <a:lnTo>
                  <a:pt x="618809" y="4389"/>
                </a:lnTo>
                <a:lnTo>
                  <a:pt x="661511" y="11525"/>
                </a:lnTo>
                <a:lnTo>
                  <a:pt x="703803" y="21983"/>
                </a:lnTo>
                <a:lnTo>
                  <a:pt x="745484" y="35783"/>
                </a:lnTo>
                <a:lnTo>
                  <a:pt x="786352" y="52945"/>
                </a:lnTo>
                <a:lnTo>
                  <a:pt x="826205" y="73490"/>
                </a:lnTo>
                <a:lnTo>
                  <a:pt x="864842" y="97439"/>
                </a:lnTo>
                <a:lnTo>
                  <a:pt x="902060" y="124812"/>
                </a:lnTo>
                <a:lnTo>
                  <a:pt x="937000" y="155037"/>
                </a:lnTo>
                <a:lnTo>
                  <a:pt x="968915" y="187404"/>
                </a:lnTo>
                <a:lnTo>
                  <a:pt x="997780" y="221713"/>
                </a:lnTo>
                <a:lnTo>
                  <a:pt x="1023571" y="257760"/>
                </a:lnTo>
                <a:lnTo>
                  <a:pt x="1046263" y="295346"/>
                </a:lnTo>
                <a:lnTo>
                  <a:pt x="1065832" y="334269"/>
                </a:lnTo>
                <a:lnTo>
                  <a:pt x="1082252" y="374326"/>
                </a:lnTo>
                <a:lnTo>
                  <a:pt x="1095501" y="415318"/>
                </a:lnTo>
                <a:lnTo>
                  <a:pt x="1105552" y="457042"/>
                </a:lnTo>
                <a:lnTo>
                  <a:pt x="1112382" y="499296"/>
                </a:lnTo>
                <a:lnTo>
                  <a:pt x="1115965" y="541881"/>
                </a:lnTo>
                <a:lnTo>
                  <a:pt x="1116277" y="584594"/>
                </a:lnTo>
                <a:lnTo>
                  <a:pt x="1113294" y="627233"/>
                </a:lnTo>
                <a:lnTo>
                  <a:pt x="1106991" y="669599"/>
                </a:lnTo>
                <a:lnTo>
                  <a:pt x="1097343" y="711488"/>
                </a:lnTo>
                <a:lnTo>
                  <a:pt x="1084326" y="752700"/>
                </a:lnTo>
                <a:lnTo>
                  <a:pt x="1067915" y="793033"/>
                </a:lnTo>
                <a:lnTo>
                  <a:pt x="1048085" y="832286"/>
                </a:lnTo>
                <a:lnTo>
                  <a:pt x="1024813" y="870257"/>
                </a:lnTo>
                <a:lnTo>
                  <a:pt x="998072" y="906745"/>
                </a:lnTo>
                <a:lnTo>
                  <a:pt x="968408" y="940923"/>
                </a:lnTo>
                <a:lnTo>
                  <a:pt x="936530" y="972046"/>
                </a:lnTo>
                <a:lnTo>
                  <a:pt x="902641" y="1000093"/>
                </a:lnTo>
                <a:lnTo>
                  <a:pt x="866942" y="1025045"/>
                </a:lnTo>
                <a:lnTo>
                  <a:pt x="829635" y="1046881"/>
                </a:lnTo>
                <a:lnTo>
                  <a:pt x="790922" y="1065581"/>
                </a:lnTo>
                <a:lnTo>
                  <a:pt x="751005" y="1081123"/>
                </a:lnTo>
                <a:lnTo>
                  <a:pt x="710084" y="1093489"/>
                </a:lnTo>
                <a:lnTo>
                  <a:pt x="668363" y="1102657"/>
                </a:lnTo>
                <a:lnTo>
                  <a:pt x="626042" y="1108607"/>
                </a:lnTo>
                <a:lnTo>
                  <a:pt x="583323" y="1111319"/>
                </a:lnTo>
                <a:lnTo>
                  <a:pt x="540408" y="1110772"/>
                </a:lnTo>
                <a:lnTo>
                  <a:pt x="497499" y="1106945"/>
                </a:lnTo>
                <a:lnTo>
                  <a:pt x="454797" y="1099820"/>
                </a:lnTo>
                <a:lnTo>
                  <a:pt x="412504" y="1089374"/>
                </a:lnTo>
                <a:lnTo>
                  <a:pt x="370822" y="1075588"/>
                </a:lnTo>
                <a:lnTo>
                  <a:pt x="329953" y="1058441"/>
                </a:lnTo>
                <a:lnTo>
                  <a:pt x="290098" y="1037914"/>
                </a:lnTo>
                <a:lnTo>
                  <a:pt x="251458" y="1013985"/>
                </a:lnTo>
                <a:lnTo>
                  <a:pt x="214237" y="986634"/>
                </a:lnTo>
                <a:lnTo>
                  <a:pt x="179297" y="956404"/>
                </a:lnTo>
                <a:lnTo>
                  <a:pt x="147381" y="924033"/>
                </a:lnTo>
                <a:lnTo>
                  <a:pt x="118515" y="889722"/>
                </a:lnTo>
                <a:lnTo>
                  <a:pt x="92722" y="853672"/>
                </a:lnTo>
                <a:lnTo>
                  <a:pt x="70028" y="816084"/>
                </a:lnTo>
                <a:lnTo>
                  <a:pt x="50457" y="777159"/>
                </a:lnTo>
                <a:lnTo>
                  <a:pt x="34033" y="737099"/>
                </a:lnTo>
                <a:lnTo>
                  <a:pt x="20783" y="696105"/>
                </a:lnTo>
                <a:lnTo>
                  <a:pt x="10729" y="654377"/>
                </a:lnTo>
                <a:lnTo>
                  <a:pt x="3898" y="612118"/>
                </a:lnTo>
                <a:lnTo>
                  <a:pt x="313" y="569529"/>
                </a:lnTo>
                <a:lnTo>
                  <a:pt x="0" y="526810"/>
                </a:lnTo>
                <a:lnTo>
                  <a:pt x="2982" y="484163"/>
                </a:lnTo>
                <a:lnTo>
                  <a:pt x="9285" y="441789"/>
                </a:lnTo>
                <a:lnTo>
                  <a:pt x="18934" y="399889"/>
                </a:lnTo>
                <a:lnTo>
                  <a:pt x="31953" y="358665"/>
                </a:lnTo>
                <a:lnTo>
                  <a:pt x="48367" y="318317"/>
                </a:lnTo>
                <a:lnTo>
                  <a:pt x="68200" y="279048"/>
                </a:lnTo>
                <a:lnTo>
                  <a:pt x="91478" y="241057"/>
                </a:lnTo>
                <a:lnTo>
                  <a:pt x="118225" y="20454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7962" y="1181142"/>
            <a:ext cx="855561" cy="850551"/>
          </a:xfrm>
          <a:custGeom>
            <a:avLst/>
            <a:gdLst/>
            <a:ahLst/>
            <a:cxnLst/>
            <a:rect l="l" t="t" r="r" b="b"/>
            <a:pathLst>
              <a:path w="855561" h="850551">
                <a:moveTo>
                  <a:pt x="89838" y="155527"/>
                </a:moveTo>
                <a:lnTo>
                  <a:pt x="69428" y="183390"/>
                </a:lnTo>
                <a:lnTo>
                  <a:pt x="51680" y="212396"/>
                </a:lnTo>
                <a:lnTo>
                  <a:pt x="36574" y="242392"/>
                </a:lnTo>
                <a:lnTo>
                  <a:pt x="24091" y="273222"/>
                </a:lnTo>
                <a:lnTo>
                  <a:pt x="14211" y="304733"/>
                </a:lnTo>
                <a:lnTo>
                  <a:pt x="6915" y="336771"/>
                </a:lnTo>
                <a:lnTo>
                  <a:pt x="2185" y="369181"/>
                </a:lnTo>
                <a:lnTo>
                  <a:pt x="0" y="401808"/>
                </a:lnTo>
                <a:lnTo>
                  <a:pt x="340" y="434500"/>
                </a:lnTo>
                <a:lnTo>
                  <a:pt x="3188" y="467101"/>
                </a:lnTo>
                <a:lnTo>
                  <a:pt x="8522" y="499458"/>
                </a:lnTo>
                <a:lnTo>
                  <a:pt x="16325" y="531416"/>
                </a:lnTo>
                <a:lnTo>
                  <a:pt x="26576" y="562820"/>
                </a:lnTo>
                <a:lnTo>
                  <a:pt x="39256" y="593518"/>
                </a:lnTo>
                <a:lnTo>
                  <a:pt x="54346" y="623354"/>
                </a:lnTo>
                <a:lnTo>
                  <a:pt x="71826" y="652175"/>
                </a:lnTo>
                <a:lnTo>
                  <a:pt x="91678" y="679825"/>
                </a:lnTo>
                <a:lnTo>
                  <a:pt x="113881" y="706151"/>
                </a:lnTo>
                <a:lnTo>
                  <a:pt x="138416" y="731000"/>
                </a:lnTo>
                <a:lnTo>
                  <a:pt x="165264" y="754215"/>
                </a:lnTo>
                <a:lnTo>
                  <a:pt x="193850" y="775245"/>
                </a:lnTo>
                <a:lnTo>
                  <a:pt x="223514" y="793657"/>
                </a:lnTo>
                <a:lnTo>
                  <a:pt x="254102" y="809468"/>
                </a:lnTo>
                <a:lnTo>
                  <a:pt x="285460" y="822692"/>
                </a:lnTo>
                <a:lnTo>
                  <a:pt x="317433" y="833345"/>
                </a:lnTo>
                <a:lnTo>
                  <a:pt x="349866" y="841442"/>
                </a:lnTo>
                <a:lnTo>
                  <a:pt x="382605" y="846998"/>
                </a:lnTo>
                <a:lnTo>
                  <a:pt x="415495" y="850029"/>
                </a:lnTo>
                <a:lnTo>
                  <a:pt x="448382" y="850551"/>
                </a:lnTo>
                <a:lnTo>
                  <a:pt x="481111" y="848577"/>
                </a:lnTo>
                <a:lnTo>
                  <a:pt x="513528" y="844125"/>
                </a:lnTo>
                <a:lnTo>
                  <a:pt x="545478" y="837209"/>
                </a:lnTo>
                <a:lnTo>
                  <a:pt x="576806" y="827844"/>
                </a:lnTo>
                <a:lnTo>
                  <a:pt x="607358" y="816047"/>
                </a:lnTo>
                <a:lnTo>
                  <a:pt x="636980" y="801831"/>
                </a:lnTo>
                <a:lnTo>
                  <a:pt x="665517" y="785213"/>
                </a:lnTo>
                <a:lnTo>
                  <a:pt x="692813" y="766208"/>
                </a:lnTo>
                <a:lnTo>
                  <a:pt x="718716" y="744831"/>
                </a:lnTo>
                <a:lnTo>
                  <a:pt x="743070" y="721098"/>
                </a:lnTo>
                <a:lnTo>
                  <a:pt x="765720" y="695023"/>
                </a:lnTo>
                <a:lnTo>
                  <a:pt x="786132" y="667144"/>
                </a:lnTo>
                <a:lnTo>
                  <a:pt x="803881" y="638124"/>
                </a:lnTo>
                <a:lnTo>
                  <a:pt x="818988" y="608119"/>
                </a:lnTo>
                <a:lnTo>
                  <a:pt x="831471" y="577281"/>
                </a:lnTo>
                <a:lnTo>
                  <a:pt x="841351" y="545765"/>
                </a:lnTo>
                <a:lnTo>
                  <a:pt x="848646" y="513726"/>
                </a:lnTo>
                <a:lnTo>
                  <a:pt x="853376" y="481315"/>
                </a:lnTo>
                <a:lnTo>
                  <a:pt x="855561" y="448689"/>
                </a:lnTo>
                <a:lnTo>
                  <a:pt x="855220" y="416000"/>
                </a:lnTo>
                <a:lnTo>
                  <a:pt x="852372" y="383403"/>
                </a:lnTo>
                <a:lnTo>
                  <a:pt x="847037" y="351052"/>
                </a:lnTo>
                <a:lnTo>
                  <a:pt x="839234" y="319099"/>
                </a:lnTo>
                <a:lnTo>
                  <a:pt x="828983" y="287701"/>
                </a:lnTo>
                <a:lnTo>
                  <a:pt x="816303" y="257009"/>
                </a:lnTo>
                <a:lnTo>
                  <a:pt x="801214" y="227179"/>
                </a:lnTo>
                <a:lnTo>
                  <a:pt x="783734" y="198364"/>
                </a:lnTo>
                <a:lnTo>
                  <a:pt x="763885" y="170718"/>
                </a:lnTo>
                <a:lnTo>
                  <a:pt x="741684" y="144395"/>
                </a:lnTo>
                <a:lnTo>
                  <a:pt x="717151" y="119550"/>
                </a:lnTo>
                <a:lnTo>
                  <a:pt x="690307" y="96335"/>
                </a:lnTo>
                <a:lnTo>
                  <a:pt x="661718" y="75305"/>
                </a:lnTo>
                <a:lnTo>
                  <a:pt x="632051" y="56893"/>
                </a:lnTo>
                <a:lnTo>
                  <a:pt x="601461" y="41082"/>
                </a:lnTo>
                <a:lnTo>
                  <a:pt x="570101" y="27858"/>
                </a:lnTo>
                <a:lnTo>
                  <a:pt x="538127" y="17205"/>
                </a:lnTo>
                <a:lnTo>
                  <a:pt x="505693" y="9109"/>
                </a:lnTo>
                <a:lnTo>
                  <a:pt x="472953" y="3552"/>
                </a:lnTo>
                <a:lnTo>
                  <a:pt x="440062" y="521"/>
                </a:lnTo>
                <a:lnTo>
                  <a:pt x="407175" y="0"/>
                </a:lnTo>
                <a:lnTo>
                  <a:pt x="374445" y="1973"/>
                </a:lnTo>
                <a:lnTo>
                  <a:pt x="342029" y="6425"/>
                </a:lnTo>
                <a:lnTo>
                  <a:pt x="310079" y="13341"/>
                </a:lnTo>
                <a:lnTo>
                  <a:pt x="278751" y="22706"/>
                </a:lnTo>
                <a:lnTo>
                  <a:pt x="248199" y="34503"/>
                </a:lnTo>
                <a:lnTo>
                  <a:pt x="218577" y="48719"/>
                </a:lnTo>
                <a:lnTo>
                  <a:pt x="190041" y="65337"/>
                </a:lnTo>
                <a:lnTo>
                  <a:pt x="162745" y="84342"/>
                </a:lnTo>
                <a:lnTo>
                  <a:pt x="136842" y="105719"/>
                </a:lnTo>
                <a:lnTo>
                  <a:pt x="112489" y="129453"/>
                </a:lnTo>
                <a:lnTo>
                  <a:pt x="89838" y="15552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88136" y="0"/>
            <a:ext cx="8055864" cy="6858000"/>
          </a:xfrm>
          <a:custGeom>
            <a:avLst/>
            <a:gdLst/>
            <a:ahLst/>
            <a:cxnLst/>
            <a:rect l="l" t="t" r="r" b="b"/>
            <a:pathLst>
              <a:path w="8055864" h="6858000">
                <a:moveTo>
                  <a:pt x="0" y="6858000"/>
                </a:moveTo>
                <a:lnTo>
                  <a:pt x="8055864" y="6858000"/>
                </a:lnTo>
                <a:lnTo>
                  <a:pt x="8055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12877" y="0"/>
            <a:ext cx="2106" cy="6858000"/>
          </a:xfrm>
          <a:custGeom>
            <a:avLst/>
            <a:gdLst/>
            <a:ahLst/>
            <a:cxnLst/>
            <a:rect l="l" t="t" r="r" b="b"/>
            <a:pathLst>
              <a:path w="2106" h="6858000">
                <a:moveTo>
                  <a:pt x="0" y="6858000"/>
                </a:moveTo>
                <a:lnTo>
                  <a:pt x="2106" y="6858000"/>
                </a:lnTo>
                <a:lnTo>
                  <a:pt x="210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35735" y="0"/>
            <a:ext cx="155447" cy="6858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14984" y="0"/>
            <a:ext cx="73151" cy="6858000"/>
          </a:xfrm>
          <a:custGeom>
            <a:avLst/>
            <a:gdLst/>
            <a:ahLst/>
            <a:cxnLst/>
            <a:rect l="l" t="t" r="r" b="b"/>
            <a:pathLst>
              <a:path w="73151" h="6858000">
                <a:moveTo>
                  <a:pt x="0" y="6858000"/>
                </a:moveTo>
                <a:lnTo>
                  <a:pt x="73151" y="6858000"/>
                </a:lnTo>
                <a:lnTo>
                  <a:pt x="73151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62812" y="341375"/>
            <a:ext cx="2308860" cy="1219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43200" y="341375"/>
            <a:ext cx="879348" cy="12192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514603" y="594463"/>
            <a:ext cx="1688200" cy="5712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00"/>
              </a:lnSpc>
              <a:spcBef>
                <a:spcPts val="225"/>
              </a:spcBef>
            </a:pPr>
            <a:r>
              <a:rPr sz="43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Latihan</a:t>
            </a:r>
            <a:endParaRPr sz="4300">
              <a:latin typeface="Gill Sans MT"/>
              <a:cs typeface="Gill Sans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80363" y="1381528"/>
            <a:ext cx="6341605" cy="13821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6275">
              <a:lnSpc>
                <a:spcPts val="3030"/>
              </a:lnSpc>
              <a:spcBef>
                <a:spcPts val="151"/>
              </a:spcBef>
            </a:pPr>
            <a:r>
              <a:rPr sz="4500" spc="0" baseline="-1916" dirty="0" smtClean="0">
                <a:latin typeface="Gill Sans MT"/>
                <a:cs typeface="Gill Sans MT"/>
              </a:rPr>
              <a:t>Sur</a:t>
            </a:r>
            <a:r>
              <a:rPr sz="4500" spc="4" baseline="-1916" dirty="0" smtClean="0">
                <a:latin typeface="Gill Sans MT"/>
                <a:cs typeface="Gill Sans MT"/>
              </a:rPr>
              <a:t>a</a:t>
            </a:r>
            <a:r>
              <a:rPr sz="4500" spc="0" baseline="-1916" dirty="0" smtClean="0">
                <a:latin typeface="Gill Sans MT"/>
                <a:cs typeface="Gill Sans MT"/>
              </a:rPr>
              <a:t>b</a:t>
            </a:r>
            <a:r>
              <a:rPr sz="4500" spc="-114" baseline="-1916" dirty="0" smtClean="0">
                <a:latin typeface="Gill Sans MT"/>
                <a:cs typeface="Gill Sans MT"/>
              </a:rPr>
              <a:t>a</a:t>
            </a:r>
            <a:r>
              <a:rPr sz="4500" spc="0" baseline="-1916" dirty="0" smtClean="0">
                <a:latin typeface="Gill Sans MT"/>
                <a:cs typeface="Gill Sans MT"/>
              </a:rPr>
              <a:t>ya</a:t>
            </a:r>
            <a:r>
              <a:rPr sz="4500" spc="50" baseline="-1932" dirty="0" smtClean="0">
                <a:latin typeface="Times New Roman"/>
                <a:cs typeface="Times New Roman"/>
              </a:rPr>
              <a:t> </a:t>
            </a:r>
            <a:r>
              <a:rPr sz="4500" spc="0" baseline="-1916" dirty="0" smtClean="0">
                <a:latin typeface="Gill Sans MT"/>
                <a:cs typeface="Gill Sans MT"/>
              </a:rPr>
              <a:t>adalah</a:t>
            </a:r>
            <a:r>
              <a:rPr sz="4500" spc="75" baseline="-1932" dirty="0" smtClean="0">
                <a:latin typeface="Times New Roman"/>
                <a:cs typeface="Times New Roman"/>
              </a:rPr>
              <a:t> </a:t>
            </a:r>
            <a:r>
              <a:rPr sz="4500" spc="0" baseline="-1916" dirty="0" smtClean="0">
                <a:latin typeface="Gill Sans MT"/>
                <a:cs typeface="Gill Sans MT"/>
              </a:rPr>
              <a:t>ibu</a:t>
            </a:r>
            <a:r>
              <a:rPr sz="4500" spc="89" baseline="-1932" dirty="0" smtClean="0">
                <a:latin typeface="Times New Roman"/>
                <a:cs typeface="Times New Roman"/>
              </a:rPr>
              <a:t> </a:t>
            </a:r>
            <a:r>
              <a:rPr sz="4500" spc="-79" baseline="-1916" dirty="0" smtClean="0">
                <a:latin typeface="Gill Sans MT"/>
                <a:cs typeface="Gill Sans MT"/>
              </a:rPr>
              <a:t>k</a:t>
            </a:r>
            <a:r>
              <a:rPr sz="4500" spc="0" baseline="-1916" dirty="0" smtClean="0">
                <a:latin typeface="Gill Sans MT"/>
                <a:cs typeface="Gill Sans MT"/>
              </a:rPr>
              <a:t>ota</a:t>
            </a:r>
            <a:r>
              <a:rPr sz="4500" spc="84" baseline="-1932" dirty="0" smtClean="0">
                <a:latin typeface="Times New Roman"/>
                <a:cs typeface="Times New Roman"/>
              </a:rPr>
              <a:t> </a:t>
            </a:r>
            <a:r>
              <a:rPr sz="4500" spc="0" baseline="-1916" dirty="0" smtClean="0">
                <a:latin typeface="Gill Sans MT"/>
                <a:cs typeface="Gill Sans MT"/>
              </a:rPr>
              <a:t>J</a:t>
            </a:r>
            <a:r>
              <a:rPr sz="4500" spc="-104" baseline="-1916" dirty="0" smtClean="0">
                <a:latin typeface="Gill Sans MT"/>
                <a:cs typeface="Gill Sans MT"/>
              </a:rPr>
              <a:t>a</a:t>
            </a:r>
            <a:r>
              <a:rPr sz="4500" spc="0" baseline="-1916" dirty="0" smtClean="0">
                <a:latin typeface="Gill Sans MT"/>
                <a:cs typeface="Gill Sans MT"/>
              </a:rPr>
              <a:t>wa</a:t>
            </a:r>
            <a:r>
              <a:rPr sz="4500" spc="-309" baseline="-1932" dirty="0" smtClean="0">
                <a:latin typeface="Times New Roman"/>
                <a:cs typeface="Times New Roman"/>
              </a:rPr>
              <a:t> </a:t>
            </a:r>
            <a:r>
              <a:rPr sz="4500" spc="0" baseline="-1916" dirty="0" smtClean="0">
                <a:latin typeface="Gill Sans MT"/>
                <a:cs typeface="Gill Sans MT"/>
              </a:rPr>
              <a:t>Ti</a:t>
            </a:r>
            <a:r>
              <a:rPr sz="4500" spc="-19" baseline="-1916" dirty="0" smtClean="0">
                <a:latin typeface="Gill Sans MT"/>
                <a:cs typeface="Gill Sans MT"/>
              </a:rPr>
              <a:t>m</a:t>
            </a:r>
            <a:r>
              <a:rPr sz="4500" spc="0" baseline="-1916" dirty="0" smtClean="0">
                <a:latin typeface="Gill Sans MT"/>
                <a:cs typeface="Gill Sans MT"/>
              </a:rPr>
              <a:t>u</a:t>
            </a:r>
            <a:r>
              <a:rPr sz="4500" spc="-300" baseline="-1916" dirty="0" smtClean="0">
                <a:latin typeface="Gill Sans MT"/>
                <a:cs typeface="Gill Sans MT"/>
              </a:rPr>
              <a:t>r</a:t>
            </a:r>
            <a:r>
              <a:rPr sz="4500" spc="0" baseline="-1916" dirty="0" smtClean="0">
                <a:latin typeface="Gill Sans MT"/>
                <a:cs typeface="Gill Sans MT"/>
              </a:rPr>
              <a:t>.</a:t>
            </a:r>
            <a:endParaRPr sz="3000">
              <a:latin typeface="Gill Sans MT"/>
              <a:cs typeface="Gill Sans MT"/>
            </a:endParaRPr>
          </a:p>
          <a:p>
            <a:pPr marL="12700" marR="66275">
              <a:lnSpc>
                <a:spcPts val="2760"/>
              </a:lnSpc>
            </a:pPr>
            <a:r>
              <a:rPr sz="3000" spc="0" dirty="0" smtClean="0">
                <a:latin typeface="Gill Sans MT"/>
                <a:cs typeface="Gill Sans MT"/>
              </a:rPr>
              <a:t>11</a:t>
            </a:r>
            <a:r>
              <a:rPr sz="3000" spc="84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Gill Sans MT"/>
                <a:cs typeface="Gill Sans MT"/>
              </a:rPr>
              <a:t>merupakan</a:t>
            </a:r>
            <a:r>
              <a:rPr sz="3000" spc="59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Gill Sans MT"/>
                <a:cs typeface="Gill Sans MT"/>
              </a:rPr>
              <a:t>sebuah</a:t>
            </a:r>
            <a:r>
              <a:rPr sz="3000" spc="75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Gill Sans MT"/>
                <a:cs typeface="Gill Sans MT"/>
              </a:rPr>
              <a:t>bilangan</a:t>
            </a:r>
            <a:r>
              <a:rPr sz="3000" spc="75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Gill Sans MT"/>
                <a:cs typeface="Gill Sans MT"/>
              </a:rPr>
              <a:t>prima.</a:t>
            </a:r>
            <a:endParaRPr sz="3000">
              <a:latin typeface="Gill Sans MT"/>
              <a:cs typeface="Gill Sans MT"/>
            </a:endParaRPr>
          </a:p>
          <a:p>
            <a:pPr marL="12700">
              <a:lnSpc>
                <a:spcPts val="2460"/>
              </a:lnSpc>
            </a:pPr>
            <a:r>
              <a:rPr sz="4500" spc="0" baseline="-4790" dirty="0" smtClean="0">
                <a:latin typeface="Gill Sans MT"/>
                <a:cs typeface="Gill Sans MT"/>
              </a:rPr>
              <a:t>Ma</a:t>
            </a:r>
            <a:r>
              <a:rPr sz="4500" spc="-25" baseline="-4790" dirty="0" smtClean="0">
                <a:latin typeface="Gill Sans MT"/>
                <a:cs typeface="Gill Sans MT"/>
              </a:rPr>
              <a:t>n</a:t>
            </a:r>
            <a:r>
              <a:rPr sz="4500" spc="0" baseline="-4790" dirty="0" smtClean="0">
                <a:latin typeface="Gill Sans MT"/>
                <a:cs typeface="Gill Sans MT"/>
              </a:rPr>
              <a:t>usia</a:t>
            </a:r>
            <a:r>
              <a:rPr sz="4500" spc="69" baseline="-4831" dirty="0" smtClean="0">
                <a:latin typeface="Times New Roman"/>
                <a:cs typeface="Times New Roman"/>
              </a:rPr>
              <a:t> </a:t>
            </a:r>
            <a:r>
              <a:rPr sz="4500" spc="0" baseline="-4790" dirty="0" smtClean="0">
                <a:latin typeface="Gill Sans MT"/>
                <a:cs typeface="Gill Sans MT"/>
              </a:rPr>
              <a:t>adalah</a:t>
            </a:r>
            <a:r>
              <a:rPr sz="4500" spc="75" baseline="-4831" dirty="0" smtClean="0">
                <a:latin typeface="Times New Roman"/>
                <a:cs typeface="Times New Roman"/>
              </a:rPr>
              <a:t> </a:t>
            </a:r>
            <a:r>
              <a:rPr sz="4500" spc="0" baseline="-4790" dirty="0" smtClean="0">
                <a:latin typeface="Gill Sans MT"/>
                <a:cs typeface="Gill Sans MT"/>
              </a:rPr>
              <a:t>salah</a:t>
            </a:r>
            <a:r>
              <a:rPr sz="4500" spc="75" baseline="-4831" dirty="0" smtClean="0">
                <a:latin typeface="Times New Roman"/>
                <a:cs typeface="Times New Roman"/>
              </a:rPr>
              <a:t> </a:t>
            </a:r>
            <a:r>
              <a:rPr sz="4500" spc="0" baseline="-4790" dirty="0" smtClean="0">
                <a:latin typeface="Gill Sans MT"/>
                <a:cs typeface="Gill Sans MT"/>
              </a:rPr>
              <a:t>satu</a:t>
            </a:r>
            <a:r>
              <a:rPr sz="4500" spc="84" baseline="-4831" dirty="0" smtClean="0">
                <a:latin typeface="Times New Roman"/>
                <a:cs typeface="Times New Roman"/>
              </a:rPr>
              <a:t> </a:t>
            </a:r>
            <a:r>
              <a:rPr sz="4500" spc="0" baseline="-4790" dirty="0" smtClean="0">
                <a:latin typeface="Gill Sans MT"/>
                <a:cs typeface="Gill Sans MT"/>
              </a:rPr>
              <a:t>jenis</a:t>
            </a:r>
            <a:r>
              <a:rPr sz="4500" spc="84" baseline="-4831" dirty="0" smtClean="0">
                <a:latin typeface="Times New Roman"/>
                <a:cs typeface="Times New Roman"/>
              </a:rPr>
              <a:t> </a:t>
            </a:r>
            <a:r>
              <a:rPr sz="4500" spc="0" baseline="-4790" dirty="0" smtClean="0">
                <a:latin typeface="Gill Sans MT"/>
                <a:cs typeface="Gill Sans MT"/>
              </a:rPr>
              <a:t>ma</a:t>
            </a:r>
            <a:r>
              <a:rPr sz="4500" spc="9" baseline="-4790" dirty="0" smtClean="0">
                <a:latin typeface="Gill Sans MT"/>
                <a:cs typeface="Gill Sans MT"/>
              </a:rPr>
              <a:t>k</a:t>
            </a:r>
            <a:r>
              <a:rPr sz="4500" spc="0" baseline="-4790" dirty="0" smtClean="0">
                <a:latin typeface="Gill Sans MT"/>
                <a:cs typeface="Gill Sans MT"/>
              </a:rPr>
              <a:t>luk</a:t>
            </a:r>
            <a:r>
              <a:rPr sz="4500" spc="69" baseline="-4831" dirty="0" smtClean="0">
                <a:latin typeface="Times New Roman"/>
                <a:cs typeface="Times New Roman"/>
              </a:rPr>
              <a:t> </a:t>
            </a:r>
            <a:r>
              <a:rPr sz="4500" spc="0" baseline="-4790" dirty="0" smtClean="0">
                <a:latin typeface="Gill Sans MT"/>
                <a:cs typeface="Gill Sans MT"/>
              </a:rPr>
              <a:t>di</a:t>
            </a:r>
            <a:endParaRPr sz="3000">
              <a:latin typeface="Gill Sans MT"/>
              <a:cs typeface="Gill Sans MT"/>
            </a:endParaRPr>
          </a:p>
          <a:p>
            <a:pPr marL="12700" marR="66275">
              <a:lnSpc>
                <a:spcPts val="2630"/>
              </a:lnSpc>
              <a:spcBef>
                <a:spcPts val="8"/>
              </a:spcBef>
            </a:pPr>
            <a:r>
              <a:rPr sz="4500" spc="0" baseline="2874" dirty="0" smtClean="0">
                <a:latin typeface="Gill Sans MT"/>
                <a:cs typeface="Gill Sans MT"/>
              </a:rPr>
              <a:t>Bum</a:t>
            </a:r>
            <a:r>
              <a:rPr sz="4500" spc="4" baseline="2874" dirty="0" smtClean="0">
                <a:latin typeface="Gill Sans MT"/>
                <a:cs typeface="Gill Sans MT"/>
              </a:rPr>
              <a:t>i</a:t>
            </a:r>
            <a:r>
              <a:rPr sz="4500" spc="0" baseline="2874" dirty="0" smtClean="0">
                <a:latin typeface="Gill Sans MT"/>
                <a:cs typeface="Gill Sans MT"/>
              </a:rPr>
              <a:t>.</a:t>
            </a:r>
            <a:endParaRPr sz="3000">
              <a:latin typeface="Gill Sans MT"/>
              <a:cs typeface="Gill Sans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96899" y="1442584"/>
            <a:ext cx="290344" cy="10316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solidFill>
                  <a:srgbClr val="3890A6"/>
                </a:solidFill>
                <a:latin typeface="Gill Sans MT"/>
                <a:cs typeface="Gill Sans MT"/>
              </a:rPr>
              <a:t>1.</a:t>
            </a:r>
            <a:endParaRPr sz="2400">
              <a:latin typeface="Gill Sans MT"/>
              <a:cs typeface="Gill Sans MT"/>
            </a:endParaRPr>
          </a:p>
          <a:p>
            <a:pPr marL="12700" marR="39">
              <a:lnSpc>
                <a:spcPts val="2765"/>
              </a:lnSpc>
              <a:spcBef>
                <a:spcPts val="9"/>
              </a:spcBef>
            </a:pPr>
            <a:r>
              <a:rPr sz="2400" spc="0" dirty="0" smtClean="0">
                <a:solidFill>
                  <a:srgbClr val="3890A6"/>
                </a:solidFill>
                <a:latin typeface="Gill Sans MT"/>
                <a:cs typeface="Gill Sans MT"/>
              </a:rPr>
              <a:t>2.</a:t>
            </a:r>
            <a:endParaRPr sz="2400">
              <a:latin typeface="Gill Sans MT"/>
              <a:cs typeface="Gill Sans MT"/>
            </a:endParaRPr>
          </a:p>
          <a:p>
            <a:pPr marL="12700">
              <a:lnSpc>
                <a:spcPts val="2760"/>
              </a:lnSpc>
            </a:pPr>
            <a:r>
              <a:rPr sz="2400" spc="0" dirty="0" smtClean="0">
                <a:solidFill>
                  <a:srgbClr val="3890A6"/>
                </a:solidFill>
                <a:latin typeface="Gill Sans MT"/>
                <a:cs typeface="Gill Sans MT"/>
              </a:rPr>
              <a:t>3.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80363" y="2707790"/>
            <a:ext cx="6100633" cy="6807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25"/>
              </a:lnSpc>
              <a:spcBef>
                <a:spcPts val="136"/>
              </a:spcBef>
            </a:pPr>
            <a:r>
              <a:rPr sz="4500" spc="-369" baseline="-5748" dirty="0" smtClean="0">
                <a:latin typeface="Gill Sans MT"/>
                <a:cs typeface="Gill Sans MT"/>
              </a:rPr>
              <a:t>T</a:t>
            </a:r>
            <a:r>
              <a:rPr sz="4500" spc="0" baseline="-5748" dirty="0" smtClean="0">
                <a:latin typeface="Gill Sans MT"/>
                <a:cs typeface="Gill Sans MT"/>
              </a:rPr>
              <a:t>auf</a:t>
            </a:r>
            <a:r>
              <a:rPr sz="4500" spc="9" baseline="-5748" dirty="0" smtClean="0">
                <a:latin typeface="Gill Sans MT"/>
                <a:cs typeface="Gill Sans MT"/>
              </a:rPr>
              <a:t>i</a:t>
            </a:r>
            <a:r>
              <a:rPr sz="4500" spc="0" baseline="-5748" dirty="0" smtClean="0">
                <a:latin typeface="Gill Sans MT"/>
                <a:cs typeface="Gill Sans MT"/>
              </a:rPr>
              <a:t>k</a:t>
            </a:r>
            <a:r>
              <a:rPr sz="4500" spc="69" baseline="-5797" dirty="0" smtClean="0">
                <a:latin typeface="Times New Roman"/>
                <a:cs typeface="Times New Roman"/>
              </a:rPr>
              <a:t> </a:t>
            </a:r>
            <a:r>
              <a:rPr sz="4500" spc="0" baseline="-5748" dirty="0" smtClean="0">
                <a:latin typeface="Gill Sans MT"/>
                <a:cs typeface="Gill Sans MT"/>
              </a:rPr>
              <a:t>Hid</a:t>
            </a:r>
            <a:r>
              <a:rPr sz="4500" spc="-125" baseline="-5748" dirty="0" smtClean="0">
                <a:latin typeface="Gill Sans MT"/>
                <a:cs typeface="Gill Sans MT"/>
              </a:rPr>
              <a:t>a</a:t>
            </a:r>
            <a:r>
              <a:rPr sz="4500" spc="0" baseline="-5748" dirty="0" smtClean="0">
                <a:latin typeface="Gill Sans MT"/>
                <a:cs typeface="Gill Sans MT"/>
              </a:rPr>
              <a:t>yat</a:t>
            </a:r>
            <a:r>
              <a:rPr sz="4500" spc="84" baseline="-5797" dirty="0" smtClean="0">
                <a:latin typeface="Times New Roman"/>
                <a:cs typeface="Times New Roman"/>
              </a:rPr>
              <a:t> </a:t>
            </a:r>
            <a:r>
              <a:rPr sz="4500" spc="0" baseline="-5748" dirty="0" smtClean="0">
                <a:latin typeface="Gill Sans MT"/>
                <a:cs typeface="Gill Sans MT"/>
              </a:rPr>
              <a:t>pandai</a:t>
            </a:r>
            <a:r>
              <a:rPr sz="4500" spc="84" baseline="-5797" dirty="0" smtClean="0">
                <a:latin typeface="Times New Roman"/>
                <a:cs typeface="Times New Roman"/>
              </a:rPr>
              <a:t> </a:t>
            </a:r>
            <a:r>
              <a:rPr sz="4500" spc="0" baseline="-5748" dirty="0" smtClean="0">
                <a:latin typeface="Gill Sans MT"/>
                <a:cs typeface="Gill Sans MT"/>
              </a:rPr>
              <a:t>main</a:t>
            </a:r>
            <a:r>
              <a:rPr sz="4500" spc="69" baseline="-5797" dirty="0" smtClean="0">
                <a:latin typeface="Times New Roman"/>
                <a:cs typeface="Times New Roman"/>
              </a:rPr>
              <a:t> </a:t>
            </a:r>
            <a:r>
              <a:rPr sz="4500" spc="0" baseline="-5748" dirty="0" smtClean="0">
                <a:latin typeface="Gill Sans MT"/>
                <a:cs typeface="Gill Sans MT"/>
              </a:rPr>
              <a:t>bulu</a:t>
            </a:r>
            <a:r>
              <a:rPr sz="4500" spc="89" baseline="-5797" dirty="0" smtClean="0">
                <a:latin typeface="Times New Roman"/>
                <a:cs typeface="Times New Roman"/>
              </a:rPr>
              <a:t> </a:t>
            </a:r>
            <a:r>
              <a:rPr sz="4500" spc="0" baseline="-5748" dirty="0" smtClean="0">
                <a:latin typeface="Gill Sans MT"/>
                <a:cs typeface="Gill Sans MT"/>
              </a:rPr>
              <a:t>tangkis</a:t>
            </a:r>
            <a:endParaRPr sz="3000">
              <a:latin typeface="Gill Sans MT"/>
              <a:cs typeface="Gill Sans MT"/>
            </a:endParaRPr>
          </a:p>
          <a:p>
            <a:pPr marL="12700" marR="66275">
              <a:lnSpc>
                <a:spcPts val="2630"/>
              </a:lnSpc>
            </a:pPr>
            <a:r>
              <a:rPr sz="4500" spc="0" baseline="2874" dirty="0" smtClean="0">
                <a:latin typeface="Gill Sans MT"/>
                <a:cs typeface="Gill Sans MT"/>
              </a:rPr>
              <a:t>tennes.</a:t>
            </a:r>
            <a:endParaRPr sz="3000">
              <a:latin typeface="Gill Sans MT"/>
              <a:cs typeface="Gill Sans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995418" y="2662820"/>
            <a:ext cx="862366" cy="10314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150">
              <a:lnSpc>
                <a:spcPts val="3195"/>
              </a:lnSpc>
              <a:spcBef>
                <a:spcPts val="159"/>
              </a:spcBef>
            </a:pPr>
            <a:r>
              <a:rPr sz="3000" spc="0" dirty="0" smtClean="0">
                <a:latin typeface="Gill Sans MT"/>
                <a:cs typeface="Gill Sans MT"/>
              </a:rPr>
              <a:t>atau</a:t>
            </a:r>
            <a:endParaRPr sz="3000">
              <a:latin typeface="Gill Sans MT"/>
              <a:cs typeface="Gill Sans MT"/>
            </a:endParaRPr>
          </a:p>
          <a:p>
            <a:pPr marL="18796">
              <a:lnSpc>
                <a:spcPct val="96638"/>
              </a:lnSpc>
              <a:spcBef>
                <a:spcPts val="1283"/>
              </a:spcBef>
            </a:pPr>
            <a:r>
              <a:rPr sz="3000" spc="0" dirty="0" smtClean="0">
                <a:latin typeface="Gill Sans MT"/>
                <a:cs typeface="Gill Sans MT"/>
              </a:rPr>
              <a:t>habis</a:t>
            </a:r>
            <a:endParaRPr sz="3000">
              <a:latin typeface="Gill Sans MT"/>
              <a:cs typeface="Gill Sans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96899" y="2768846"/>
            <a:ext cx="29034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solidFill>
                  <a:srgbClr val="3890A6"/>
                </a:solidFill>
                <a:latin typeface="Gill Sans MT"/>
                <a:cs typeface="Gill Sans MT"/>
              </a:rPr>
              <a:t>4.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80363" y="3197974"/>
            <a:ext cx="4519243" cy="17326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53575">
              <a:lnSpc>
                <a:spcPts val="750"/>
              </a:lnSpc>
              <a:spcBef>
                <a:spcPts val="22"/>
              </a:spcBef>
            </a:pPr>
            <a:endParaRPr sz="750"/>
          </a:p>
          <a:p>
            <a:pPr marL="12700">
              <a:lnSpc>
                <a:spcPts val="3479"/>
              </a:lnSpc>
            </a:pPr>
            <a:r>
              <a:rPr sz="3000" spc="0" dirty="0" smtClean="0">
                <a:latin typeface="Gill Sans MT"/>
                <a:cs typeface="Gill Sans MT"/>
              </a:rPr>
              <a:t>J</a:t>
            </a:r>
            <a:r>
              <a:rPr sz="3000" spc="4" dirty="0" smtClean="0">
                <a:latin typeface="Gill Sans MT"/>
                <a:cs typeface="Gill Sans MT"/>
              </a:rPr>
              <a:t>i</a:t>
            </a:r>
            <a:r>
              <a:rPr sz="3000" spc="0" dirty="0" smtClean="0">
                <a:latin typeface="Gill Sans MT"/>
                <a:cs typeface="Gill Sans MT"/>
              </a:rPr>
              <a:t>ka</a:t>
            </a:r>
            <a:r>
              <a:rPr sz="3000" spc="84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Gill Sans MT"/>
                <a:cs typeface="Gill Sans MT"/>
              </a:rPr>
              <a:t>20</a:t>
            </a:r>
            <a:r>
              <a:rPr sz="3000" spc="84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Gill Sans MT"/>
                <a:cs typeface="Gill Sans MT"/>
              </a:rPr>
              <a:t>habis</a:t>
            </a:r>
            <a:r>
              <a:rPr sz="3000" spc="75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Gill Sans MT"/>
                <a:cs typeface="Gill Sans MT"/>
              </a:rPr>
              <a:t>dibagi</a:t>
            </a:r>
            <a:r>
              <a:rPr sz="3000" spc="84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Gill Sans MT"/>
                <a:cs typeface="Gill Sans MT"/>
              </a:rPr>
              <a:t>dengan</a:t>
            </a:r>
            <a:r>
              <a:rPr sz="3000" spc="69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Gill Sans MT"/>
                <a:cs typeface="Gill Sans MT"/>
              </a:rPr>
              <a:t>4,</a:t>
            </a:r>
            <a:r>
              <a:rPr sz="3000" spc="0" dirty="0" smtClean="0">
                <a:latin typeface="Times New Roman"/>
                <a:cs typeface="Times New Roman"/>
              </a:rPr>
              <a:t> </a:t>
            </a:r>
            <a:endParaRPr sz="3000">
              <a:latin typeface="Gill Sans MT"/>
              <a:cs typeface="Gill Sans MT"/>
            </a:endParaRPr>
          </a:p>
          <a:p>
            <a:pPr marL="12700">
              <a:lnSpc>
                <a:spcPts val="3479"/>
              </a:lnSpc>
            </a:pPr>
            <a:r>
              <a:rPr sz="3000" spc="0" dirty="0" smtClean="0">
                <a:latin typeface="Gill Sans MT"/>
                <a:cs typeface="Gill Sans MT"/>
              </a:rPr>
              <a:t>dibagi</a:t>
            </a:r>
            <a:r>
              <a:rPr sz="3000" spc="84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Gill Sans MT"/>
                <a:cs typeface="Gill Sans MT"/>
              </a:rPr>
              <a:t>dengan</a:t>
            </a:r>
            <a:r>
              <a:rPr sz="3000" spc="69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Gill Sans MT"/>
                <a:cs typeface="Gill Sans MT"/>
              </a:rPr>
              <a:t>2.</a:t>
            </a:r>
            <a:endParaRPr sz="3000">
              <a:latin typeface="Gill Sans MT"/>
              <a:cs typeface="Gill Sans MT"/>
            </a:endParaRPr>
          </a:p>
          <a:p>
            <a:pPr marL="12700" marR="53575">
              <a:lnSpc>
                <a:spcPts val="2855"/>
              </a:lnSpc>
            </a:pPr>
            <a:r>
              <a:rPr sz="3000" spc="0" dirty="0" smtClean="0">
                <a:latin typeface="Gill Sans MT"/>
                <a:cs typeface="Gill Sans MT"/>
              </a:rPr>
              <a:t>Angka</a:t>
            </a:r>
            <a:r>
              <a:rPr sz="3000" spc="75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Gill Sans MT"/>
                <a:cs typeface="Gill Sans MT"/>
              </a:rPr>
              <a:t>13</a:t>
            </a:r>
            <a:r>
              <a:rPr sz="3000" spc="84" dirty="0" smtClean="0">
                <a:latin typeface="Times New Roman"/>
                <a:cs typeface="Times New Roman"/>
              </a:rPr>
              <a:t> </a:t>
            </a:r>
            <a:r>
              <a:rPr sz="3000" spc="4" dirty="0" smtClean="0">
                <a:latin typeface="Gill Sans MT"/>
                <a:cs typeface="Gill Sans MT"/>
              </a:rPr>
              <a:t>a</a:t>
            </a:r>
            <a:r>
              <a:rPr sz="3000" spc="0" dirty="0" smtClean="0">
                <a:latin typeface="Gill Sans MT"/>
                <a:cs typeface="Gill Sans MT"/>
              </a:rPr>
              <a:t>dalah</a:t>
            </a:r>
            <a:r>
              <a:rPr sz="3000" spc="59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Gill Sans MT"/>
                <a:cs typeface="Gill Sans MT"/>
              </a:rPr>
              <a:t>ang</a:t>
            </a:r>
            <a:r>
              <a:rPr sz="3000" spc="4" dirty="0" smtClean="0">
                <a:latin typeface="Gill Sans MT"/>
                <a:cs typeface="Gill Sans MT"/>
              </a:rPr>
              <a:t>k</a:t>
            </a:r>
            <a:r>
              <a:rPr sz="3000" spc="0" dirty="0" smtClean="0">
                <a:latin typeface="Gill Sans MT"/>
                <a:cs typeface="Gill Sans MT"/>
              </a:rPr>
              <a:t>a</a:t>
            </a:r>
            <a:r>
              <a:rPr sz="3000" spc="69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Gill Sans MT"/>
                <a:cs typeface="Gill Sans MT"/>
              </a:rPr>
              <a:t>sial.</a:t>
            </a:r>
            <a:endParaRPr sz="3000">
              <a:latin typeface="Gill Sans MT"/>
              <a:cs typeface="Gill Sans MT"/>
            </a:endParaRPr>
          </a:p>
          <a:p>
            <a:pPr marL="12700" marR="53575">
              <a:lnSpc>
                <a:spcPts val="2760"/>
              </a:lnSpc>
            </a:pPr>
            <a:r>
              <a:rPr sz="3000" spc="0" dirty="0" smtClean="0">
                <a:latin typeface="Gill Sans MT"/>
                <a:cs typeface="Gill Sans MT"/>
              </a:rPr>
              <a:t>Bela</a:t>
            </a:r>
            <a:r>
              <a:rPr sz="3000" spc="4" dirty="0" smtClean="0">
                <a:latin typeface="Gill Sans MT"/>
                <a:cs typeface="Gill Sans MT"/>
              </a:rPr>
              <a:t>j</a:t>
            </a:r>
            <a:r>
              <a:rPr sz="3000" spc="0" dirty="0" smtClean="0">
                <a:latin typeface="Gill Sans MT"/>
                <a:cs typeface="Gill Sans MT"/>
              </a:rPr>
              <a:t>arlah</a:t>
            </a:r>
            <a:r>
              <a:rPr sz="3000" spc="69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Gill Sans MT"/>
                <a:cs typeface="Gill Sans MT"/>
              </a:rPr>
              <a:t>yang</a:t>
            </a:r>
            <a:r>
              <a:rPr sz="3000" spc="59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Gill Sans MT"/>
                <a:cs typeface="Gill Sans MT"/>
              </a:rPr>
              <a:t>rajin!</a:t>
            </a:r>
            <a:endParaRPr sz="3000">
              <a:latin typeface="Gill Sans MT"/>
              <a:cs typeface="Gill Sans MT"/>
            </a:endParaRPr>
          </a:p>
          <a:p>
            <a:pPr marL="12700" marR="53575">
              <a:lnSpc>
                <a:spcPts val="2930"/>
              </a:lnSpc>
              <a:spcBef>
                <a:spcPts val="8"/>
              </a:spcBef>
            </a:pPr>
            <a:r>
              <a:rPr sz="4500" spc="-75" baseline="1916" dirty="0" smtClean="0">
                <a:latin typeface="Gill Sans MT"/>
                <a:cs typeface="Gill Sans MT"/>
              </a:rPr>
              <a:t>P</a:t>
            </a:r>
            <a:r>
              <a:rPr sz="4500" spc="0" baseline="1916" dirty="0" smtClean="0">
                <a:latin typeface="Gill Sans MT"/>
                <a:cs typeface="Gill Sans MT"/>
              </a:rPr>
              <a:t>ergi</a:t>
            </a:r>
            <a:r>
              <a:rPr sz="4500" spc="89" baseline="1932" dirty="0" smtClean="0">
                <a:latin typeface="Times New Roman"/>
                <a:cs typeface="Times New Roman"/>
              </a:rPr>
              <a:t> </a:t>
            </a:r>
            <a:r>
              <a:rPr sz="4500" spc="0" baseline="1916" dirty="0" smtClean="0">
                <a:latin typeface="Gill Sans MT"/>
                <a:cs typeface="Gill Sans MT"/>
              </a:rPr>
              <a:t>ka</a:t>
            </a:r>
            <a:r>
              <a:rPr sz="4500" spc="-19" baseline="1916" dirty="0" smtClean="0">
                <a:latin typeface="Gill Sans MT"/>
                <a:cs typeface="Gill Sans MT"/>
              </a:rPr>
              <a:t>m</a:t>
            </a:r>
            <a:r>
              <a:rPr sz="4500" spc="0" baseline="1916" dirty="0" smtClean="0">
                <a:latin typeface="Gill Sans MT"/>
                <a:cs typeface="Gill Sans MT"/>
              </a:rPr>
              <a:t>u!</a:t>
            </a:r>
            <a:endParaRPr sz="3000">
              <a:latin typeface="Gill Sans MT"/>
              <a:cs typeface="Gill Sans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88740" y="3287914"/>
            <a:ext cx="884753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95"/>
              </a:lnSpc>
              <a:spcBef>
                <a:spcPts val="159"/>
              </a:spcBef>
            </a:pPr>
            <a:r>
              <a:rPr sz="3000" spc="4" dirty="0" smtClean="0">
                <a:latin typeface="Gill Sans MT"/>
                <a:cs typeface="Gill Sans MT"/>
              </a:rPr>
              <a:t>m</a:t>
            </a:r>
            <a:r>
              <a:rPr sz="3000" spc="0" dirty="0" smtClean="0">
                <a:latin typeface="Gill Sans MT"/>
                <a:cs typeface="Gill Sans MT"/>
              </a:rPr>
              <a:t>aka</a:t>
            </a:r>
            <a:endParaRPr sz="30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95520" y="3287914"/>
            <a:ext cx="681769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95"/>
              </a:lnSpc>
              <a:spcBef>
                <a:spcPts val="159"/>
              </a:spcBef>
            </a:pPr>
            <a:r>
              <a:rPr sz="3000" spc="0" dirty="0" smtClean="0">
                <a:latin typeface="Gill Sans MT"/>
                <a:cs typeface="Gill Sans MT"/>
              </a:rPr>
              <a:t>juga</a:t>
            </a:r>
            <a:endParaRPr sz="30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96899" y="3393941"/>
            <a:ext cx="29034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solidFill>
                  <a:srgbClr val="3890A6"/>
                </a:solidFill>
                <a:latin typeface="Gill Sans MT"/>
                <a:cs typeface="Gill Sans MT"/>
              </a:rPr>
              <a:t>5.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96899" y="4213651"/>
            <a:ext cx="290344" cy="10316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solidFill>
                  <a:srgbClr val="3890A6"/>
                </a:solidFill>
                <a:latin typeface="Gill Sans MT"/>
                <a:cs typeface="Gill Sans MT"/>
              </a:rPr>
              <a:t>6.</a:t>
            </a:r>
            <a:endParaRPr sz="2400">
              <a:latin typeface="Gill Sans MT"/>
              <a:cs typeface="Gill Sans MT"/>
            </a:endParaRPr>
          </a:p>
          <a:p>
            <a:pPr marL="12700">
              <a:lnSpc>
                <a:spcPts val="2760"/>
              </a:lnSpc>
              <a:spcBef>
                <a:spcPts val="9"/>
              </a:spcBef>
            </a:pPr>
            <a:r>
              <a:rPr sz="2400" spc="0" dirty="0" smtClean="0">
                <a:solidFill>
                  <a:srgbClr val="3890A6"/>
                </a:solidFill>
                <a:latin typeface="Gill Sans MT"/>
                <a:cs typeface="Gill Sans MT"/>
              </a:rPr>
              <a:t>7.</a:t>
            </a:r>
            <a:endParaRPr sz="2400">
              <a:latin typeface="Gill Sans MT"/>
              <a:cs typeface="Gill Sans MT"/>
            </a:endParaRPr>
          </a:p>
          <a:p>
            <a:pPr marL="12700">
              <a:lnSpc>
                <a:spcPts val="2765"/>
              </a:lnSpc>
              <a:spcBef>
                <a:spcPts val="0"/>
              </a:spcBef>
            </a:pPr>
            <a:r>
              <a:rPr sz="2400" spc="0" dirty="0" smtClean="0">
                <a:solidFill>
                  <a:srgbClr val="3890A6"/>
                </a:solidFill>
                <a:latin typeface="Gill Sans MT"/>
                <a:cs typeface="Gill Sans MT"/>
              </a:rPr>
              <a:t>8.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6270" y="5209080"/>
            <a:ext cx="1740858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95"/>
              </a:lnSpc>
              <a:spcBef>
                <a:spcPts val="159"/>
              </a:spcBef>
            </a:pPr>
            <a:r>
              <a:rPr sz="2800" spc="-179" dirty="0" smtClean="0">
                <a:latin typeface="Gill Sans MT"/>
                <a:cs typeface="Gill Sans MT"/>
              </a:rPr>
              <a:t>K</a:t>
            </a:r>
            <a:r>
              <a:rPr sz="2800" spc="0" dirty="0" smtClean="0">
                <a:latin typeface="Gill Sans MT"/>
                <a:cs typeface="Gill Sans MT"/>
              </a:rPr>
              <a:t>e</a:t>
            </a:r>
            <a:r>
              <a:rPr sz="2800" spc="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Gill Sans MT"/>
                <a:cs typeface="Gill Sans MT"/>
              </a:rPr>
              <a:t>Malang</a:t>
            </a:r>
            <a:r>
              <a:rPr sz="3600" spc="0" dirty="0" smtClean="0">
                <a:latin typeface="Gill Sans MT"/>
                <a:cs typeface="Gill Sans MT"/>
              </a:rPr>
              <a:t>.</a:t>
            </a:r>
            <a:endParaRPr sz="36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6899" y="5310563"/>
            <a:ext cx="29034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solidFill>
                  <a:srgbClr val="3890A6"/>
                </a:solidFill>
                <a:latin typeface="Gill Sans MT"/>
                <a:cs typeface="Gill Sans MT"/>
              </a:rPr>
              <a:t>9.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1949" y="5629951"/>
            <a:ext cx="4236127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95"/>
              </a:lnSpc>
              <a:spcBef>
                <a:spcPts val="159"/>
              </a:spcBef>
            </a:pPr>
            <a:r>
              <a:rPr sz="3600" spc="0" baseline="1197" dirty="0" smtClean="0">
                <a:solidFill>
                  <a:srgbClr val="3890A6"/>
                </a:solidFill>
                <a:latin typeface="Gill Sans MT"/>
                <a:cs typeface="Gill Sans MT"/>
              </a:rPr>
              <a:t>10.</a:t>
            </a:r>
            <a:r>
              <a:rPr sz="3600" spc="-59" baseline="1207" dirty="0" smtClean="0">
                <a:solidFill>
                  <a:srgbClr val="3890A6"/>
                </a:solidFill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Gill Sans MT"/>
                <a:cs typeface="Gill Sans MT"/>
              </a:rPr>
              <a:t>Apa</a:t>
            </a:r>
            <a:r>
              <a:rPr sz="3000" spc="75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Gill Sans MT"/>
                <a:cs typeface="Gill Sans MT"/>
              </a:rPr>
              <a:t>yang</a:t>
            </a:r>
            <a:r>
              <a:rPr sz="3000" spc="84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Gill Sans MT"/>
                <a:cs typeface="Gill Sans MT"/>
              </a:rPr>
              <a:t>ka</a:t>
            </a:r>
            <a:r>
              <a:rPr sz="3000" spc="-19" dirty="0" smtClean="0">
                <a:latin typeface="Gill Sans MT"/>
                <a:cs typeface="Gill Sans MT"/>
              </a:rPr>
              <a:t>m</a:t>
            </a:r>
            <a:r>
              <a:rPr sz="3000" spc="0" dirty="0" smtClean="0">
                <a:latin typeface="Gill Sans MT"/>
                <a:cs typeface="Gill Sans MT"/>
              </a:rPr>
              <a:t>u</a:t>
            </a:r>
            <a:r>
              <a:rPr sz="3000" spc="64" dirty="0" smtClean="0">
                <a:latin typeface="Times New Roman"/>
                <a:cs typeface="Times New Roman"/>
              </a:rPr>
              <a:t> </a:t>
            </a:r>
            <a:r>
              <a:rPr sz="3000" spc="0" dirty="0" smtClean="0">
                <a:latin typeface="Gill Sans MT"/>
                <a:cs typeface="Gill Sans MT"/>
              </a:rPr>
              <a:t>la</a:t>
            </a:r>
            <a:r>
              <a:rPr sz="3000" spc="4" dirty="0" smtClean="0">
                <a:latin typeface="Gill Sans MT"/>
                <a:cs typeface="Gill Sans MT"/>
              </a:rPr>
              <a:t>k</a:t>
            </a:r>
            <a:r>
              <a:rPr sz="3000" spc="0" dirty="0" smtClean="0">
                <a:latin typeface="Gill Sans MT"/>
                <a:cs typeface="Gill Sans MT"/>
              </a:rPr>
              <a:t>ukan?</a:t>
            </a:r>
            <a:endParaRPr sz="30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500" y="0"/>
                </a:lnTo>
                <a:lnTo>
                  <a:pt x="0" y="819393"/>
                </a:lnTo>
                <a:lnTo>
                  <a:pt x="500" y="819393"/>
                </a:lnTo>
                <a:lnTo>
                  <a:pt x="67707" y="816677"/>
                </a:lnTo>
                <a:lnTo>
                  <a:pt x="133418" y="808667"/>
                </a:lnTo>
                <a:lnTo>
                  <a:pt x="197423" y="795576"/>
                </a:lnTo>
                <a:lnTo>
                  <a:pt x="259509" y="777614"/>
                </a:lnTo>
                <a:lnTo>
                  <a:pt x="319466" y="754992"/>
                </a:lnTo>
                <a:lnTo>
                  <a:pt x="377083" y="727922"/>
                </a:lnTo>
                <a:lnTo>
                  <a:pt x="432150" y="696614"/>
                </a:lnTo>
                <a:lnTo>
                  <a:pt x="484455" y="661280"/>
                </a:lnTo>
                <a:lnTo>
                  <a:pt x="533788" y="622130"/>
                </a:lnTo>
                <a:lnTo>
                  <a:pt x="579937" y="579375"/>
                </a:lnTo>
                <a:lnTo>
                  <a:pt x="622692" y="533226"/>
                </a:lnTo>
                <a:lnTo>
                  <a:pt x="661842" y="483896"/>
                </a:lnTo>
                <a:lnTo>
                  <a:pt x="697175" y="431593"/>
                </a:lnTo>
                <a:lnTo>
                  <a:pt x="728482" y="376530"/>
                </a:lnTo>
                <a:lnTo>
                  <a:pt x="755551" y="318918"/>
                </a:lnTo>
                <a:lnTo>
                  <a:pt x="778171" y="258967"/>
                </a:lnTo>
                <a:lnTo>
                  <a:pt x="796132" y="196889"/>
                </a:lnTo>
                <a:lnTo>
                  <a:pt x="809222" y="132894"/>
                </a:lnTo>
                <a:lnTo>
                  <a:pt x="817231" y="67194"/>
                </a:lnTo>
                <a:lnTo>
                  <a:pt x="819947" y="0"/>
                </a:lnTo>
                <a:close/>
              </a:path>
            </a:pathLst>
          </a:custGeom>
          <a:solidFill>
            <a:srgbClr val="FEFA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817231" y="67194"/>
                </a:lnTo>
                <a:lnTo>
                  <a:pt x="809222" y="132894"/>
                </a:lnTo>
                <a:lnTo>
                  <a:pt x="796132" y="196889"/>
                </a:lnTo>
                <a:lnTo>
                  <a:pt x="778171" y="258967"/>
                </a:lnTo>
                <a:lnTo>
                  <a:pt x="755551" y="318918"/>
                </a:lnTo>
                <a:lnTo>
                  <a:pt x="728482" y="376530"/>
                </a:lnTo>
                <a:lnTo>
                  <a:pt x="697175" y="431593"/>
                </a:lnTo>
                <a:lnTo>
                  <a:pt x="661842" y="483896"/>
                </a:lnTo>
                <a:lnTo>
                  <a:pt x="622692" y="533226"/>
                </a:lnTo>
                <a:lnTo>
                  <a:pt x="579937" y="579375"/>
                </a:lnTo>
                <a:lnTo>
                  <a:pt x="533788" y="622130"/>
                </a:lnTo>
                <a:lnTo>
                  <a:pt x="484455" y="661280"/>
                </a:lnTo>
                <a:lnTo>
                  <a:pt x="432150" y="696614"/>
                </a:lnTo>
                <a:lnTo>
                  <a:pt x="377083" y="727922"/>
                </a:lnTo>
                <a:lnTo>
                  <a:pt x="319466" y="754992"/>
                </a:lnTo>
                <a:lnTo>
                  <a:pt x="259509" y="777614"/>
                </a:lnTo>
                <a:lnTo>
                  <a:pt x="197423" y="795576"/>
                </a:lnTo>
                <a:lnTo>
                  <a:pt x="133418" y="808667"/>
                </a:lnTo>
                <a:lnTo>
                  <a:pt x="67707" y="816677"/>
                </a:lnTo>
                <a:lnTo>
                  <a:pt x="500" y="819393"/>
                </a:lnTo>
                <a:lnTo>
                  <a:pt x="333" y="819393"/>
                </a:lnTo>
                <a:lnTo>
                  <a:pt x="166" y="819393"/>
                </a:lnTo>
                <a:lnTo>
                  <a:pt x="0" y="819393"/>
                </a:lnTo>
                <a:lnTo>
                  <a:pt x="500" y="0"/>
                </a:lnTo>
                <a:lnTo>
                  <a:pt x="819947" y="0"/>
                </a:lnTo>
                <a:close/>
              </a:path>
            </a:pathLst>
          </a:custGeom>
          <a:ln w="3175">
            <a:solidFill>
              <a:srgbClr val="D2C3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8016" y="6096"/>
            <a:ext cx="1784603" cy="1783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8818" y="21092"/>
            <a:ext cx="1702141" cy="1702155"/>
          </a:xfrm>
          <a:custGeom>
            <a:avLst/>
            <a:gdLst/>
            <a:ahLst/>
            <a:cxnLst/>
            <a:rect l="l" t="t" r="r" b="b"/>
            <a:pathLst>
              <a:path w="1702141" h="1702155">
                <a:moveTo>
                  <a:pt x="0" y="851154"/>
                </a:moveTo>
                <a:lnTo>
                  <a:pt x="2821" y="781352"/>
                </a:lnTo>
                <a:lnTo>
                  <a:pt x="11139" y="713103"/>
                </a:lnTo>
                <a:lnTo>
                  <a:pt x="24734" y="646627"/>
                </a:lnTo>
                <a:lnTo>
                  <a:pt x="43388" y="582141"/>
                </a:lnTo>
                <a:lnTo>
                  <a:pt x="66881" y="519866"/>
                </a:lnTo>
                <a:lnTo>
                  <a:pt x="94995" y="460020"/>
                </a:lnTo>
                <a:lnTo>
                  <a:pt x="127510" y="402823"/>
                </a:lnTo>
                <a:lnTo>
                  <a:pt x="164207" y="348493"/>
                </a:lnTo>
                <a:lnTo>
                  <a:pt x="204869" y="297251"/>
                </a:lnTo>
                <a:lnTo>
                  <a:pt x="249274" y="249314"/>
                </a:lnTo>
                <a:lnTo>
                  <a:pt x="297205" y="204903"/>
                </a:lnTo>
                <a:lnTo>
                  <a:pt x="348443" y="164236"/>
                </a:lnTo>
                <a:lnTo>
                  <a:pt x="402768" y="127533"/>
                </a:lnTo>
                <a:lnTo>
                  <a:pt x="459961" y="95013"/>
                </a:lnTo>
                <a:lnTo>
                  <a:pt x="519804" y="66894"/>
                </a:lnTo>
                <a:lnTo>
                  <a:pt x="582077" y="43396"/>
                </a:lnTo>
                <a:lnTo>
                  <a:pt x="646561" y="24739"/>
                </a:lnTo>
                <a:lnTo>
                  <a:pt x="713038" y="11141"/>
                </a:lnTo>
                <a:lnTo>
                  <a:pt x="781289" y="2821"/>
                </a:lnTo>
                <a:lnTo>
                  <a:pt x="851093" y="0"/>
                </a:lnTo>
                <a:lnTo>
                  <a:pt x="920896" y="2821"/>
                </a:lnTo>
                <a:lnTo>
                  <a:pt x="989144" y="11141"/>
                </a:lnTo>
                <a:lnTo>
                  <a:pt x="1055619" y="24739"/>
                </a:lnTo>
                <a:lnTo>
                  <a:pt x="1120101" y="43396"/>
                </a:lnTo>
                <a:lnTo>
                  <a:pt x="1182371" y="66894"/>
                </a:lnTo>
                <a:lnTo>
                  <a:pt x="1242211" y="95013"/>
                </a:lnTo>
                <a:lnTo>
                  <a:pt x="1299401" y="127533"/>
                </a:lnTo>
                <a:lnTo>
                  <a:pt x="1353723" y="164236"/>
                </a:lnTo>
                <a:lnTo>
                  <a:pt x="1404957" y="204903"/>
                </a:lnTo>
                <a:lnTo>
                  <a:pt x="1452885" y="249314"/>
                </a:lnTo>
                <a:lnTo>
                  <a:pt x="1497287" y="297251"/>
                </a:lnTo>
                <a:lnTo>
                  <a:pt x="1537946" y="348493"/>
                </a:lnTo>
                <a:lnTo>
                  <a:pt x="1574641" y="402823"/>
                </a:lnTo>
                <a:lnTo>
                  <a:pt x="1607153" y="460020"/>
                </a:lnTo>
                <a:lnTo>
                  <a:pt x="1635265" y="519866"/>
                </a:lnTo>
                <a:lnTo>
                  <a:pt x="1658756" y="582141"/>
                </a:lnTo>
                <a:lnTo>
                  <a:pt x="1677409" y="646627"/>
                </a:lnTo>
                <a:lnTo>
                  <a:pt x="1691003" y="713103"/>
                </a:lnTo>
                <a:lnTo>
                  <a:pt x="1699320" y="781352"/>
                </a:lnTo>
                <a:lnTo>
                  <a:pt x="1702141" y="851154"/>
                </a:lnTo>
                <a:lnTo>
                  <a:pt x="1699320" y="920950"/>
                </a:lnTo>
                <a:lnTo>
                  <a:pt x="1691003" y="989192"/>
                </a:lnTo>
                <a:lnTo>
                  <a:pt x="1677409" y="1055661"/>
                </a:lnTo>
                <a:lnTo>
                  <a:pt x="1658756" y="1120138"/>
                </a:lnTo>
                <a:lnTo>
                  <a:pt x="1635265" y="1182404"/>
                </a:lnTo>
                <a:lnTo>
                  <a:pt x="1607153" y="1242241"/>
                </a:lnTo>
                <a:lnTo>
                  <a:pt x="1574641" y="1299428"/>
                </a:lnTo>
                <a:lnTo>
                  <a:pt x="1537946" y="1353747"/>
                </a:lnTo>
                <a:lnTo>
                  <a:pt x="1497287" y="1404979"/>
                </a:lnTo>
                <a:lnTo>
                  <a:pt x="1452885" y="1452905"/>
                </a:lnTo>
                <a:lnTo>
                  <a:pt x="1404957" y="1497306"/>
                </a:lnTo>
                <a:lnTo>
                  <a:pt x="1353723" y="1537963"/>
                </a:lnTo>
                <a:lnTo>
                  <a:pt x="1299401" y="1574657"/>
                </a:lnTo>
                <a:lnTo>
                  <a:pt x="1242211" y="1607169"/>
                </a:lnTo>
                <a:lnTo>
                  <a:pt x="1182371" y="1635280"/>
                </a:lnTo>
                <a:lnTo>
                  <a:pt x="1120101" y="1658771"/>
                </a:lnTo>
                <a:lnTo>
                  <a:pt x="1055619" y="1677423"/>
                </a:lnTo>
                <a:lnTo>
                  <a:pt x="989144" y="1691017"/>
                </a:lnTo>
                <a:lnTo>
                  <a:pt x="920896" y="1699334"/>
                </a:lnTo>
                <a:lnTo>
                  <a:pt x="851093" y="1702155"/>
                </a:lnTo>
                <a:lnTo>
                  <a:pt x="781289" y="1699334"/>
                </a:lnTo>
                <a:lnTo>
                  <a:pt x="713038" y="1691017"/>
                </a:lnTo>
                <a:lnTo>
                  <a:pt x="646561" y="1677423"/>
                </a:lnTo>
                <a:lnTo>
                  <a:pt x="582077" y="1658771"/>
                </a:lnTo>
                <a:lnTo>
                  <a:pt x="519804" y="1635280"/>
                </a:lnTo>
                <a:lnTo>
                  <a:pt x="459961" y="1607169"/>
                </a:lnTo>
                <a:lnTo>
                  <a:pt x="402768" y="1574657"/>
                </a:lnTo>
                <a:lnTo>
                  <a:pt x="348443" y="1537963"/>
                </a:lnTo>
                <a:lnTo>
                  <a:pt x="297205" y="1497306"/>
                </a:lnTo>
                <a:lnTo>
                  <a:pt x="249274" y="1452905"/>
                </a:lnTo>
                <a:lnTo>
                  <a:pt x="204869" y="1404979"/>
                </a:lnTo>
                <a:lnTo>
                  <a:pt x="164207" y="1353747"/>
                </a:lnTo>
                <a:lnTo>
                  <a:pt x="127510" y="1299428"/>
                </a:lnTo>
                <a:lnTo>
                  <a:pt x="94995" y="1242241"/>
                </a:lnTo>
                <a:lnTo>
                  <a:pt x="66881" y="1182404"/>
                </a:lnTo>
                <a:lnTo>
                  <a:pt x="43388" y="1120138"/>
                </a:lnTo>
                <a:lnTo>
                  <a:pt x="24734" y="1055661"/>
                </a:lnTo>
                <a:lnTo>
                  <a:pt x="11139" y="989192"/>
                </a:lnTo>
                <a:lnTo>
                  <a:pt x="2821" y="920950"/>
                </a:lnTo>
                <a:lnTo>
                  <a:pt x="0" y="851154"/>
                </a:lnTo>
                <a:close/>
              </a:path>
            </a:pathLst>
          </a:custGeom>
          <a:ln w="27304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2211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7586" y="1050710"/>
            <a:ext cx="1116277" cy="1111319"/>
          </a:xfrm>
          <a:custGeom>
            <a:avLst/>
            <a:gdLst/>
            <a:ahLst/>
            <a:cxnLst/>
            <a:rect l="l" t="t" r="r" b="b"/>
            <a:pathLst>
              <a:path w="1116277" h="1111319">
                <a:moveTo>
                  <a:pt x="118225" y="204547"/>
                </a:moveTo>
                <a:lnTo>
                  <a:pt x="147889" y="170370"/>
                </a:lnTo>
                <a:lnTo>
                  <a:pt x="179768" y="139247"/>
                </a:lnTo>
                <a:lnTo>
                  <a:pt x="213657" y="111200"/>
                </a:lnTo>
                <a:lnTo>
                  <a:pt x="249357" y="86249"/>
                </a:lnTo>
                <a:lnTo>
                  <a:pt x="286665" y="64414"/>
                </a:lnTo>
                <a:lnTo>
                  <a:pt x="325379" y="45716"/>
                </a:lnTo>
                <a:lnTo>
                  <a:pt x="365298" y="30176"/>
                </a:lnTo>
                <a:lnTo>
                  <a:pt x="406220" y="17814"/>
                </a:lnTo>
                <a:lnTo>
                  <a:pt x="447942" y="8650"/>
                </a:lnTo>
                <a:lnTo>
                  <a:pt x="490265" y="2705"/>
                </a:lnTo>
                <a:lnTo>
                  <a:pt x="532984" y="0"/>
                </a:lnTo>
                <a:lnTo>
                  <a:pt x="575900" y="554"/>
                </a:lnTo>
                <a:lnTo>
                  <a:pt x="618809" y="4389"/>
                </a:lnTo>
                <a:lnTo>
                  <a:pt x="661511" y="11525"/>
                </a:lnTo>
                <a:lnTo>
                  <a:pt x="703803" y="21983"/>
                </a:lnTo>
                <a:lnTo>
                  <a:pt x="745484" y="35783"/>
                </a:lnTo>
                <a:lnTo>
                  <a:pt x="786352" y="52945"/>
                </a:lnTo>
                <a:lnTo>
                  <a:pt x="826205" y="73490"/>
                </a:lnTo>
                <a:lnTo>
                  <a:pt x="864842" y="97439"/>
                </a:lnTo>
                <a:lnTo>
                  <a:pt x="902060" y="124812"/>
                </a:lnTo>
                <a:lnTo>
                  <a:pt x="937000" y="155037"/>
                </a:lnTo>
                <a:lnTo>
                  <a:pt x="968915" y="187404"/>
                </a:lnTo>
                <a:lnTo>
                  <a:pt x="997780" y="221713"/>
                </a:lnTo>
                <a:lnTo>
                  <a:pt x="1023571" y="257760"/>
                </a:lnTo>
                <a:lnTo>
                  <a:pt x="1046263" y="295346"/>
                </a:lnTo>
                <a:lnTo>
                  <a:pt x="1065832" y="334269"/>
                </a:lnTo>
                <a:lnTo>
                  <a:pt x="1082252" y="374326"/>
                </a:lnTo>
                <a:lnTo>
                  <a:pt x="1095501" y="415318"/>
                </a:lnTo>
                <a:lnTo>
                  <a:pt x="1105552" y="457042"/>
                </a:lnTo>
                <a:lnTo>
                  <a:pt x="1112382" y="499296"/>
                </a:lnTo>
                <a:lnTo>
                  <a:pt x="1115965" y="541881"/>
                </a:lnTo>
                <a:lnTo>
                  <a:pt x="1116277" y="584594"/>
                </a:lnTo>
                <a:lnTo>
                  <a:pt x="1113294" y="627233"/>
                </a:lnTo>
                <a:lnTo>
                  <a:pt x="1106991" y="669599"/>
                </a:lnTo>
                <a:lnTo>
                  <a:pt x="1097343" y="711488"/>
                </a:lnTo>
                <a:lnTo>
                  <a:pt x="1084326" y="752700"/>
                </a:lnTo>
                <a:lnTo>
                  <a:pt x="1067915" y="793033"/>
                </a:lnTo>
                <a:lnTo>
                  <a:pt x="1048085" y="832286"/>
                </a:lnTo>
                <a:lnTo>
                  <a:pt x="1024813" y="870257"/>
                </a:lnTo>
                <a:lnTo>
                  <a:pt x="998072" y="906745"/>
                </a:lnTo>
                <a:lnTo>
                  <a:pt x="968408" y="940923"/>
                </a:lnTo>
                <a:lnTo>
                  <a:pt x="936530" y="972046"/>
                </a:lnTo>
                <a:lnTo>
                  <a:pt x="902641" y="1000093"/>
                </a:lnTo>
                <a:lnTo>
                  <a:pt x="866942" y="1025045"/>
                </a:lnTo>
                <a:lnTo>
                  <a:pt x="829635" y="1046881"/>
                </a:lnTo>
                <a:lnTo>
                  <a:pt x="790922" y="1065581"/>
                </a:lnTo>
                <a:lnTo>
                  <a:pt x="751005" y="1081123"/>
                </a:lnTo>
                <a:lnTo>
                  <a:pt x="710084" y="1093489"/>
                </a:lnTo>
                <a:lnTo>
                  <a:pt x="668363" y="1102657"/>
                </a:lnTo>
                <a:lnTo>
                  <a:pt x="626042" y="1108607"/>
                </a:lnTo>
                <a:lnTo>
                  <a:pt x="583323" y="1111319"/>
                </a:lnTo>
                <a:lnTo>
                  <a:pt x="540408" y="1110772"/>
                </a:lnTo>
                <a:lnTo>
                  <a:pt x="497499" y="1106945"/>
                </a:lnTo>
                <a:lnTo>
                  <a:pt x="454797" y="1099820"/>
                </a:lnTo>
                <a:lnTo>
                  <a:pt x="412504" y="1089374"/>
                </a:lnTo>
                <a:lnTo>
                  <a:pt x="370822" y="1075588"/>
                </a:lnTo>
                <a:lnTo>
                  <a:pt x="329953" y="1058441"/>
                </a:lnTo>
                <a:lnTo>
                  <a:pt x="290098" y="1037914"/>
                </a:lnTo>
                <a:lnTo>
                  <a:pt x="251458" y="1013985"/>
                </a:lnTo>
                <a:lnTo>
                  <a:pt x="214237" y="986634"/>
                </a:lnTo>
                <a:lnTo>
                  <a:pt x="179297" y="956404"/>
                </a:lnTo>
                <a:lnTo>
                  <a:pt x="147381" y="924033"/>
                </a:lnTo>
                <a:lnTo>
                  <a:pt x="118515" y="889722"/>
                </a:lnTo>
                <a:lnTo>
                  <a:pt x="92722" y="853672"/>
                </a:lnTo>
                <a:lnTo>
                  <a:pt x="70028" y="816084"/>
                </a:lnTo>
                <a:lnTo>
                  <a:pt x="50457" y="777159"/>
                </a:lnTo>
                <a:lnTo>
                  <a:pt x="34033" y="737099"/>
                </a:lnTo>
                <a:lnTo>
                  <a:pt x="20783" y="696105"/>
                </a:lnTo>
                <a:lnTo>
                  <a:pt x="10729" y="654377"/>
                </a:lnTo>
                <a:lnTo>
                  <a:pt x="3898" y="612118"/>
                </a:lnTo>
                <a:lnTo>
                  <a:pt x="313" y="569529"/>
                </a:lnTo>
                <a:lnTo>
                  <a:pt x="0" y="526810"/>
                </a:lnTo>
                <a:lnTo>
                  <a:pt x="2982" y="484163"/>
                </a:lnTo>
                <a:lnTo>
                  <a:pt x="9285" y="441789"/>
                </a:lnTo>
                <a:lnTo>
                  <a:pt x="18934" y="399889"/>
                </a:lnTo>
                <a:lnTo>
                  <a:pt x="31953" y="358665"/>
                </a:lnTo>
                <a:lnTo>
                  <a:pt x="48367" y="318317"/>
                </a:lnTo>
                <a:lnTo>
                  <a:pt x="68200" y="279048"/>
                </a:lnTo>
                <a:lnTo>
                  <a:pt x="91478" y="241057"/>
                </a:lnTo>
                <a:lnTo>
                  <a:pt x="118225" y="20454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962" y="1181142"/>
            <a:ext cx="855561" cy="850551"/>
          </a:xfrm>
          <a:custGeom>
            <a:avLst/>
            <a:gdLst/>
            <a:ahLst/>
            <a:cxnLst/>
            <a:rect l="l" t="t" r="r" b="b"/>
            <a:pathLst>
              <a:path w="855561" h="850551">
                <a:moveTo>
                  <a:pt x="89838" y="155527"/>
                </a:moveTo>
                <a:lnTo>
                  <a:pt x="69428" y="183390"/>
                </a:lnTo>
                <a:lnTo>
                  <a:pt x="51680" y="212396"/>
                </a:lnTo>
                <a:lnTo>
                  <a:pt x="36574" y="242392"/>
                </a:lnTo>
                <a:lnTo>
                  <a:pt x="24091" y="273222"/>
                </a:lnTo>
                <a:lnTo>
                  <a:pt x="14211" y="304733"/>
                </a:lnTo>
                <a:lnTo>
                  <a:pt x="6915" y="336771"/>
                </a:lnTo>
                <a:lnTo>
                  <a:pt x="2185" y="369181"/>
                </a:lnTo>
                <a:lnTo>
                  <a:pt x="0" y="401808"/>
                </a:lnTo>
                <a:lnTo>
                  <a:pt x="340" y="434500"/>
                </a:lnTo>
                <a:lnTo>
                  <a:pt x="3188" y="467101"/>
                </a:lnTo>
                <a:lnTo>
                  <a:pt x="8522" y="499458"/>
                </a:lnTo>
                <a:lnTo>
                  <a:pt x="16325" y="531416"/>
                </a:lnTo>
                <a:lnTo>
                  <a:pt x="26576" y="562820"/>
                </a:lnTo>
                <a:lnTo>
                  <a:pt x="39256" y="593518"/>
                </a:lnTo>
                <a:lnTo>
                  <a:pt x="54346" y="623354"/>
                </a:lnTo>
                <a:lnTo>
                  <a:pt x="71826" y="652175"/>
                </a:lnTo>
                <a:lnTo>
                  <a:pt x="91678" y="679825"/>
                </a:lnTo>
                <a:lnTo>
                  <a:pt x="113881" y="706151"/>
                </a:lnTo>
                <a:lnTo>
                  <a:pt x="138416" y="731000"/>
                </a:lnTo>
                <a:lnTo>
                  <a:pt x="165264" y="754215"/>
                </a:lnTo>
                <a:lnTo>
                  <a:pt x="193850" y="775245"/>
                </a:lnTo>
                <a:lnTo>
                  <a:pt x="223514" y="793657"/>
                </a:lnTo>
                <a:lnTo>
                  <a:pt x="254102" y="809468"/>
                </a:lnTo>
                <a:lnTo>
                  <a:pt x="285460" y="822692"/>
                </a:lnTo>
                <a:lnTo>
                  <a:pt x="317433" y="833345"/>
                </a:lnTo>
                <a:lnTo>
                  <a:pt x="349866" y="841442"/>
                </a:lnTo>
                <a:lnTo>
                  <a:pt x="382605" y="846998"/>
                </a:lnTo>
                <a:lnTo>
                  <a:pt x="415495" y="850029"/>
                </a:lnTo>
                <a:lnTo>
                  <a:pt x="448382" y="850551"/>
                </a:lnTo>
                <a:lnTo>
                  <a:pt x="481111" y="848577"/>
                </a:lnTo>
                <a:lnTo>
                  <a:pt x="513528" y="844125"/>
                </a:lnTo>
                <a:lnTo>
                  <a:pt x="545478" y="837209"/>
                </a:lnTo>
                <a:lnTo>
                  <a:pt x="576806" y="827844"/>
                </a:lnTo>
                <a:lnTo>
                  <a:pt x="607358" y="816047"/>
                </a:lnTo>
                <a:lnTo>
                  <a:pt x="636980" y="801831"/>
                </a:lnTo>
                <a:lnTo>
                  <a:pt x="665517" y="785213"/>
                </a:lnTo>
                <a:lnTo>
                  <a:pt x="692813" y="766208"/>
                </a:lnTo>
                <a:lnTo>
                  <a:pt x="718716" y="744831"/>
                </a:lnTo>
                <a:lnTo>
                  <a:pt x="743070" y="721098"/>
                </a:lnTo>
                <a:lnTo>
                  <a:pt x="765720" y="695023"/>
                </a:lnTo>
                <a:lnTo>
                  <a:pt x="786132" y="667144"/>
                </a:lnTo>
                <a:lnTo>
                  <a:pt x="803881" y="638124"/>
                </a:lnTo>
                <a:lnTo>
                  <a:pt x="818988" y="608119"/>
                </a:lnTo>
                <a:lnTo>
                  <a:pt x="831471" y="577281"/>
                </a:lnTo>
                <a:lnTo>
                  <a:pt x="841351" y="545765"/>
                </a:lnTo>
                <a:lnTo>
                  <a:pt x="848646" y="513726"/>
                </a:lnTo>
                <a:lnTo>
                  <a:pt x="853376" y="481315"/>
                </a:lnTo>
                <a:lnTo>
                  <a:pt x="855561" y="448689"/>
                </a:lnTo>
                <a:lnTo>
                  <a:pt x="855220" y="416000"/>
                </a:lnTo>
                <a:lnTo>
                  <a:pt x="852372" y="383403"/>
                </a:lnTo>
                <a:lnTo>
                  <a:pt x="847037" y="351052"/>
                </a:lnTo>
                <a:lnTo>
                  <a:pt x="839234" y="319099"/>
                </a:lnTo>
                <a:lnTo>
                  <a:pt x="828983" y="287701"/>
                </a:lnTo>
                <a:lnTo>
                  <a:pt x="816303" y="257009"/>
                </a:lnTo>
                <a:lnTo>
                  <a:pt x="801214" y="227179"/>
                </a:lnTo>
                <a:lnTo>
                  <a:pt x="783734" y="198364"/>
                </a:lnTo>
                <a:lnTo>
                  <a:pt x="763885" y="170718"/>
                </a:lnTo>
                <a:lnTo>
                  <a:pt x="741684" y="144395"/>
                </a:lnTo>
                <a:lnTo>
                  <a:pt x="717151" y="119550"/>
                </a:lnTo>
                <a:lnTo>
                  <a:pt x="690307" y="96335"/>
                </a:lnTo>
                <a:lnTo>
                  <a:pt x="661718" y="75305"/>
                </a:lnTo>
                <a:lnTo>
                  <a:pt x="632051" y="56893"/>
                </a:lnTo>
                <a:lnTo>
                  <a:pt x="601461" y="41082"/>
                </a:lnTo>
                <a:lnTo>
                  <a:pt x="570101" y="27858"/>
                </a:lnTo>
                <a:lnTo>
                  <a:pt x="538127" y="17205"/>
                </a:lnTo>
                <a:lnTo>
                  <a:pt x="505693" y="9109"/>
                </a:lnTo>
                <a:lnTo>
                  <a:pt x="472953" y="3552"/>
                </a:lnTo>
                <a:lnTo>
                  <a:pt x="440062" y="521"/>
                </a:lnTo>
                <a:lnTo>
                  <a:pt x="407175" y="0"/>
                </a:lnTo>
                <a:lnTo>
                  <a:pt x="374445" y="1973"/>
                </a:lnTo>
                <a:lnTo>
                  <a:pt x="342029" y="6425"/>
                </a:lnTo>
                <a:lnTo>
                  <a:pt x="310079" y="13341"/>
                </a:lnTo>
                <a:lnTo>
                  <a:pt x="278751" y="22706"/>
                </a:lnTo>
                <a:lnTo>
                  <a:pt x="248199" y="34503"/>
                </a:lnTo>
                <a:lnTo>
                  <a:pt x="218577" y="48719"/>
                </a:lnTo>
                <a:lnTo>
                  <a:pt x="190041" y="65337"/>
                </a:lnTo>
                <a:lnTo>
                  <a:pt x="162745" y="84342"/>
                </a:lnTo>
                <a:lnTo>
                  <a:pt x="136842" y="105719"/>
                </a:lnTo>
                <a:lnTo>
                  <a:pt x="112489" y="129453"/>
                </a:lnTo>
                <a:lnTo>
                  <a:pt x="89838" y="15552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88136" y="0"/>
            <a:ext cx="8055864" cy="6858000"/>
          </a:xfrm>
          <a:custGeom>
            <a:avLst/>
            <a:gdLst/>
            <a:ahLst/>
            <a:cxnLst/>
            <a:rect l="l" t="t" r="r" b="b"/>
            <a:pathLst>
              <a:path w="8055864" h="6858000">
                <a:moveTo>
                  <a:pt x="0" y="6858000"/>
                </a:moveTo>
                <a:lnTo>
                  <a:pt x="8055864" y="6858000"/>
                </a:lnTo>
                <a:lnTo>
                  <a:pt x="8055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12877" y="0"/>
            <a:ext cx="2106" cy="6858000"/>
          </a:xfrm>
          <a:custGeom>
            <a:avLst/>
            <a:gdLst/>
            <a:ahLst/>
            <a:cxnLst/>
            <a:rect l="l" t="t" r="r" b="b"/>
            <a:pathLst>
              <a:path w="2106" h="6858000">
                <a:moveTo>
                  <a:pt x="0" y="6858000"/>
                </a:moveTo>
                <a:lnTo>
                  <a:pt x="2106" y="6858000"/>
                </a:lnTo>
                <a:lnTo>
                  <a:pt x="210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35735" y="0"/>
            <a:ext cx="155447" cy="6858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14984" y="0"/>
            <a:ext cx="73151" cy="6858000"/>
          </a:xfrm>
          <a:custGeom>
            <a:avLst/>
            <a:gdLst/>
            <a:ahLst/>
            <a:cxnLst/>
            <a:rect l="l" t="t" r="r" b="b"/>
            <a:pathLst>
              <a:path w="73151" h="6858000">
                <a:moveTo>
                  <a:pt x="0" y="6858000"/>
                </a:moveTo>
                <a:lnTo>
                  <a:pt x="73151" y="6858000"/>
                </a:lnTo>
                <a:lnTo>
                  <a:pt x="73151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62812" y="341375"/>
            <a:ext cx="3977640" cy="1219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11980" y="341375"/>
            <a:ext cx="879348" cy="12192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514603" y="594463"/>
            <a:ext cx="4437393" cy="1947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993">
              <a:lnSpc>
                <a:spcPts val="4535"/>
              </a:lnSpc>
              <a:spcBef>
                <a:spcPts val="226"/>
              </a:spcBef>
            </a:pPr>
            <a:r>
              <a:rPr sz="6450" spc="0" baseline="1336" dirty="0" smtClean="0">
                <a:solidFill>
                  <a:srgbClr val="562213"/>
                </a:solidFill>
                <a:latin typeface="Gill Sans MT"/>
                <a:cs typeface="Gill Sans MT"/>
              </a:rPr>
              <a:t>Coba</a:t>
            </a:r>
            <a:r>
              <a:rPr sz="6450" spc="119" baseline="1348" dirty="0" smtClean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6450" spc="0" baseline="1336" dirty="0" smtClean="0">
                <a:solidFill>
                  <a:srgbClr val="562213"/>
                </a:solidFill>
                <a:latin typeface="Gill Sans MT"/>
                <a:cs typeface="Gill Sans MT"/>
              </a:rPr>
              <a:t>pikirkan!</a:t>
            </a:r>
            <a:endParaRPr sz="4300">
              <a:latin typeface="Gill Sans MT"/>
              <a:cs typeface="Gill Sans MT"/>
            </a:endParaRPr>
          </a:p>
          <a:p>
            <a:pPr marL="94996">
              <a:lnSpc>
                <a:spcPct val="115885"/>
              </a:lnSpc>
              <a:spcBef>
                <a:spcPts val="2551"/>
              </a:spcBef>
            </a:pPr>
            <a:r>
              <a:rPr sz="3200" spc="0" dirty="0" smtClean="0">
                <a:latin typeface="Gill Sans MT"/>
                <a:cs typeface="Gill Sans MT"/>
              </a:rPr>
              <a:t>Ani</a:t>
            </a:r>
            <a:r>
              <a:rPr sz="3200" spc="8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dan</a:t>
            </a:r>
            <a:r>
              <a:rPr sz="3200" spc="8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Dani</a:t>
            </a:r>
            <a:r>
              <a:rPr sz="3200" spc="7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pe</a:t>
            </a:r>
            <a:r>
              <a:rPr sz="3200" spc="4" dirty="0" smtClean="0">
                <a:latin typeface="Gill Sans MT"/>
                <a:cs typeface="Gill Sans MT"/>
              </a:rPr>
              <a:t>r</a:t>
            </a:r>
            <a:r>
              <a:rPr sz="3200" spc="0" dirty="0" smtClean="0">
                <a:latin typeface="Gill Sans MT"/>
                <a:cs typeface="Gill Sans MT"/>
              </a:rPr>
              <a:t>gi</a:t>
            </a:r>
            <a:r>
              <a:rPr sz="3200" spc="6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ku</a:t>
            </a:r>
            <a:r>
              <a:rPr sz="3200" spc="9" dirty="0" smtClean="0">
                <a:latin typeface="Gill Sans MT"/>
                <a:cs typeface="Gill Sans MT"/>
              </a:rPr>
              <a:t>l</a:t>
            </a:r>
            <a:r>
              <a:rPr sz="3200" spc="0" dirty="0" smtClean="0">
                <a:latin typeface="Gill Sans MT"/>
                <a:cs typeface="Gill Sans MT"/>
              </a:rPr>
              <a:t>ia</a:t>
            </a:r>
            <a:r>
              <a:rPr sz="3200" spc="9" dirty="0" smtClean="0">
                <a:latin typeface="Gill Sans MT"/>
                <a:cs typeface="Gill Sans MT"/>
              </a:rPr>
              <a:t>h</a:t>
            </a:r>
            <a:r>
              <a:rPr sz="3200" spc="0" dirty="0" smtClean="0">
                <a:latin typeface="Gill Sans MT"/>
                <a:cs typeface="Gill Sans MT"/>
              </a:rPr>
              <a:t>.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S</a:t>
            </a:r>
            <a:r>
              <a:rPr sz="3200" spc="-134" dirty="0" smtClean="0">
                <a:latin typeface="Gill Sans MT"/>
                <a:cs typeface="Gill Sans MT"/>
              </a:rPr>
              <a:t>a</a:t>
            </a:r>
            <a:r>
              <a:rPr sz="3200" spc="0" dirty="0" smtClean="0">
                <a:latin typeface="Gill Sans MT"/>
                <a:cs typeface="Gill Sans MT"/>
              </a:rPr>
              <a:t>ya</a:t>
            </a:r>
            <a:r>
              <a:rPr sz="3200" spc="7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akan</a:t>
            </a:r>
            <a:r>
              <a:rPr sz="3200" spc="7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ku</a:t>
            </a:r>
            <a:r>
              <a:rPr sz="3200" spc="9" dirty="0" smtClean="0">
                <a:latin typeface="Gill Sans MT"/>
                <a:cs typeface="Gill Sans MT"/>
              </a:rPr>
              <a:t>l</a:t>
            </a:r>
            <a:r>
              <a:rPr sz="3200" spc="0" dirty="0" smtClean="0">
                <a:latin typeface="Gill Sans MT"/>
                <a:cs typeface="Gill Sans MT"/>
              </a:rPr>
              <a:t>iah</a:t>
            </a:r>
            <a:r>
              <a:rPr sz="3200" spc="5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wala</a:t>
            </a:r>
            <a:r>
              <a:rPr sz="3200" spc="9" dirty="0" smtClean="0">
                <a:latin typeface="Gill Sans MT"/>
                <a:cs typeface="Gill Sans MT"/>
              </a:rPr>
              <a:t>u</a:t>
            </a:r>
            <a:r>
              <a:rPr sz="3200" spc="0" dirty="0" smtClean="0">
                <a:latin typeface="Gill Sans MT"/>
                <a:cs typeface="Gill Sans MT"/>
              </a:rPr>
              <a:t>pun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77652" y="2109434"/>
            <a:ext cx="887139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tidak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91568" y="2109434"/>
            <a:ext cx="104215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pu</a:t>
            </a:r>
            <a:r>
              <a:rPr sz="3200" spc="-50" dirty="0" smtClean="0">
                <a:latin typeface="Gill Sans MT"/>
                <a:cs typeface="Gill Sans MT"/>
              </a:rPr>
              <a:t>n</a:t>
            </a:r>
            <a:r>
              <a:rPr sz="3200" spc="0" dirty="0" smtClean="0">
                <a:latin typeface="Gill Sans MT"/>
                <a:cs typeface="Gill Sans MT"/>
              </a:rPr>
              <a:t>ya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55628" y="2109434"/>
            <a:ext cx="931180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ua</a:t>
            </a:r>
            <a:r>
              <a:rPr sz="3200" spc="9" dirty="0" smtClean="0">
                <a:latin typeface="Gill Sans MT"/>
                <a:cs typeface="Gill Sans MT"/>
              </a:rPr>
              <a:t>n</a:t>
            </a:r>
            <a:r>
              <a:rPr sz="3200" spc="0" dirty="0" smtClean="0">
                <a:latin typeface="Gill Sans MT"/>
                <a:cs typeface="Gill Sans MT"/>
              </a:rPr>
              <a:t>g.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96899" y="3801337"/>
            <a:ext cx="7204196" cy="14426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Dani</a:t>
            </a:r>
            <a:r>
              <a:rPr sz="3200" spc="7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men</a:t>
            </a:r>
            <a:r>
              <a:rPr sz="3200" spc="4" dirty="0" smtClean="0">
                <a:latin typeface="Gill Sans MT"/>
                <a:cs typeface="Gill Sans MT"/>
              </a:rPr>
              <a:t>c</a:t>
            </a:r>
            <a:r>
              <a:rPr sz="3200" spc="0" dirty="0" smtClean="0">
                <a:latin typeface="Gill Sans MT"/>
                <a:cs typeface="Gill Sans MT"/>
              </a:rPr>
              <a:t>i</a:t>
            </a:r>
            <a:r>
              <a:rPr sz="3200" spc="9" dirty="0" smtClean="0">
                <a:latin typeface="Gill Sans MT"/>
                <a:cs typeface="Gill Sans MT"/>
              </a:rPr>
              <a:t>n</a:t>
            </a:r>
            <a:r>
              <a:rPr sz="3200" spc="0" dirty="0" smtClean="0">
                <a:latin typeface="Gill Sans MT"/>
                <a:cs typeface="Gill Sans MT"/>
              </a:rPr>
              <a:t>t</a:t>
            </a:r>
            <a:r>
              <a:rPr sz="3200" spc="-9" dirty="0" smtClean="0">
                <a:latin typeface="Gill Sans MT"/>
                <a:cs typeface="Gill Sans MT"/>
              </a:rPr>
              <a:t>a</a:t>
            </a:r>
            <a:r>
              <a:rPr sz="3200" spc="0" dirty="0" smtClean="0">
                <a:latin typeface="Gill Sans MT"/>
                <a:cs typeface="Gill Sans MT"/>
              </a:rPr>
              <a:t>i</a:t>
            </a:r>
            <a:r>
              <a:rPr sz="3200" spc="-26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An</a:t>
            </a:r>
            <a:r>
              <a:rPr sz="3200" spc="9" dirty="0" smtClean="0">
                <a:latin typeface="Gill Sans MT"/>
                <a:cs typeface="Gill Sans MT"/>
              </a:rPr>
              <a:t>i</a:t>
            </a:r>
            <a:r>
              <a:rPr sz="3200" spc="0" dirty="0" smtClean="0">
                <a:latin typeface="Gill Sans MT"/>
                <a:cs typeface="Gill Sans MT"/>
              </a:rPr>
              <a:t>.</a:t>
            </a:r>
            <a:endParaRPr sz="3200">
              <a:latin typeface="Gill Sans MT"/>
              <a:cs typeface="Gill Sans MT"/>
            </a:endParaRPr>
          </a:p>
          <a:p>
            <a:pPr marL="12700" marR="45720">
              <a:lnSpc>
                <a:spcPct val="96638"/>
              </a:lnSpc>
              <a:spcBef>
                <a:spcPts val="558"/>
              </a:spcBef>
            </a:pPr>
            <a:r>
              <a:rPr sz="3200" spc="0" dirty="0" smtClean="0">
                <a:latin typeface="Gill Sans MT"/>
                <a:cs typeface="Gill Sans MT"/>
              </a:rPr>
              <a:t>Dani</a:t>
            </a:r>
            <a:r>
              <a:rPr sz="3200" spc="7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amat</a:t>
            </a:r>
            <a:r>
              <a:rPr sz="3200" spc="6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men</a:t>
            </a:r>
            <a:r>
              <a:rPr sz="3200" spc="4" dirty="0" smtClean="0">
                <a:latin typeface="Gill Sans MT"/>
                <a:cs typeface="Gill Sans MT"/>
              </a:rPr>
              <a:t>c</a:t>
            </a:r>
            <a:r>
              <a:rPr sz="3200" spc="0" dirty="0" smtClean="0">
                <a:latin typeface="Gill Sans MT"/>
                <a:cs typeface="Gill Sans MT"/>
              </a:rPr>
              <a:t>i</a:t>
            </a:r>
            <a:r>
              <a:rPr sz="3200" spc="9" dirty="0" smtClean="0">
                <a:latin typeface="Gill Sans MT"/>
                <a:cs typeface="Gill Sans MT"/>
              </a:rPr>
              <a:t>n</a:t>
            </a:r>
            <a:r>
              <a:rPr sz="3200" spc="0" dirty="0" smtClean="0">
                <a:latin typeface="Gill Sans MT"/>
                <a:cs typeface="Gill Sans MT"/>
              </a:rPr>
              <a:t>t</a:t>
            </a:r>
            <a:r>
              <a:rPr sz="3200" spc="-9" dirty="0" smtClean="0">
                <a:latin typeface="Gill Sans MT"/>
                <a:cs typeface="Gill Sans MT"/>
              </a:rPr>
              <a:t>a</a:t>
            </a:r>
            <a:r>
              <a:rPr sz="3200" spc="0" dirty="0" smtClean="0">
                <a:latin typeface="Gill Sans MT"/>
                <a:cs typeface="Gill Sans MT"/>
              </a:rPr>
              <a:t>i</a:t>
            </a:r>
            <a:r>
              <a:rPr sz="3200" spc="-24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Ani.</a:t>
            </a:r>
            <a:endParaRPr sz="3200">
              <a:latin typeface="Gill Sans MT"/>
              <a:cs typeface="Gill Sans MT"/>
            </a:endParaRPr>
          </a:p>
          <a:p>
            <a:pPr marL="12700">
              <a:lnSpc>
                <a:spcPct val="96638"/>
              </a:lnSpc>
              <a:spcBef>
                <a:spcPts val="707"/>
              </a:spcBef>
            </a:pPr>
            <a:r>
              <a:rPr sz="2400" spc="0" dirty="0" smtClean="0">
                <a:latin typeface="Gill Sans MT"/>
                <a:cs typeface="Gill Sans MT"/>
              </a:rPr>
              <a:t>Dani</a:t>
            </a:r>
            <a:r>
              <a:rPr sz="2400" spc="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sung</a:t>
            </a:r>
            <a:r>
              <a:rPr sz="2400" spc="-9" dirty="0" smtClean="0">
                <a:latin typeface="Gill Sans MT"/>
                <a:cs typeface="Gill Sans MT"/>
              </a:rPr>
              <a:t>g</a:t>
            </a:r>
            <a:r>
              <a:rPr sz="2400" spc="0" dirty="0" smtClean="0">
                <a:latin typeface="Gill Sans MT"/>
                <a:cs typeface="Gill Sans MT"/>
              </a:rPr>
              <a:t>u</a:t>
            </a:r>
            <a:r>
              <a:rPr sz="2400" spc="4" dirty="0" smtClean="0">
                <a:latin typeface="Gill Sans MT"/>
                <a:cs typeface="Gill Sans MT"/>
              </a:rPr>
              <a:t>h-</a:t>
            </a:r>
            <a:r>
              <a:rPr sz="2400" spc="0" dirty="0" smtClean="0">
                <a:latin typeface="Gill Sans MT"/>
                <a:cs typeface="Gill Sans MT"/>
              </a:rPr>
              <a:t>sung</a:t>
            </a:r>
            <a:r>
              <a:rPr sz="2400" spc="-9" dirty="0" smtClean="0">
                <a:latin typeface="Gill Sans MT"/>
                <a:cs typeface="Gill Sans MT"/>
              </a:rPr>
              <a:t>g</a:t>
            </a:r>
            <a:r>
              <a:rPr sz="2400" spc="0" dirty="0" smtClean="0">
                <a:latin typeface="Gill Sans MT"/>
                <a:cs typeface="Gill Sans MT"/>
              </a:rPr>
              <a:t>uh</a:t>
            </a:r>
            <a:r>
              <a:rPr sz="2400" spc="7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menc</a:t>
            </a:r>
            <a:r>
              <a:rPr sz="2400" spc="4" dirty="0" smtClean="0">
                <a:latin typeface="Gill Sans MT"/>
                <a:cs typeface="Gill Sans MT"/>
              </a:rPr>
              <a:t>i</a:t>
            </a:r>
            <a:r>
              <a:rPr sz="2400" spc="0" dirty="0" smtClean="0">
                <a:latin typeface="Gill Sans MT"/>
                <a:cs typeface="Gill Sans MT"/>
              </a:rPr>
              <a:t>ntai</a:t>
            </a:r>
            <a:r>
              <a:rPr sz="2400" spc="-18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Ani</a:t>
            </a:r>
            <a:r>
              <a:rPr sz="2400" spc="6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dengan</a:t>
            </a:r>
            <a:r>
              <a:rPr sz="2400" spc="6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sepe</a:t>
            </a:r>
            <a:r>
              <a:rPr sz="2400" spc="-19" dirty="0" smtClean="0">
                <a:latin typeface="Gill Sans MT"/>
                <a:cs typeface="Gill Sans MT"/>
              </a:rPr>
              <a:t>n</a:t>
            </a:r>
            <a:r>
              <a:rPr sz="2400" spc="0" dirty="0" smtClean="0">
                <a:latin typeface="Gill Sans MT"/>
                <a:cs typeface="Gill Sans MT"/>
              </a:rPr>
              <a:t>uh</a:t>
            </a:r>
            <a:r>
              <a:rPr sz="2400" spc="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hati.</a:t>
            </a:r>
            <a:endParaRPr sz="24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500" y="0"/>
                </a:lnTo>
                <a:lnTo>
                  <a:pt x="0" y="819393"/>
                </a:lnTo>
                <a:lnTo>
                  <a:pt x="500" y="819393"/>
                </a:lnTo>
                <a:lnTo>
                  <a:pt x="67707" y="816677"/>
                </a:lnTo>
                <a:lnTo>
                  <a:pt x="133418" y="808667"/>
                </a:lnTo>
                <a:lnTo>
                  <a:pt x="197423" y="795576"/>
                </a:lnTo>
                <a:lnTo>
                  <a:pt x="259509" y="777614"/>
                </a:lnTo>
                <a:lnTo>
                  <a:pt x="319466" y="754992"/>
                </a:lnTo>
                <a:lnTo>
                  <a:pt x="377083" y="727922"/>
                </a:lnTo>
                <a:lnTo>
                  <a:pt x="432150" y="696614"/>
                </a:lnTo>
                <a:lnTo>
                  <a:pt x="484455" y="661280"/>
                </a:lnTo>
                <a:lnTo>
                  <a:pt x="533788" y="622130"/>
                </a:lnTo>
                <a:lnTo>
                  <a:pt x="579937" y="579375"/>
                </a:lnTo>
                <a:lnTo>
                  <a:pt x="622692" y="533226"/>
                </a:lnTo>
                <a:lnTo>
                  <a:pt x="661842" y="483896"/>
                </a:lnTo>
                <a:lnTo>
                  <a:pt x="697175" y="431593"/>
                </a:lnTo>
                <a:lnTo>
                  <a:pt x="728482" y="376530"/>
                </a:lnTo>
                <a:lnTo>
                  <a:pt x="755551" y="318918"/>
                </a:lnTo>
                <a:lnTo>
                  <a:pt x="778171" y="258967"/>
                </a:lnTo>
                <a:lnTo>
                  <a:pt x="796132" y="196889"/>
                </a:lnTo>
                <a:lnTo>
                  <a:pt x="809222" y="132894"/>
                </a:lnTo>
                <a:lnTo>
                  <a:pt x="817231" y="67194"/>
                </a:lnTo>
                <a:lnTo>
                  <a:pt x="819947" y="0"/>
                </a:lnTo>
                <a:close/>
              </a:path>
            </a:pathLst>
          </a:custGeom>
          <a:solidFill>
            <a:srgbClr val="FEFA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817231" y="67194"/>
                </a:lnTo>
                <a:lnTo>
                  <a:pt x="809222" y="132894"/>
                </a:lnTo>
                <a:lnTo>
                  <a:pt x="796132" y="196889"/>
                </a:lnTo>
                <a:lnTo>
                  <a:pt x="778171" y="258967"/>
                </a:lnTo>
                <a:lnTo>
                  <a:pt x="755551" y="318918"/>
                </a:lnTo>
                <a:lnTo>
                  <a:pt x="728482" y="376530"/>
                </a:lnTo>
                <a:lnTo>
                  <a:pt x="697175" y="431593"/>
                </a:lnTo>
                <a:lnTo>
                  <a:pt x="661842" y="483896"/>
                </a:lnTo>
                <a:lnTo>
                  <a:pt x="622692" y="533226"/>
                </a:lnTo>
                <a:lnTo>
                  <a:pt x="579937" y="579375"/>
                </a:lnTo>
                <a:lnTo>
                  <a:pt x="533788" y="622130"/>
                </a:lnTo>
                <a:lnTo>
                  <a:pt x="484455" y="661280"/>
                </a:lnTo>
                <a:lnTo>
                  <a:pt x="432150" y="696614"/>
                </a:lnTo>
                <a:lnTo>
                  <a:pt x="377083" y="727922"/>
                </a:lnTo>
                <a:lnTo>
                  <a:pt x="319466" y="754992"/>
                </a:lnTo>
                <a:lnTo>
                  <a:pt x="259509" y="777614"/>
                </a:lnTo>
                <a:lnTo>
                  <a:pt x="197423" y="795576"/>
                </a:lnTo>
                <a:lnTo>
                  <a:pt x="133418" y="808667"/>
                </a:lnTo>
                <a:lnTo>
                  <a:pt x="67707" y="816677"/>
                </a:lnTo>
                <a:lnTo>
                  <a:pt x="500" y="819393"/>
                </a:lnTo>
                <a:lnTo>
                  <a:pt x="333" y="819393"/>
                </a:lnTo>
                <a:lnTo>
                  <a:pt x="166" y="819393"/>
                </a:lnTo>
                <a:lnTo>
                  <a:pt x="0" y="819393"/>
                </a:lnTo>
                <a:lnTo>
                  <a:pt x="500" y="0"/>
                </a:lnTo>
                <a:lnTo>
                  <a:pt x="819947" y="0"/>
                </a:lnTo>
                <a:close/>
              </a:path>
            </a:pathLst>
          </a:custGeom>
          <a:ln w="3175">
            <a:solidFill>
              <a:srgbClr val="D2C3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8016" y="6096"/>
            <a:ext cx="1784603" cy="1783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68818" y="21092"/>
            <a:ext cx="1702141" cy="1702155"/>
          </a:xfrm>
          <a:custGeom>
            <a:avLst/>
            <a:gdLst/>
            <a:ahLst/>
            <a:cxnLst/>
            <a:rect l="l" t="t" r="r" b="b"/>
            <a:pathLst>
              <a:path w="1702141" h="1702155">
                <a:moveTo>
                  <a:pt x="0" y="851154"/>
                </a:moveTo>
                <a:lnTo>
                  <a:pt x="2821" y="781352"/>
                </a:lnTo>
                <a:lnTo>
                  <a:pt x="11139" y="713103"/>
                </a:lnTo>
                <a:lnTo>
                  <a:pt x="24734" y="646627"/>
                </a:lnTo>
                <a:lnTo>
                  <a:pt x="43388" y="582141"/>
                </a:lnTo>
                <a:lnTo>
                  <a:pt x="66881" y="519866"/>
                </a:lnTo>
                <a:lnTo>
                  <a:pt x="94995" y="460020"/>
                </a:lnTo>
                <a:lnTo>
                  <a:pt x="127510" y="402823"/>
                </a:lnTo>
                <a:lnTo>
                  <a:pt x="164207" y="348493"/>
                </a:lnTo>
                <a:lnTo>
                  <a:pt x="204869" y="297251"/>
                </a:lnTo>
                <a:lnTo>
                  <a:pt x="249274" y="249314"/>
                </a:lnTo>
                <a:lnTo>
                  <a:pt x="297205" y="204903"/>
                </a:lnTo>
                <a:lnTo>
                  <a:pt x="348443" y="164236"/>
                </a:lnTo>
                <a:lnTo>
                  <a:pt x="402768" y="127533"/>
                </a:lnTo>
                <a:lnTo>
                  <a:pt x="459961" y="95013"/>
                </a:lnTo>
                <a:lnTo>
                  <a:pt x="519804" y="66894"/>
                </a:lnTo>
                <a:lnTo>
                  <a:pt x="582077" y="43396"/>
                </a:lnTo>
                <a:lnTo>
                  <a:pt x="646561" y="24739"/>
                </a:lnTo>
                <a:lnTo>
                  <a:pt x="713038" y="11141"/>
                </a:lnTo>
                <a:lnTo>
                  <a:pt x="781289" y="2821"/>
                </a:lnTo>
                <a:lnTo>
                  <a:pt x="851093" y="0"/>
                </a:lnTo>
                <a:lnTo>
                  <a:pt x="920896" y="2821"/>
                </a:lnTo>
                <a:lnTo>
                  <a:pt x="989144" y="11141"/>
                </a:lnTo>
                <a:lnTo>
                  <a:pt x="1055619" y="24739"/>
                </a:lnTo>
                <a:lnTo>
                  <a:pt x="1120101" y="43396"/>
                </a:lnTo>
                <a:lnTo>
                  <a:pt x="1182371" y="66894"/>
                </a:lnTo>
                <a:lnTo>
                  <a:pt x="1242211" y="95013"/>
                </a:lnTo>
                <a:lnTo>
                  <a:pt x="1299401" y="127533"/>
                </a:lnTo>
                <a:lnTo>
                  <a:pt x="1353723" y="164236"/>
                </a:lnTo>
                <a:lnTo>
                  <a:pt x="1404957" y="204903"/>
                </a:lnTo>
                <a:lnTo>
                  <a:pt x="1452885" y="249314"/>
                </a:lnTo>
                <a:lnTo>
                  <a:pt x="1497287" y="297251"/>
                </a:lnTo>
                <a:lnTo>
                  <a:pt x="1537946" y="348493"/>
                </a:lnTo>
                <a:lnTo>
                  <a:pt x="1574641" y="402823"/>
                </a:lnTo>
                <a:lnTo>
                  <a:pt x="1607153" y="460020"/>
                </a:lnTo>
                <a:lnTo>
                  <a:pt x="1635265" y="519866"/>
                </a:lnTo>
                <a:lnTo>
                  <a:pt x="1658756" y="582141"/>
                </a:lnTo>
                <a:lnTo>
                  <a:pt x="1677409" y="646627"/>
                </a:lnTo>
                <a:lnTo>
                  <a:pt x="1691003" y="713103"/>
                </a:lnTo>
                <a:lnTo>
                  <a:pt x="1699320" y="781352"/>
                </a:lnTo>
                <a:lnTo>
                  <a:pt x="1702141" y="851154"/>
                </a:lnTo>
                <a:lnTo>
                  <a:pt x="1699320" y="920950"/>
                </a:lnTo>
                <a:lnTo>
                  <a:pt x="1691003" y="989192"/>
                </a:lnTo>
                <a:lnTo>
                  <a:pt x="1677409" y="1055661"/>
                </a:lnTo>
                <a:lnTo>
                  <a:pt x="1658756" y="1120138"/>
                </a:lnTo>
                <a:lnTo>
                  <a:pt x="1635265" y="1182404"/>
                </a:lnTo>
                <a:lnTo>
                  <a:pt x="1607153" y="1242241"/>
                </a:lnTo>
                <a:lnTo>
                  <a:pt x="1574641" y="1299428"/>
                </a:lnTo>
                <a:lnTo>
                  <a:pt x="1537946" y="1353747"/>
                </a:lnTo>
                <a:lnTo>
                  <a:pt x="1497287" y="1404979"/>
                </a:lnTo>
                <a:lnTo>
                  <a:pt x="1452885" y="1452905"/>
                </a:lnTo>
                <a:lnTo>
                  <a:pt x="1404957" y="1497306"/>
                </a:lnTo>
                <a:lnTo>
                  <a:pt x="1353723" y="1537963"/>
                </a:lnTo>
                <a:lnTo>
                  <a:pt x="1299401" y="1574657"/>
                </a:lnTo>
                <a:lnTo>
                  <a:pt x="1242211" y="1607169"/>
                </a:lnTo>
                <a:lnTo>
                  <a:pt x="1182371" y="1635280"/>
                </a:lnTo>
                <a:lnTo>
                  <a:pt x="1120101" y="1658771"/>
                </a:lnTo>
                <a:lnTo>
                  <a:pt x="1055619" y="1677423"/>
                </a:lnTo>
                <a:lnTo>
                  <a:pt x="989144" y="1691017"/>
                </a:lnTo>
                <a:lnTo>
                  <a:pt x="920896" y="1699334"/>
                </a:lnTo>
                <a:lnTo>
                  <a:pt x="851093" y="1702155"/>
                </a:lnTo>
                <a:lnTo>
                  <a:pt x="781289" y="1699334"/>
                </a:lnTo>
                <a:lnTo>
                  <a:pt x="713038" y="1691017"/>
                </a:lnTo>
                <a:lnTo>
                  <a:pt x="646561" y="1677423"/>
                </a:lnTo>
                <a:lnTo>
                  <a:pt x="582077" y="1658771"/>
                </a:lnTo>
                <a:lnTo>
                  <a:pt x="519804" y="1635280"/>
                </a:lnTo>
                <a:lnTo>
                  <a:pt x="459961" y="1607169"/>
                </a:lnTo>
                <a:lnTo>
                  <a:pt x="402768" y="1574657"/>
                </a:lnTo>
                <a:lnTo>
                  <a:pt x="348443" y="1537963"/>
                </a:lnTo>
                <a:lnTo>
                  <a:pt x="297205" y="1497306"/>
                </a:lnTo>
                <a:lnTo>
                  <a:pt x="249274" y="1452905"/>
                </a:lnTo>
                <a:lnTo>
                  <a:pt x="204869" y="1404979"/>
                </a:lnTo>
                <a:lnTo>
                  <a:pt x="164207" y="1353747"/>
                </a:lnTo>
                <a:lnTo>
                  <a:pt x="127510" y="1299428"/>
                </a:lnTo>
                <a:lnTo>
                  <a:pt x="94995" y="1242241"/>
                </a:lnTo>
                <a:lnTo>
                  <a:pt x="66881" y="1182404"/>
                </a:lnTo>
                <a:lnTo>
                  <a:pt x="43388" y="1120138"/>
                </a:lnTo>
                <a:lnTo>
                  <a:pt x="24734" y="1055661"/>
                </a:lnTo>
                <a:lnTo>
                  <a:pt x="11139" y="989192"/>
                </a:lnTo>
                <a:lnTo>
                  <a:pt x="2821" y="920950"/>
                </a:lnTo>
                <a:lnTo>
                  <a:pt x="0" y="851154"/>
                </a:lnTo>
                <a:close/>
              </a:path>
            </a:pathLst>
          </a:custGeom>
          <a:ln w="27304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2211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87586" y="1050710"/>
            <a:ext cx="1116277" cy="1111319"/>
          </a:xfrm>
          <a:custGeom>
            <a:avLst/>
            <a:gdLst/>
            <a:ahLst/>
            <a:cxnLst/>
            <a:rect l="l" t="t" r="r" b="b"/>
            <a:pathLst>
              <a:path w="1116277" h="1111319">
                <a:moveTo>
                  <a:pt x="118225" y="204547"/>
                </a:moveTo>
                <a:lnTo>
                  <a:pt x="147889" y="170370"/>
                </a:lnTo>
                <a:lnTo>
                  <a:pt x="179768" y="139247"/>
                </a:lnTo>
                <a:lnTo>
                  <a:pt x="213657" y="111200"/>
                </a:lnTo>
                <a:lnTo>
                  <a:pt x="249357" y="86249"/>
                </a:lnTo>
                <a:lnTo>
                  <a:pt x="286665" y="64414"/>
                </a:lnTo>
                <a:lnTo>
                  <a:pt x="325379" y="45716"/>
                </a:lnTo>
                <a:lnTo>
                  <a:pt x="365298" y="30176"/>
                </a:lnTo>
                <a:lnTo>
                  <a:pt x="406220" y="17814"/>
                </a:lnTo>
                <a:lnTo>
                  <a:pt x="447942" y="8650"/>
                </a:lnTo>
                <a:lnTo>
                  <a:pt x="490265" y="2705"/>
                </a:lnTo>
                <a:lnTo>
                  <a:pt x="532984" y="0"/>
                </a:lnTo>
                <a:lnTo>
                  <a:pt x="575900" y="554"/>
                </a:lnTo>
                <a:lnTo>
                  <a:pt x="618809" y="4389"/>
                </a:lnTo>
                <a:lnTo>
                  <a:pt x="661511" y="11525"/>
                </a:lnTo>
                <a:lnTo>
                  <a:pt x="703803" y="21983"/>
                </a:lnTo>
                <a:lnTo>
                  <a:pt x="745484" y="35783"/>
                </a:lnTo>
                <a:lnTo>
                  <a:pt x="786352" y="52945"/>
                </a:lnTo>
                <a:lnTo>
                  <a:pt x="826205" y="73490"/>
                </a:lnTo>
                <a:lnTo>
                  <a:pt x="864842" y="97439"/>
                </a:lnTo>
                <a:lnTo>
                  <a:pt x="902060" y="124812"/>
                </a:lnTo>
                <a:lnTo>
                  <a:pt x="937000" y="155037"/>
                </a:lnTo>
                <a:lnTo>
                  <a:pt x="968915" y="187404"/>
                </a:lnTo>
                <a:lnTo>
                  <a:pt x="997780" y="221713"/>
                </a:lnTo>
                <a:lnTo>
                  <a:pt x="1023571" y="257760"/>
                </a:lnTo>
                <a:lnTo>
                  <a:pt x="1046263" y="295346"/>
                </a:lnTo>
                <a:lnTo>
                  <a:pt x="1065832" y="334269"/>
                </a:lnTo>
                <a:lnTo>
                  <a:pt x="1082252" y="374326"/>
                </a:lnTo>
                <a:lnTo>
                  <a:pt x="1095501" y="415318"/>
                </a:lnTo>
                <a:lnTo>
                  <a:pt x="1105552" y="457042"/>
                </a:lnTo>
                <a:lnTo>
                  <a:pt x="1112382" y="499296"/>
                </a:lnTo>
                <a:lnTo>
                  <a:pt x="1115965" y="541881"/>
                </a:lnTo>
                <a:lnTo>
                  <a:pt x="1116277" y="584594"/>
                </a:lnTo>
                <a:lnTo>
                  <a:pt x="1113294" y="627233"/>
                </a:lnTo>
                <a:lnTo>
                  <a:pt x="1106991" y="669599"/>
                </a:lnTo>
                <a:lnTo>
                  <a:pt x="1097343" y="711488"/>
                </a:lnTo>
                <a:lnTo>
                  <a:pt x="1084326" y="752700"/>
                </a:lnTo>
                <a:lnTo>
                  <a:pt x="1067915" y="793033"/>
                </a:lnTo>
                <a:lnTo>
                  <a:pt x="1048085" y="832286"/>
                </a:lnTo>
                <a:lnTo>
                  <a:pt x="1024813" y="870257"/>
                </a:lnTo>
                <a:lnTo>
                  <a:pt x="998072" y="906745"/>
                </a:lnTo>
                <a:lnTo>
                  <a:pt x="968408" y="940923"/>
                </a:lnTo>
                <a:lnTo>
                  <a:pt x="936530" y="972046"/>
                </a:lnTo>
                <a:lnTo>
                  <a:pt x="902641" y="1000093"/>
                </a:lnTo>
                <a:lnTo>
                  <a:pt x="866942" y="1025045"/>
                </a:lnTo>
                <a:lnTo>
                  <a:pt x="829635" y="1046881"/>
                </a:lnTo>
                <a:lnTo>
                  <a:pt x="790922" y="1065581"/>
                </a:lnTo>
                <a:lnTo>
                  <a:pt x="751005" y="1081123"/>
                </a:lnTo>
                <a:lnTo>
                  <a:pt x="710084" y="1093489"/>
                </a:lnTo>
                <a:lnTo>
                  <a:pt x="668363" y="1102657"/>
                </a:lnTo>
                <a:lnTo>
                  <a:pt x="626042" y="1108607"/>
                </a:lnTo>
                <a:lnTo>
                  <a:pt x="583323" y="1111319"/>
                </a:lnTo>
                <a:lnTo>
                  <a:pt x="540408" y="1110772"/>
                </a:lnTo>
                <a:lnTo>
                  <a:pt x="497499" y="1106945"/>
                </a:lnTo>
                <a:lnTo>
                  <a:pt x="454797" y="1099820"/>
                </a:lnTo>
                <a:lnTo>
                  <a:pt x="412504" y="1089374"/>
                </a:lnTo>
                <a:lnTo>
                  <a:pt x="370822" y="1075588"/>
                </a:lnTo>
                <a:lnTo>
                  <a:pt x="329953" y="1058441"/>
                </a:lnTo>
                <a:lnTo>
                  <a:pt x="290098" y="1037914"/>
                </a:lnTo>
                <a:lnTo>
                  <a:pt x="251458" y="1013985"/>
                </a:lnTo>
                <a:lnTo>
                  <a:pt x="214237" y="986634"/>
                </a:lnTo>
                <a:lnTo>
                  <a:pt x="179297" y="956404"/>
                </a:lnTo>
                <a:lnTo>
                  <a:pt x="147381" y="924033"/>
                </a:lnTo>
                <a:lnTo>
                  <a:pt x="118515" y="889722"/>
                </a:lnTo>
                <a:lnTo>
                  <a:pt x="92722" y="853672"/>
                </a:lnTo>
                <a:lnTo>
                  <a:pt x="70028" y="816084"/>
                </a:lnTo>
                <a:lnTo>
                  <a:pt x="50457" y="777159"/>
                </a:lnTo>
                <a:lnTo>
                  <a:pt x="34033" y="737099"/>
                </a:lnTo>
                <a:lnTo>
                  <a:pt x="20783" y="696105"/>
                </a:lnTo>
                <a:lnTo>
                  <a:pt x="10729" y="654377"/>
                </a:lnTo>
                <a:lnTo>
                  <a:pt x="3898" y="612118"/>
                </a:lnTo>
                <a:lnTo>
                  <a:pt x="313" y="569529"/>
                </a:lnTo>
                <a:lnTo>
                  <a:pt x="0" y="526810"/>
                </a:lnTo>
                <a:lnTo>
                  <a:pt x="2982" y="484163"/>
                </a:lnTo>
                <a:lnTo>
                  <a:pt x="9285" y="441789"/>
                </a:lnTo>
                <a:lnTo>
                  <a:pt x="18934" y="399889"/>
                </a:lnTo>
                <a:lnTo>
                  <a:pt x="31953" y="358665"/>
                </a:lnTo>
                <a:lnTo>
                  <a:pt x="48367" y="318317"/>
                </a:lnTo>
                <a:lnTo>
                  <a:pt x="68200" y="279048"/>
                </a:lnTo>
                <a:lnTo>
                  <a:pt x="91478" y="241057"/>
                </a:lnTo>
                <a:lnTo>
                  <a:pt x="118225" y="20454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7962" y="1181142"/>
            <a:ext cx="855561" cy="850551"/>
          </a:xfrm>
          <a:custGeom>
            <a:avLst/>
            <a:gdLst/>
            <a:ahLst/>
            <a:cxnLst/>
            <a:rect l="l" t="t" r="r" b="b"/>
            <a:pathLst>
              <a:path w="855561" h="850551">
                <a:moveTo>
                  <a:pt x="89838" y="155527"/>
                </a:moveTo>
                <a:lnTo>
                  <a:pt x="69428" y="183390"/>
                </a:lnTo>
                <a:lnTo>
                  <a:pt x="51680" y="212396"/>
                </a:lnTo>
                <a:lnTo>
                  <a:pt x="36574" y="242392"/>
                </a:lnTo>
                <a:lnTo>
                  <a:pt x="24091" y="273222"/>
                </a:lnTo>
                <a:lnTo>
                  <a:pt x="14211" y="304733"/>
                </a:lnTo>
                <a:lnTo>
                  <a:pt x="6915" y="336771"/>
                </a:lnTo>
                <a:lnTo>
                  <a:pt x="2185" y="369181"/>
                </a:lnTo>
                <a:lnTo>
                  <a:pt x="0" y="401808"/>
                </a:lnTo>
                <a:lnTo>
                  <a:pt x="340" y="434500"/>
                </a:lnTo>
                <a:lnTo>
                  <a:pt x="3188" y="467101"/>
                </a:lnTo>
                <a:lnTo>
                  <a:pt x="8522" y="499458"/>
                </a:lnTo>
                <a:lnTo>
                  <a:pt x="16325" y="531416"/>
                </a:lnTo>
                <a:lnTo>
                  <a:pt x="26576" y="562820"/>
                </a:lnTo>
                <a:lnTo>
                  <a:pt x="39256" y="593518"/>
                </a:lnTo>
                <a:lnTo>
                  <a:pt x="54346" y="623354"/>
                </a:lnTo>
                <a:lnTo>
                  <a:pt x="71826" y="652175"/>
                </a:lnTo>
                <a:lnTo>
                  <a:pt x="91678" y="679825"/>
                </a:lnTo>
                <a:lnTo>
                  <a:pt x="113881" y="706151"/>
                </a:lnTo>
                <a:lnTo>
                  <a:pt x="138416" y="731000"/>
                </a:lnTo>
                <a:lnTo>
                  <a:pt x="165264" y="754215"/>
                </a:lnTo>
                <a:lnTo>
                  <a:pt x="193850" y="775245"/>
                </a:lnTo>
                <a:lnTo>
                  <a:pt x="223514" y="793657"/>
                </a:lnTo>
                <a:lnTo>
                  <a:pt x="254102" y="809468"/>
                </a:lnTo>
                <a:lnTo>
                  <a:pt x="285460" y="822692"/>
                </a:lnTo>
                <a:lnTo>
                  <a:pt x="317433" y="833345"/>
                </a:lnTo>
                <a:lnTo>
                  <a:pt x="349866" y="841442"/>
                </a:lnTo>
                <a:lnTo>
                  <a:pt x="382605" y="846998"/>
                </a:lnTo>
                <a:lnTo>
                  <a:pt x="415495" y="850029"/>
                </a:lnTo>
                <a:lnTo>
                  <a:pt x="448382" y="850551"/>
                </a:lnTo>
                <a:lnTo>
                  <a:pt x="481111" y="848577"/>
                </a:lnTo>
                <a:lnTo>
                  <a:pt x="513528" y="844125"/>
                </a:lnTo>
                <a:lnTo>
                  <a:pt x="545478" y="837209"/>
                </a:lnTo>
                <a:lnTo>
                  <a:pt x="576806" y="827844"/>
                </a:lnTo>
                <a:lnTo>
                  <a:pt x="607358" y="816047"/>
                </a:lnTo>
                <a:lnTo>
                  <a:pt x="636980" y="801831"/>
                </a:lnTo>
                <a:lnTo>
                  <a:pt x="665517" y="785213"/>
                </a:lnTo>
                <a:lnTo>
                  <a:pt x="692813" y="766208"/>
                </a:lnTo>
                <a:lnTo>
                  <a:pt x="718716" y="744831"/>
                </a:lnTo>
                <a:lnTo>
                  <a:pt x="743070" y="721098"/>
                </a:lnTo>
                <a:lnTo>
                  <a:pt x="765720" y="695023"/>
                </a:lnTo>
                <a:lnTo>
                  <a:pt x="786132" y="667144"/>
                </a:lnTo>
                <a:lnTo>
                  <a:pt x="803881" y="638124"/>
                </a:lnTo>
                <a:lnTo>
                  <a:pt x="818988" y="608119"/>
                </a:lnTo>
                <a:lnTo>
                  <a:pt x="831471" y="577281"/>
                </a:lnTo>
                <a:lnTo>
                  <a:pt x="841351" y="545765"/>
                </a:lnTo>
                <a:lnTo>
                  <a:pt x="848646" y="513726"/>
                </a:lnTo>
                <a:lnTo>
                  <a:pt x="853376" y="481315"/>
                </a:lnTo>
                <a:lnTo>
                  <a:pt x="855561" y="448689"/>
                </a:lnTo>
                <a:lnTo>
                  <a:pt x="855220" y="416000"/>
                </a:lnTo>
                <a:lnTo>
                  <a:pt x="852372" y="383403"/>
                </a:lnTo>
                <a:lnTo>
                  <a:pt x="847037" y="351052"/>
                </a:lnTo>
                <a:lnTo>
                  <a:pt x="839234" y="319099"/>
                </a:lnTo>
                <a:lnTo>
                  <a:pt x="828983" y="287701"/>
                </a:lnTo>
                <a:lnTo>
                  <a:pt x="816303" y="257009"/>
                </a:lnTo>
                <a:lnTo>
                  <a:pt x="801214" y="227179"/>
                </a:lnTo>
                <a:lnTo>
                  <a:pt x="783734" y="198364"/>
                </a:lnTo>
                <a:lnTo>
                  <a:pt x="763885" y="170718"/>
                </a:lnTo>
                <a:lnTo>
                  <a:pt x="741684" y="144395"/>
                </a:lnTo>
                <a:lnTo>
                  <a:pt x="717151" y="119550"/>
                </a:lnTo>
                <a:lnTo>
                  <a:pt x="690307" y="96335"/>
                </a:lnTo>
                <a:lnTo>
                  <a:pt x="661718" y="75305"/>
                </a:lnTo>
                <a:lnTo>
                  <a:pt x="632051" y="56893"/>
                </a:lnTo>
                <a:lnTo>
                  <a:pt x="601461" y="41082"/>
                </a:lnTo>
                <a:lnTo>
                  <a:pt x="570101" y="27858"/>
                </a:lnTo>
                <a:lnTo>
                  <a:pt x="538127" y="17205"/>
                </a:lnTo>
                <a:lnTo>
                  <a:pt x="505693" y="9109"/>
                </a:lnTo>
                <a:lnTo>
                  <a:pt x="472953" y="3552"/>
                </a:lnTo>
                <a:lnTo>
                  <a:pt x="440062" y="521"/>
                </a:lnTo>
                <a:lnTo>
                  <a:pt x="407175" y="0"/>
                </a:lnTo>
                <a:lnTo>
                  <a:pt x="374445" y="1973"/>
                </a:lnTo>
                <a:lnTo>
                  <a:pt x="342029" y="6425"/>
                </a:lnTo>
                <a:lnTo>
                  <a:pt x="310079" y="13341"/>
                </a:lnTo>
                <a:lnTo>
                  <a:pt x="278751" y="22706"/>
                </a:lnTo>
                <a:lnTo>
                  <a:pt x="248199" y="34503"/>
                </a:lnTo>
                <a:lnTo>
                  <a:pt x="218577" y="48719"/>
                </a:lnTo>
                <a:lnTo>
                  <a:pt x="190041" y="65337"/>
                </a:lnTo>
                <a:lnTo>
                  <a:pt x="162745" y="84342"/>
                </a:lnTo>
                <a:lnTo>
                  <a:pt x="136842" y="105719"/>
                </a:lnTo>
                <a:lnTo>
                  <a:pt x="112489" y="129453"/>
                </a:lnTo>
                <a:lnTo>
                  <a:pt x="89838" y="15552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88136" y="0"/>
            <a:ext cx="8055864" cy="6858000"/>
          </a:xfrm>
          <a:custGeom>
            <a:avLst/>
            <a:gdLst/>
            <a:ahLst/>
            <a:cxnLst/>
            <a:rect l="l" t="t" r="r" b="b"/>
            <a:pathLst>
              <a:path w="8055864" h="6858000">
                <a:moveTo>
                  <a:pt x="0" y="6858000"/>
                </a:moveTo>
                <a:lnTo>
                  <a:pt x="8055864" y="6858000"/>
                </a:lnTo>
                <a:lnTo>
                  <a:pt x="8055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12877" y="0"/>
            <a:ext cx="2106" cy="6858000"/>
          </a:xfrm>
          <a:custGeom>
            <a:avLst/>
            <a:gdLst/>
            <a:ahLst/>
            <a:cxnLst/>
            <a:rect l="l" t="t" r="r" b="b"/>
            <a:pathLst>
              <a:path w="2106" h="6858000">
                <a:moveTo>
                  <a:pt x="0" y="6858000"/>
                </a:moveTo>
                <a:lnTo>
                  <a:pt x="2106" y="6858000"/>
                </a:lnTo>
                <a:lnTo>
                  <a:pt x="210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35735" y="0"/>
            <a:ext cx="155447" cy="6858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14984" y="0"/>
            <a:ext cx="73151" cy="6858000"/>
          </a:xfrm>
          <a:custGeom>
            <a:avLst/>
            <a:gdLst/>
            <a:ahLst/>
            <a:cxnLst/>
            <a:rect l="l" t="t" r="r" b="b"/>
            <a:pathLst>
              <a:path w="73151" h="6858000">
                <a:moveTo>
                  <a:pt x="0" y="6858000"/>
                </a:moveTo>
                <a:lnTo>
                  <a:pt x="73151" y="6858000"/>
                </a:lnTo>
                <a:lnTo>
                  <a:pt x="73151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62812" y="341375"/>
            <a:ext cx="2919984" cy="1219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354324" y="341375"/>
            <a:ext cx="879348" cy="12192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514603" y="594463"/>
            <a:ext cx="2299191" cy="5712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00"/>
              </a:lnSpc>
              <a:spcBef>
                <a:spcPts val="225"/>
              </a:spcBef>
            </a:pPr>
            <a:r>
              <a:rPr sz="43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Definisi</a:t>
            </a:r>
            <a:r>
              <a:rPr sz="4300" spc="104" dirty="0" smtClean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43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2.</a:t>
            </a:r>
            <a:endParaRPr sz="4300">
              <a:latin typeface="Gill Sans MT"/>
              <a:cs typeface="Gill Sans M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14603" y="1545173"/>
            <a:ext cx="1588549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P</a:t>
            </a:r>
            <a:r>
              <a:rPr sz="3200" spc="-84" dirty="0" smtClean="0">
                <a:latin typeface="Gill Sans MT"/>
                <a:cs typeface="Gill Sans MT"/>
              </a:rPr>
              <a:t>r</a:t>
            </a:r>
            <a:r>
              <a:rPr sz="3200" spc="0" dirty="0" smtClean="0">
                <a:latin typeface="Gill Sans MT"/>
                <a:cs typeface="Gill Sans MT"/>
              </a:rPr>
              <a:t>oposisi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581528" y="1545173"/>
            <a:ext cx="81541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yang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75668" y="1545173"/>
            <a:ext cx="980919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berisi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36043" y="1545173"/>
            <a:ext cx="755609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satu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570483" y="1545173"/>
            <a:ext cx="1348359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vari</a:t>
            </a:r>
            <a:r>
              <a:rPr sz="3200" spc="-9" dirty="0" smtClean="0">
                <a:latin typeface="Gill Sans MT"/>
                <a:cs typeface="Gill Sans MT"/>
              </a:rPr>
              <a:t>a</a:t>
            </a:r>
            <a:r>
              <a:rPr sz="3200" spc="0" dirty="0" smtClean="0">
                <a:latin typeface="Gill Sans MT"/>
                <a:cs typeface="Gill Sans MT"/>
              </a:rPr>
              <a:t>bel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14603" y="2033234"/>
            <a:ext cx="7402340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p</a:t>
            </a:r>
            <a:r>
              <a:rPr sz="3200" spc="-75" dirty="0" smtClean="0">
                <a:latin typeface="Gill Sans MT"/>
                <a:cs typeface="Gill Sans MT"/>
              </a:rPr>
              <a:t>r</a:t>
            </a:r>
            <a:r>
              <a:rPr sz="3200" spc="-14" dirty="0" smtClean="0">
                <a:latin typeface="Gill Sans MT"/>
                <a:cs typeface="Gill Sans MT"/>
              </a:rPr>
              <a:t>o</a:t>
            </a:r>
            <a:r>
              <a:rPr sz="3200" spc="0" dirty="0" smtClean="0">
                <a:latin typeface="Gill Sans MT"/>
                <a:cs typeface="Gill Sans MT"/>
              </a:rPr>
              <a:t>posi</a:t>
            </a:r>
            <a:r>
              <a:rPr sz="3200" spc="-19" dirty="0" smtClean="0">
                <a:latin typeface="Gill Sans MT"/>
                <a:cs typeface="Gill Sans MT"/>
              </a:rPr>
              <a:t>o</a:t>
            </a:r>
            <a:r>
              <a:rPr sz="3200" spc="0" dirty="0" smtClean="0">
                <a:latin typeface="Gill Sans MT"/>
                <a:cs typeface="Gill Sans MT"/>
              </a:rPr>
              <a:t>nal</a:t>
            </a:r>
            <a:r>
              <a:rPr sz="3200" spc="17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a</a:t>
            </a:r>
            <a:r>
              <a:rPr sz="3200" spc="-9" dirty="0" smtClean="0">
                <a:latin typeface="Gill Sans MT"/>
                <a:cs typeface="Gill Sans MT"/>
              </a:rPr>
              <a:t>t</a:t>
            </a:r>
            <a:r>
              <a:rPr sz="3200" spc="0" dirty="0" smtClean="0">
                <a:latin typeface="Gill Sans MT"/>
                <a:cs typeface="Gill Sans MT"/>
              </a:rPr>
              <a:t>au</a:t>
            </a:r>
            <a:r>
              <a:rPr sz="3200" spc="17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s</a:t>
            </a:r>
            <a:r>
              <a:rPr sz="3200" spc="-9" dirty="0" smtClean="0">
                <a:latin typeface="Gill Sans MT"/>
                <a:cs typeface="Gill Sans MT"/>
              </a:rPr>
              <a:t>at</a:t>
            </a:r>
            <a:r>
              <a:rPr sz="3200" spc="0" dirty="0" smtClean="0">
                <a:latin typeface="Gill Sans MT"/>
                <a:cs typeface="Gill Sans MT"/>
              </a:rPr>
              <a:t>u</a:t>
            </a:r>
            <a:r>
              <a:rPr sz="3200" spc="189" dirty="0" smtClean="0">
                <a:latin typeface="Times New Roman"/>
                <a:cs typeface="Times New Roman"/>
              </a:rPr>
              <a:t> </a:t>
            </a:r>
            <a:r>
              <a:rPr sz="3200" spc="-94" dirty="0" smtClean="0">
                <a:latin typeface="Gill Sans MT"/>
                <a:cs typeface="Gill Sans MT"/>
              </a:rPr>
              <a:t>k</a:t>
            </a:r>
            <a:r>
              <a:rPr sz="3200" spc="-14" dirty="0" smtClean="0">
                <a:latin typeface="Gill Sans MT"/>
                <a:cs typeface="Gill Sans MT"/>
              </a:rPr>
              <a:t>o</a:t>
            </a:r>
            <a:r>
              <a:rPr sz="3200" spc="0" dirty="0" smtClean="0">
                <a:latin typeface="Gill Sans MT"/>
                <a:cs typeface="Gill Sans MT"/>
              </a:rPr>
              <a:t>nstanta</a:t>
            </a:r>
            <a:r>
              <a:rPr sz="3200" spc="16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p</a:t>
            </a:r>
            <a:r>
              <a:rPr sz="3200" spc="-84" dirty="0" smtClean="0">
                <a:latin typeface="Gill Sans MT"/>
                <a:cs typeface="Gill Sans MT"/>
              </a:rPr>
              <a:t>r</a:t>
            </a:r>
            <a:r>
              <a:rPr sz="3200" spc="-14" dirty="0" smtClean="0">
                <a:latin typeface="Gill Sans MT"/>
                <a:cs typeface="Gill Sans MT"/>
              </a:rPr>
              <a:t>o</a:t>
            </a:r>
            <a:r>
              <a:rPr sz="3200" spc="0" dirty="0" smtClean="0">
                <a:latin typeface="Gill Sans MT"/>
                <a:cs typeface="Gill Sans MT"/>
              </a:rPr>
              <a:t>pos</a:t>
            </a:r>
            <a:r>
              <a:rPr sz="3200" spc="4" dirty="0" smtClean="0">
                <a:latin typeface="Gill Sans MT"/>
                <a:cs typeface="Gill Sans MT"/>
              </a:rPr>
              <a:t>i</a:t>
            </a:r>
            <a:r>
              <a:rPr sz="3200" spc="-14" dirty="0" smtClean="0">
                <a:latin typeface="Gill Sans MT"/>
                <a:cs typeface="Gill Sans MT"/>
              </a:rPr>
              <a:t>o</a:t>
            </a:r>
            <a:r>
              <a:rPr sz="3200" spc="0" dirty="0" smtClean="0">
                <a:latin typeface="Gill Sans MT"/>
                <a:cs typeface="Gill Sans MT"/>
              </a:rPr>
              <a:t>nal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14603" y="2520915"/>
            <a:ext cx="1278275" cy="919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dise</a:t>
            </a:r>
            <a:r>
              <a:rPr sz="3200" spc="9" dirty="0" smtClean="0">
                <a:latin typeface="Gill Sans MT"/>
                <a:cs typeface="Gill Sans MT"/>
              </a:rPr>
              <a:t>b</a:t>
            </a:r>
            <a:r>
              <a:rPr sz="3200" spc="0" dirty="0" smtClean="0">
                <a:latin typeface="Gill Sans MT"/>
                <a:cs typeface="Gill Sans MT"/>
              </a:rPr>
              <a:t>ut</a:t>
            </a:r>
            <a:endParaRPr sz="3200">
              <a:latin typeface="Gill Sans MT"/>
              <a:cs typeface="Gill Sans MT"/>
            </a:endParaRPr>
          </a:p>
          <a:p>
            <a:pPr marL="12700" marR="61036">
              <a:lnSpc>
                <a:spcPct val="96638"/>
              </a:lnSpc>
            </a:pPr>
            <a:r>
              <a:rPr sz="3200" spc="0" dirty="0" smtClean="0">
                <a:latin typeface="Gill Sans MT"/>
                <a:cs typeface="Gill Sans MT"/>
              </a:rPr>
              <a:t>b</a:t>
            </a:r>
            <a:r>
              <a:rPr sz="3200" spc="9" dirty="0" smtClean="0">
                <a:latin typeface="Gill Sans MT"/>
                <a:cs typeface="Gill Sans MT"/>
              </a:rPr>
              <a:t>u</a:t>
            </a:r>
            <a:r>
              <a:rPr sz="3200" spc="-9" dirty="0" smtClean="0">
                <a:latin typeface="Gill Sans MT"/>
                <a:cs typeface="Gill Sans MT"/>
              </a:rPr>
              <a:t>k</a:t>
            </a:r>
            <a:r>
              <a:rPr sz="3200" spc="0" dirty="0" smtClean="0">
                <a:latin typeface="Gill Sans MT"/>
                <a:cs typeface="Gill Sans MT"/>
              </a:rPr>
              <a:t>an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27733" y="2520915"/>
            <a:ext cx="1583764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p</a:t>
            </a:r>
            <a:r>
              <a:rPr sz="3200" spc="-75" dirty="0" smtClean="0">
                <a:latin typeface="Gill Sans MT"/>
                <a:cs typeface="Gill Sans MT"/>
              </a:rPr>
              <a:t>r</a:t>
            </a:r>
            <a:r>
              <a:rPr sz="3200" spc="-14" dirty="0" smtClean="0">
                <a:latin typeface="Gill Sans MT"/>
                <a:cs typeface="Gill Sans MT"/>
              </a:rPr>
              <a:t>o</a:t>
            </a:r>
            <a:r>
              <a:rPr sz="3200" spc="0" dirty="0" smtClean="0">
                <a:latin typeface="Gill Sans MT"/>
                <a:cs typeface="Gill Sans MT"/>
              </a:rPr>
              <a:t>posisi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47068" y="2520915"/>
            <a:ext cx="1304931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at</a:t>
            </a:r>
            <a:r>
              <a:rPr sz="3200" spc="-14" dirty="0" smtClean="0">
                <a:latin typeface="Gill Sans MT"/>
                <a:cs typeface="Gill Sans MT"/>
              </a:rPr>
              <a:t>o</a:t>
            </a:r>
            <a:r>
              <a:rPr sz="3200" spc="-9" dirty="0" smtClean="0">
                <a:latin typeface="Gill Sans MT"/>
                <a:cs typeface="Gill Sans MT"/>
              </a:rPr>
              <a:t>m</a:t>
            </a:r>
            <a:r>
              <a:rPr sz="3200" spc="0" dirty="0" smtClean="0">
                <a:latin typeface="Gill Sans MT"/>
                <a:cs typeface="Gill Sans MT"/>
              </a:rPr>
              <a:t>i</a:t>
            </a:r>
            <a:r>
              <a:rPr sz="3200" spc="4" dirty="0" smtClean="0">
                <a:latin typeface="Gill Sans MT"/>
                <a:cs typeface="Gill Sans MT"/>
              </a:rPr>
              <a:t>k</a:t>
            </a:r>
            <a:r>
              <a:rPr sz="3200" spc="0" dirty="0" smtClean="0">
                <a:latin typeface="Gill Sans MT"/>
                <a:cs typeface="Gill Sans MT"/>
              </a:rPr>
              <a:t>.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46102" y="2520915"/>
            <a:ext cx="115406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Se</a:t>
            </a:r>
            <a:r>
              <a:rPr sz="3200" spc="-34" dirty="0" smtClean="0">
                <a:latin typeface="Gill Sans MT"/>
                <a:cs typeface="Gill Sans MT"/>
              </a:rPr>
              <a:t>m</a:t>
            </a:r>
            <a:r>
              <a:rPr sz="3200" spc="0" dirty="0" smtClean="0">
                <a:latin typeface="Gill Sans MT"/>
                <a:cs typeface="Gill Sans MT"/>
              </a:rPr>
              <a:t>ua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03786" y="2520915"/>
            <a:ext cx="1650080" cy="14079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3177" marR="35837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p</a:t>
            </a:r>
            <a:r>
              <a:rPr sz="3200" spc="-75" dirty="0" smtClean="0">
                <a:latin typeface="Gill Sans MT"/>
                <a:cs typeface="Gill Sans MT"/>
              </a:rPr>
              <a:t>r</a:t>
            </a:r>
            <a:r>
              <a:rPr sz="3200" spc="-14" dirty="0" smtClean="0">
                <a:latin typeface="Gill Sans MT"/>
                <a:cs typeface="Gill Sans MT"/>
              </a:rPr>
              <a:t>o</a:t>
            </a:r>
            <a:r>
              <a:rPr sz="3200" spc="0" dirty="0" smtClean="0">
                <a:latin typeface="Gill Sans MT"/>
                <a:cs typeface="Gill Sans MT"/>
              </a:rPr>
              <a:t>posisi</a:t>
            </a:r>
            <a:endParaRPr sz="3200">
              <a:latin typeface="Gill Sans MT"/>
              <a:cs typeface="Gill Sans MT"/>
            </a:endParaRPr>
          </a:p>
          <a:p>
            <a:pPr marL="168145" indent="-155445">
              <a:lnSpc>
                <a:spcPct val="100021"/>
              </a:lnSpc>
            </a:pPr>
            <a:r>
              <a:rPr sz="3200" spc="0" dirty="0" smtClean="0">
                <a:latin typeface="Gill Sans MT"/>
                <a:cs typeface="Gill Sans MT"/>
              </a:rPr>
              <a:t>m</a:t>
            </a:r>
            <a:r>
              <a:rPr sz="3200" spc="-9" dirty="0" smtClean="0">
                <a:latin typeface="Gill Sans MT"/>
                <a:cs typeface="Gill Sans MT"/>
              </a:rPr>
              <a:t>a</a:t>
            </a:r>
            <a:r>
              <a:rPr sz="3200" spc="0" dirty="0" smtClean="0">
                <a:latin typeface="Gill Sans MT"/>
                <a:cs typeface="Gill Sans MT"/>
              </a:rPr>
              <a:t>je</a:t>
            </a:r>
            <a:r>
              <a:rPr sz="3200" spc="-39" dirty="0" smtClean="0">
                <a:latin typeface="Gill Sans MT"/>
                <a:cs typeface="Gill Sans MT"/>
              </a:rPr>
              <a:t>m</a:t>
            </a:r>
            <a:r>
              <a:rPr sz="3200" spc="0" dirty="0" smtClean="0">
                <a:latin typeface="Gill Sans MT"/>
                <a:cs typeface="Gill Sans MT"/>
              </a:rPr>
              <a:t>uk,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mem</a:t>
            </a:r>
            <a:r>
              <a:rPr sz="3200" spc="-14" dirty="0" smtClean="0">
                <a:latin typeface="Gill Sans MT"/>
                <a:cs typeface="Gill Sans MT"/>
              </a:rPr>
              <a:t>i</a:t>
            </a:r>
            <a:r>
              <a:rPr sz="3200" spc="0" dirty="0" smtClean="0">
                <a:latin typeface="Gill Sans MT"/>
                <a:cs typeface="Gill Sans MT"/>
              </a:rPr>
              <a:t>liki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31137" y="3008595"/>
            <a:ext cx="130246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-9" dirty="0" smtClean="0">
                <a:latin typeface="Gill Sans MT"/>
                <a:cs typeface="Gill Sans MT"/>
              </a:rPr>
              <a:t>at</a:t>
            </a:r>
            <a:r>
              <a:rPr sz="3200" spc="0" dirty="0" smtClean="0">
                <a:latin typeface="Gill Sans MT"/>
                <a:cs typeface="Gill Sans MT"/>
              </a:rPr>
              <a:t>o</a:t>
            </a:r>
            <a:r>
              <a:rPr sz="3200" spc="-14" dirty="0" smtClean="0">
                <a:latin typeface="Gill Sans MT"/>
                <a:cs typeface="Gill Sans MT"/>
              </a:rPr>
              <a:t>m</a:t>
            </a:r>
            <a:r>
              <a:rPr sz="3200" spc="0" dirty="0" smtClean="0">
                <a:latin typeface="Gill Sans MT"/>
                <a:cs typeface="Gill Sans MT"/>
              </a:rPr>
              <a:t>ik,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45410" y="3008595"/>
            <a:ext cx="127542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-9" dirty="0" smtClean="0">
                <a:latin typeface="Gill Sans MT"/>
                <a:cs typeface="Gill Sans MT"/>
              </a:rPr>
              <a:t>d</a:t>
            </a:r>
            <a:r>
              <a:rPr sz="3200" spc="0" dirty="0" smtClean="0">
                <a:latin typeface="Gill Sans MT"/>
                <a:cs typeface="Gill Sans MT"/>
              </a:rPr>
              <a:t>isebut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5728" y="3008595"/>
            <a:ext cx="1850431" cy="14079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7587" marR="57993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p</a:t>
            </a:r>
            <a:r>
              <a:rPr sz="3200" spc="-84" dirty="0" smtClean="0">
                <a:latin typeface="Gill Sans MT"/>
                <a:cs typeface="Gill Sans MT"/>
              </a:rPr>
              <a:t>r</a:t>
            </a:r>
            <a:r>
              <a:rPr sz="3200" spc="0" dirty="0" smtClean="0">
                <a:latin typeface="Gill Sans MT"/>
                <a:cs typeface="Gill Sans MT"/>
              </a:rPr>
              <a:t>oposisi</a:t>
            </a:r>
            <a:endParaRPr sz="3200">
              <a:latin typeface="Gill Sans MT"/>
              <a:cs typeface="Gill Sans MT"/>
            </a:endParaRPr>
          </a:p>
          <a:p>
            <a:pPr marL="12700" indent="289561">
              <a:lnSpc>
                <a:spcPct val="100021"/>
              </a:lnSpc>
            </a:pPr>
            <a:r>
              <a:rPr sz="3200" spc="0" dirty="0" smtClean="0">
                <a:latin typeface="Gill Sans MT"/>
                <a:cs typeface="Gill Sans MT"/>
              </a:rPr>
              <a:t>m</a:t>
            </a:r>
            <a:r>
              <a:rPr sz="3200" spc="-9" dirty="0" smtClean="0">
                <a:latin typeface="Gill Sans MT"/>
                <a:cs typeface="Gill Sans MT"/>
              </a:rPr>
              <a:t>a</a:t>
            </a:r>
            <a:r>
              <a:rPr sz="3200" spc="0" dirty="0" smtClean="0">
                <a:latin typeface="Gill Sans MT"/>
                <a:cs typeface="Gill Sans MT"/>
              </a:rPr>
              <a:t>je</a:t>
            </a:r>
            <a:r>
              <a:rPr sz="3200" spc="-39" dirty="0" smtClean="0">
                <a:latin typeface="Gill Sans MT"/>
                <a:cs typeface="Gill Sans MT"/>
              </a:rPr>
              <a:t>m</a:t>
            </a:r>
            <a:r>
              <a:rPr sz="3200" spc="0" dirty="0" smtClean="0">
                <a:latin typeface="Gill Sans MT"/>
                <a:cs typeface="Gill Sans MT"/>
              </a:rPr>
              <a:t>uk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Gill Sans MT"/>
                <a:cs typeface="Gill Sans MT"/>
              </a:rPr>
              <a:t>logik</a:t>
            </a:r>
            <a:r>
              <a:rPr sz="3200" spc="14" dirty="0" smtClean="0">
                <a:latin typeface="Gill Sans MT"/>
                <a:cs typeface="Gill Sans MT"/>
              </a:rPr>
              <a:t>a</a:t>
            </a:r>
            <a:r>
              <a:rPr sz="3200" spc="0" dirty="0" smtClean="0">
                <a:latin typeface="Gill Sans MT"/>
                <a:cs typeface="Gill Sans MT"/>
              </a:rPr>
              <a:t>.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14603" y="3496537"/>
            <a:ext cx="670969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dan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36624" y="3496537"/>
            <a:ext cx="112476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se</a:t>
            </a:r>
            <a:r>
              <a:rPr sz="3200" spc="-29" dirty="0" smtClean="0">
                <a:latin typeface="Gill Sans MT"/>
                <a:cs typeface="Gill Sans MT"/>
              </a:rPr>
              <a:t>m</a:t>
            </a:r>
            <a:r>
              <a:rPr sz="3200" spc="0" dirty="0" smtClean="0">
                <a:latin typeface="Gill Sans MT"/>
                <a:cs typeface="Gill Sans MT"/>
              </a:rPr>
              <a:t>ua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77541" y="3496537"/>
            <a:ext cx="1718184" cy="919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6812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p</a:t>
            </a:r>
            <a:r>
              <a:rPr sz="3200" spc="-84" dirty="0" smtClean="0">
                <a:latin typeface="Gill Sans MT"/>
                <a:cs typeface="Gill Sans MT"/>
              </a:rPr>
              <a:t>r</a:t>
            </a:r>
            <a:r>
              <a:rPr sz="3200" spc="0" dirty="0" smtClean="0">
                <a:latin typeface="Gill Sans MT"/>
                <a:cs typeface="Gill Sans MT"/>
              </a:rPr>
              <a:t>oposisi</a:t>
            </a:r>
            <a:endParaRPr sz="3200">
              <a:latin typeface="Gill Sans MT"/>
              <a:cs typeface="Gill Sans MT"/>
            </a:endParaRPr>
          </a:p>
          <a:p>
            <a:pPr marL="12700" marR="61036">
              <a:lnSpc>
                <a:spcPct val="96638"/>
              </a:lnSpc>
            </a:pPr>
            <a:r>
              <a:rPr sz="3200" spc="0" dirty="0" smtClean="0">
                <a:latin typeface="Gill Sans MT"/>
                <a:cs typeface="Gill Sans MT"/>
              </a:rPr>
              <a:t>pe</a:t>
            </a:r>
            <a:r>
              <a:rPr sz="3200" spc="4" dirty="0" smtClean="0">
                <a:latin typeface="Gill Sans MT"/>
                <a:cs typeface="Gill Sans MT"/>
              </a:rPr>
              <a:t>r</a:t>
            </a:r>
            <a:r>
              <a:rPr sz="3200" spc="0" dirty="0" smtClean="0">
                <a:latin typeface="Gill Sans MT"/>
                <a:cs typeface="Gill Sans MT"/>
              </a:rPr>
              <a:t>angkai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14603" y="3984217"/>
            <a:ext cx="135974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mi</a:t>
            </a:r>
            <a:r>
              <a:rPr sz="3200" spc="9" dirty="0" smtClean="0">
                <a:latin typeface="Gill Sans MT"/>
                <a:cs typeface="Gill Sans MT"/>
              </a:rPr>
              <a:t>n</a:t>
            </a:r>
            <a:r>
              <a:rPr sz="3200" spc="0" dirty="0" smtClean="0">
                <a:latin typeface="Gill Sans MT"/>
                <a:cs typeface="Gill Sans MT"/>
              </a:rPr>
              <a:t>imal</a:t>
            </a:r>
            <a:endParaRPr sz="32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95729" y="3984217"/>
            <a:ext cx="755609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Gill Sans MT"/>
                <a:cs typeface="Gill Sans MT"/>
              </a:rPr>
              <a:t>satu</a:t>
            </a:r>
            <a:endParaRPr sz="3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500" y="0"/>
                </a:lnTo>
                <a:lnTo>
                  <a:pt x="0" y="819393"/>
                </a:lnTo>
                <a:lnTo>
                  <a:pt x="500" y="819393"/>
                </a:lnTo>
                <a:lnTo>
                  <a:pt x="67707" y="816677"/>
                </a:lnTo>
                <a:lnTo>
                  <a:pt x="133418" y="808667"/>
                </a:lnTo>
                <a:lnTo>
                  <a:pt x="197423" y="795576"/>
                </a:lnTo>
                <a:lnTo>
                  <a:pt x="259509" y="777614"/>
                </a:lnTo>
                <a:lnTo>
                  <a:pt x="319466" y="754992"/>
                </a:lnTo>
                <a:lnTo>
                  <a:pt x="377083" y="727922"/>
                </a:lnTo>
                <a:lnTo>
                  <a:pt x="432150" y="696614"/>
                </a:lnTo>
                <a:lnTo>
                  <a:pt x="484455" y="661280"/>
                </a:lnTo>
                <a:lnTo>
                  <a:pt x="533788" y="622130"/>
                </a:lnTo>
                <a:lnTo>
                  <a:pt x="579937" y="579375"/>
                </a:lnTo>
                <a:lnTo>
                  <a:pt x="622692" y="533226"/>
                </a:lnTo>
                <a:lnTo>
                  <a:pt x="661842" y="483896"/>
                </a:lnTo>
                <a:lnTo>
                  <a:pt x="697175" y="431593"/>
                </a:lnTo>
                <a:lnTo>
                  <a:pt x="728482" y="376530"/>
                </a:lnTo>
                <a:lnTo>
                  <a:pt x="755551" y="318918"/>
                </a:lnTo>
                <a:lnTo>
                  <a:pt x="778171" y="258967"/>
                </a:lnTo>
                <a:lnTo>
                  <a:pt x="796132" y="196889"/>
                </a:lnTo>
                <a:lnTo>
                  <a:pt x="809222" y="132894"/>
                </a:lnTo>
                <a:lnTo>
                  <a:pt x="817231" y="67194"/>
                </a:lnTo>
                <a:lnTo>
                  <a:pt x="819947" y="0"/>
                </a:lnTo>
                <a:close/>
              </a:path>
            </a:pathLst>
          </a:custGeom>
          <a:solidFill>
            <a:srgbClr val="FEFA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817231" y="67194"/>
                </a:lnTo>
                <a:lnTo>
                  <a:pt x="809222" y="132894"/>
                </a:lnTo>
                <a:lnTo>
                  <a:pt x="796132" y="196889"/>
                </a:lnTo>
                <a:lnTo>
                  <a:pt x="778171" y="258967"/>
                </a:lnTo>
                <a:lnTo>
                  <a:pt x="755551" y="318918"/>
                </a:lnTo>
                <a:lnTo>
                  <a:pt x="728482" y="376530"/>
                </a:lnTo>
                <a:lnTo>
                  <a:pt x="697175" y="431593"/>
                </a:lnTo>
                <a:lnTo>
                  <a:pt x="661842" y="483896"/>
                </a:lnTo>
                <a:lnTo>
                  <a:pt x="622692" y="533226"/>
                </a:lnTo>
                <a:lnTo>
                  <a:pt x="579937" y="579375"/>
                </a:lnTo>
                <a:lnTo>
                  <a:pt x="533788" y="622130"/>
                </a:lnTo>
                <a:lnTo>
                  <a:pt x="484455" y="661280"/>
                </a:lnTo>
                <a:lnTo>
                  <a:pt x="432150" y="696614"/>
                </a:lnTo>
                <a:lnTo>
                  <a:pt x="377083" y="727922"/>
                </a:lnTo>
                <a:lnTo>
                  <a:pt x="319466" y="754992"/>
                </a:lnTo>
                <a:lnTo>
                  <a:pt x="259509" y="777614"/>
                </a:lnTo>
                <a:lnTo>
                  <a:pt x="197423" y="795576"/>
                </a:lnTo>
                <a:lnTo>
                  <a:pt x="133418" y="808667"/>
                </a:lnTo>
                <a:lnTo>
                  <a:pt x="67707" y="816677"/>
                </a:lnTo>
                <a:lnTo>
                  <a:pt x="500" y="819393"/>
                </a:lnTo>
                <a:lnTo>
                  <a:pt x="333" y="819393"/>
                </a:lnTo>
                <a:lnTo>
                  <a:pt x="166" y="819393"/>
                </a:lnTo>
                <a:lnTo>
                  <a:pt x="0" y="819393"/>
                </a:lnTo>
                <a:lnTo>
                  <a:pt x="500" y="0"/>
                </a:lnTo>
                <a:lnTo>
                  <a:pt x="819947" y="0"/>
                </a:lnTo>
                <a:close/>
              </a:path>
            </a:pathLst>
          </a:custGeom>
          <a:ln w="3175">
            <a:solidFill>
              <a:srgbClr val="D2C3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8016" y="6096"/>
            <a:ext cx="1784603" cy="1783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8818" y="21092"/>
            <a:ext cx="1702141" cy="1702155"/>
          </a:xfrm>
          <a:custGeom>
            <a:avLst/>
            <a:gdLst/>
            <a:ahLst/>
            <a:cxnLst/>
            <a:rect l="l" t="t" r="r" b="b"/>
            <a:pathLst>
              <a:path w="1702141" h="1702155">
                <a:moveTo>
                  <a:pt x="0" y="851154"/>
                </a:moveTo>
                <a:lnTo>
                  <a:pt x="2821" y="781352"/>
                </a:lnTo>
                <a:lnTo>
                  <a:pt x="11139" y="713103"/>
                </a:lnTo>
                <a:lnTo>
                  <a:pt x="24734" y="646627"/>
                </a:lnTo>
                <a:lnTo>
                  <a:pt x="43388" y="582141"/>
                </a:lnTo>
                <a:lnTo>
                  <a:pt x="66881" y="519866"/>
                </a:lnTo>
                <a:lnTo>
                  <a:pt x="94995" y="460020"/>
                </a:lnTo>
                <a:lnTo>
                  <a:pt x="127510" y="402823"/>
                </a:lnTo>
                <a:lnTo>
                  <a:pt x="164207" y="348493"/>
                </a:lnTo>
                <a:lnTo>
                  <a:pt x="204869" y="297251"/>
                </a:lnTo>
                <a:lnTo>
                  <a:pt x="249274" y="249314"/>
                </a:lnTo>
                <a:lnTo>
                  <a:pt x="297205" y="204903"/>
                </a:lnTo>
                <a:lnTo>
                  <a:pt x="348443" y="164236"/>
                </a:lnTo>
                <a:lnTo>
                  <a:pt x="402768" y="127533"/>
                </a:lnTo>
                <a:lnTo>
                  <a:pt x="459961" y="95013"/>
                </a:lnTo>
                <a:lnTo>
                  <a:pt x="519804" y="66894"/>
                </a:lnTo>
                <a:lnTo>
                  <a:pt x="582077" y="43396"/>
                </a:lnTo>
                <a:lnTo>
                  <a:pt x="646561" y="24739"/>
                </a:lnTo>
                <a:lnTo>
                  <a:pt x="713038" y="11141"/>
                </a:lnTo>
                <a:lnTo>
                  <a:pt x="781289" y="2821"/>
                </a:lnTo>
                <a:lnTo>
                  <a:pt x="851093" y="0"/>
                </a:lnTo>
                <a:lnTo>
                  <a:pt x="920896" y="2821"/>
                </a:lnTo>
                <a:lnTo>
                  <a:pt x="989144" y="11141"/>
                </a:lnTo>
                <a:lnTo>
                  <a:pt x="1055619" y="24739"/>
                </a:lnTo>
                <a:lnTo>
                  <a:pt x="1120101" y="43396"/>
                </a:lnTo>
                <a:lnTo>
                  <a:pt x="1182371" y="66894"/>
                </a:lnTo>
                <a:lnTo>
                  <a:pt x="1242211" y="95013"/>
                </a:lnTo>
                <a:lnTo>
                  <a:pt x="1299401" y="127533"/>
                </a:lnTo>
                <a:lnTo>
                  <a:pt x="1353723" y="164236"/>
                </a:lnTo>
                <a:lnTo>
                  <a:pt x="1404957" y="204903"/>
                </a:lnTo>
                <a:lnTo>
                  <a:pt x="1452885" y="249314"/>
                </a:lnTo>
                <a:lnTo>
                  <a:pt x="1497287" y="297251"/>
                </a:lnTo>
                <a:lnTo>
                  <a:pt x="1537946" y="348493"/>
                </a:lnTo>
                <a:lnTo>
                  <a:pt x="1574641" y="402823"/>
                </a:lnTo>
                <a:lnTo>
                  <a:pt x="1607153" y="460020"/>
                </a:lnTo>
                <a:lnTo>
                  <a:pt x="1635265" y="519866"/>
                </a:lnTo>
                <a:lnTo>
                  <a:pt x="1658756" y="582141"/>
                </a:lnTo>
                <a:lnTo>
                  <a:pt x="1677409" y="646627"/>
                </a:lnTo>
                <a:lnTo>
                  <a:pt x="1691003" y="713103"/>
                </a:lnTo>
                <a:lnTo>
                  <a:pt x="1699320" y="781352"/>
                </a:lnTo>
                <a:lnTo>
                  <a:pt x="1702141" y="851154"/>
                </a:lnTo>
                <a:lnTo>
                  <a:pt x="1699320" y="920950"/>
                </a:lnTo>
                <a:lnTo>
                  <a:pt x="1691003" y="989192"/>
                </a:lnTo>
                <a:lnTo>
                  <a:pt x="1677409" y="1055661"/>
                </a:lnTo>
                <a:lnTo>
                  <a:pt x="1658756" y="1120138"/>
                </a:lnTo>
                <a:lnTo>
                  <a:pt x="1635265" y="1182404"/>
                </a:lnTo>
                <a:lnTo>
                  <a:pt x="1607153" y="1242241"/>
                </a:lnTo>
                <a:lnTo>
                  <a:pt x="1574641" y="1299428"/>
                </a:lnTo>
                <a:lnTo>
                  <a:pt x="1537946" y="1353747"/>
                </a:lnTo>
                <a:lnTo>
                  <a:pt x="1497287" y="1404979"/>
                </a:lnTo>
                <a:lnTo>
                  <a:pt x="1452885" y="1452905"/>
                </a:lnTo>
                <a:lnTo>
                  <a:pt x="1404957" y="1497306"/>
                </a:lnTo>
                <a:lnTo>
                  <a:pt x="1353723" y="1537963"/>
                </a:lnTo>
                <a:lnTo>
                  <a:pt x="1299401" y="1574657"/>
                </a:lnTo>
                <a:lnTo>
                  <a:pt x="1242211" y="1607169"/>
                </a:lnTo>
                <a:lnTo>
                  <a:pt x="1182371" y="1635280"/>
                </a:lnTo>
                <a:lnTo>
                  <a:pt x="1120101" y="1658771"/>
                </a:lnTo>
                <a:lnTo>
                  <a:pt x="1055619" y="1677423"/>
                </a:lnTo>
                <a:lnTo>
                  <a:pt x="989144" y="1691017"/>
                </a:lnTo>
                <a:lnTo>
                  <a:pt x="920896" y="1699334"/>
                </a:lnTo>
                <a:lnTo>
                  <a:pt x="851093" y="1702155"/>
                </a:lnTo>
                <a:lnTo>
                  <a:pt x="781289" y="1699334"/>
                </a:lnTo>
                <a:lnTo>
                  <a:pt x="713038" y="1691017"/>
                </a:lnTo>
                <a:lnTo>
                  <a:pt x="646561" y="1677423"/>
                </a:lnTo>
                <a:lnTo>
                  <a:pt x="582077" y="1658771"/>
                </a:lnTo>
                <a:lnTo>
                  <a:pt x="519804" y="1635280"/>
                </a:lnTo>
                <a:lnTo>
                  <a:pt x="459961" y="1607169"/>
                </a:lnTo>
                <a:lnTo>
                  <a:pt x="402768" y="1574657"/>
                </a:lnTo>
                <a:lnTo>
                  <a:pt x="348443" y="1537963"/>
                </a:lnTo>
                <a:lnTo>
                  <a:pt x="297205" y="1497306"/>
                </a:lnTo>
                <a:lnTo>
                  <a:pt x="249274" y="1452905"/>
                </a:lnTo>
                <a:lnTo>
                  <a:pt x="204869" y="1404979"/>
                </a:lnTo>
                <a:lnTo>
                  <a:pt x="164207" y="1353747"/>
                </a:lnTo>
                <a:lnTo>
                  <a:pt x="127510" y="1299428"/>
                </a:lnTo>
                <a:lnTo>
                  <a:pt x="94995" y="1242241"/>
                </a:lnTo>
                <a:lnTo>
                  <a:pt x="66881" y="1182404"/>
                </a:lnTo>
                <a:lnTo>
                  <a:pt x="43388" y="1120138"/>
                </a:lnTo>
                <a:lnTo>
                  <a:pt x="24734" y="1055661"/>
                </a:lnTo>
                <a:lnTo>
                  <a:pt x="11139" y="989192"/>
                </a:lnTo>
                <a:lnTo>
                  <a:pt x="2821" y="920950"/>
                </a:lnTo>
                <a:lnTo>
                  <a:pt x="0" y="851154"/>
                </a:lnTo>
                <a:close/>
              </a:path>
            </a:pathLst>
          </a:custGeom>
          <a:ln w="27304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2211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7586" y="1050710"/>
            <a:ext cx="1116277" cy="1111319"/>
          </a:xfrm>
          <a:custGeom>
            <a:avLst/>
            <a:gdLst/>
            <a:ahLst/>
            <a:cxnLst/>
            <a:rect l="l" t="t" r="r" b="b"/>
            <a:pathLst>
              <a:path w="1116277" h="1111319">
                <a:moveTo>
                  <a:pt x="118225" y="204547"/>
                </a:moveTo>
                <a:lnTo>
                  <a:pt x="147889" y="170370"/>
                </a:lnTo>
                <a:lnTo>
                  <a:pt x="179768" y="139247"/>
                </a:lnTo>
                <a:lnTo>
                  <a:pt x="213657" y="111200"/>
                </a:lnTo>
                <a:lnTo>
                  <a:pt x="249357" y="86249"/>
                </a:lnTo>
                <a:lnTo>
                  <a:pt x="286665" y="64414"/>
                </a:lnTo>
                <a:lnTo>
                  <a:pt x="325379" y="45716"/>
                </a:lnTo>
                <a:lnTo>
                  <a:pt x="365298" y="30176"/>
                </a:lnTo>
                <a:lnTo>
                  <a:pt x="406220" y="17814"/>
                </a:lnTo>
                <a:lnTo>
                  <a:pt x="447942" y="8650"/>
                </a:lnTo>
                <a:lnTo>
                  <a:pt x="490265" y="2705"/>
                </a:lnTo>
                <a:lnTo>
                  <a:pt x="532984" y="0"/>
                </a:lnTo>
                <a:lnTo>
                  <a:pt x="575900" y="554"/>
                </a:lnTo>
                <a:lnTo>
                  <a:pt x="618809" y="4389"/>
                </a:lnTo>
                <a:lnTo>
                  <a:pt x="661511" y="11525"/>
                </a:lnTo>
                <a:lnTo>
                  <a:pt x="703803" y="21983"/>
                </a:lnTo>
                <a:lnTo>
                  <a:pt x="745484" y="35783"/>
                </a:lnTo>
                <a:lnTo>
                  <a:pt x="786352" y="52945"/>
                </a:lnTo>
                <a:lnTo>
                  <a:pt x="826205" y="73490"/>
                </a:lnTo>
                <a:lnTo>
                  <a:pt x="864842" y="97439"/>
                </a:lnTo>
                <a:lnTo>
                  <a:pt x="902060" y="124812"/>
                </a:lnTo>
                <a:lnTo>
                  <a:pt x="937000" y="155037"/>
                </a:lnTo>
                <a:lnTo>
                  <a:pt x="968915" y="187404"/>
                </a:lnTo>
                <a:lnTo>
                  <a:pt x="997780" y="221713"/>
                </a:lnTo>
                <a:lnTo>
                  <a:pt x="1023571" y="257760"/>
                </a:lnTo>
                <a:lnTo>
                  <a:pt x="1046263" y="295346"/>
                </a:lnTo>
                <a:lnTo>
                  <a:pt x="1065832" y="334269"/>
                </a:lnTo>
                <a:lnTo>
                  <a:pt x="1082252" y="374326"/>
                </a:lnTo>
                <a:lnTo>
                  <a:pt x="1095501" y="415318"/>
                </a:lnTo>
                <a:lnTo>
                  <a:pt x="1105552" y="457042"/>
                </a:lnTo>
                <a:lnTo>
                  <a:pt x="1112382" y="499296"/>
                </a:lnTo>
                <a:lnTo>
                  <a:pt x="1115965" y="541881"/>
                </a:lnTo>
                <a:lnTo>
                  <a:pt x="1116277" y="584594"/>
                </a:lnTo>
                <a:lnTo>
                  <a:pt x="1113294" y="627233"/>
                </a:lnTo>
                <a:lnTo>
                  <a:pt x="1106991" y="669599"/>
                </a:lnTo>
                <a:lnTo>
                  <a:pt x="1097343" y="711488"/>
                </a:lnTo>
                <a:lnTo>
                  <a:pt x="1084326" y="752700"/>
                </a:lnTo>
                <a:lnTo>
                  <a:pt x="1067915" y="793033"/>
                </a:lnTo>
                <a:lnTo>
                  <a:pt x="1048085" y="832286"/>
                </a:lnTo>
                <a:lnTo>
                  <a:pt x="1024813" y="870257"/>
                </a:lnTo>
                <a:lnTo>
                  <a:pt x="998072" y="906745"/>
                </a:lnTo>
                <a:lnTo>
                  <a:pt x="968408" y="940923"/>
                </a:lnTo>
                <a:lnTo>
                  <a:pt x="936530" y="972046"/>
                </a:lnTo>
                <a:lnTo>
                  <a:pt x="902641" y="1000093"/>
                </a:lnTo>
                <a:lnTo>
                  <a:pt x="866942" y="1025045"/>
                </a:lnTo>
                <a:lnTo>
                  <a:pt x="829635" y="1046881"/>
                </a:lnTo>
                <a:lnTo>
                  <a:pt x="790922" y="1065581"/>
                </a:lnTo>
                <a:lnTo>
                  <a:pt x="751005" y="1081123"/>
                </a:lnTo>
                <a:lnTo>
                  <a:pt x="710084" y="1093489"/>
                </a:lnTo>
                <a:lnTo>
                  <a:pt x="668363" y="1102657"/>
                </a:lnTo>
                <a:lnTo>
                  <a:pt x="626042" y="1108607"/>
                </a:lnTo>
                <a:lnTo>
                  <a:pt x="583323" y="1111319"/>
                </a:lnTo>
                <a:lnTo>
                  <a:pt x="540408" y="1110772"/>
                </a:lnTo>
                <a:lnTo>
                  <a:pt x="497499" y="1106945"/>
                </a:lnTo>
                <a:lnTo>
                  <a:pt x="454797" y="1099820"/>
                </a:lnTo>
                <a:lnTo>
                  <a:pt x="412504" y="1089374"/>
                </a:lnTo>
                <a:lnTo>
                  <a:pt x="370822" y="1075588"/>
                </a:lnTo>
                <a:lnTo>
                  <a:pt x="329953" y="1058441"/>
                </a:lnTo>
                <a:lnTo>
                  <a:pt x="290098" y="1037914"/>
                </a:lnTo>
                <a:lnTo>
                  <a:pt x="251458" y="1013985"/>
                </a:lnTo>
                <a:lnTo>
                  <a:pt x="214237" y="986634"/>
                </a:lnTo>
                <a:lnTo>
                  <a:pt x="179297" y="956404"/>
                </a:lnTo>
                <a:lnTo>
                  <a:pt x="147381" y="924033"/>
                </a:lnTo>
                <a:lnTo>
                  <a:pt x="118515" y="889722"/>
                </a:lnTo>
                <a:lnTo>
                  <a:pt x="92722" y="853672"/>
                </a:lnTo>
                <a:lnTo>
                  <a:pt x="70028" y="816084"/>
                </a:lnTo>
                <a:lnTo>
                  <a:pt x="50457" y="777159"/>
                </a:lnTo>
                <a:lnTo>
                  <a:pt x="34033" y="737099"/>
                </a:lnTo>
                <a:lnTo>
                  <a:pt x="20783" y="696105"/>
                </a:lnTo>
                <a:lnTo>
                  <a:pt x="10729" y="654377"/>
                </a:lnTo>
                <a:lnTo>
                  <a:pt x="3898" y="612118"/>
                </a:lnTo>
                <a:lnTo>
                  <a:pt x="313" y="569529"/>
                </a:lnTo>
                <a:lnTo>
                  <a:pt x="0" y="526810"/>
                </a:lnTo>
                <a:lnTo>
                  <a:pt x="2982" y="484163"/>
                </a:lnTo>
                <a:lnTo>
                  <a:pt x="9285" y="441789"/>
                </a:lnTo>
                <a:lnTo>
                  <a:pt x="18934" y="399889"/>
                </a:lnTo>
                <a:lnTo>
                  <a:pt x="31953" y="358665"/>
                </a:lnTo>
                <a:lnTo>
                  <a:pt x="48367" y="318317"/>
                </a:lnTo>
                <a:lnTo>
                  <a:pt x="68200" y="279048"/>
                </a:lnTo>
                <a:lnTo>
                  <a:pt x="91478" y="241057"/>
                </a:lnTo>
                <a:lnTo>
                  <a:pt x="118225" y="20454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962" y="1181142"/>
            <a:ext cx="855561" cy="850551"/>
          </a:xfrm>
          <a:custGeom>
            <a:avLst/>
            <a:gdLst/>
            <a:ahLst/>
            <a:cxnLst/>
            <a:rect l="l" t="t" r="r" b="b"/>
            <a:pathLst>
              <a:path w="855561" h="850551">
                <a:moveTo>
                  <a:pt x="89838" y="155527"/>
                </a:moveTo>
                <a:lnTo>
                  <a:pt x="69428" y="183390"/>
                </a:lnTo>
                <a:lnTo>
                  <a:pt x="51680" y="212396"/>
                </a:lnTo>
                <a:lnTo>
                  <a:pt x="36574" y="242392"/>
                </a:lnTo>
                <a:lnTo>
                  <a:pt x="24091" y="273222"/>
                </a:lnTo>
                <a:lnTo>
                  <a:pt x="14211" y="304733"/>
                </a:lnTo>
                <a:lnTo>
                  <a:pt x="6915" y="336771"/>
                </a:lnTo>
                <a:lnTo>
                  <a:pt x="2185" y="369181"/>
                </a:lnTo>
                <a:lnTo>
                  <a:pt x="0" y="401808"/>
                </a:lnTo>
                <a:lnTo>
                  <a:pt x="340" y="434500"/>
                </a:lnTo>
                <a:lnTo>
                  <a:pt x="3188" y="467101"/>
                </a:lnTo>
                <a:lnTo>
                  <a:pt x="8522" y="499458"/>
                </a:lnTo>
                <a:lnTo>
                  <a:pt x="16325" y="531416"/>
                </a:lnTo>
                <a:lnTo>
                  <a:pt x="26576" y="562820"/>
                </a:lnTo>
                <a:lnTo>
                  <a:pt x="39256" y="593518"/>
                </a:lnTo>
                <a:lnTo>
                  <a:pt x="54346" y="623354"/>
                </a:lnTo>
                <a:lnTo>
                  <a:pt x="71826" y="652175"/>
                </a:lnTo>
                <a:lnTo>
                  <a:pt x="91678" y="679825"/>
                </a:lnTo>
                <a:lnTo>
                  <a:pt x="113881" y="706151"/>
                </a:lnTo>
                <a:lnTo>
                  <a:pt x="138416" y="731000"/>
                </a:lnTo>
                <a:lnTo>
                  <a:pt x="165264" y="754215"/>
                </a:lnTo>
                <a:lnTo>
                  <a:pt x="193850" y="775245"/>
                </a:lnTo>
                <a:lnTo>
                  <a:pt x="223514" y="793657"/>
                </a:lnTo>
                <a:lnTo>
                  <a:pt x="254102" y="809468"/>
                </a:lnTo>
                <a:lnTo>
                  <a:pt x="285460" y="822692"/>
                </a:lnTo>
                <a:lnTo>
                  <a:pt x="317433" y="833345"/>
                </a:lnTo>
                <a:lnTo>
                  <a:pt x="349866" y="841442"/>
                </a:lnTo>
                <a:lnTo>
                  <a:pt x="382605" y="846998"/>
                </a:lnTo>
                <a:lnTo>
                  <a:pt x="415495" y="850029"/>
                </a:lnTo>
                <a:lnTo>
                  <a:pt x="448382" y="850551"/>
                </a:lnTo>
                <a:lnTo>
                  <a:pt x="481111" y="848577"/>
                </a:lnTo>
                <a:lnTo>
                  <a:pt x="513528" y="844125"/>
                </a:lnTo>
                <a:lnTo>
                  <a:pt x="545478" y="837209"/>
                </a:lnTo>
                <a:lnTo>
                  <a:pt x="576806" y="827844"/>
                </a:lnTo>
                <a:lnTo>
                  <a:pt x="607358" y="816047"/>
                </a:lnTo>
                <a:lnTo>
                  <a:pt x="636980" y="801831"/>
                </a:lnTo>
                <a:lnTo>
                  <a:pt x="665517" y="785213"/>
                </a:lnTo>
                <a:lnTo>
                  <a:pt x="692813" y="766208"/>
                </a:lnTo>
                <a:lnTo>
                  <a:pt x="718716" y="744831"/>
                </a:lnTo>
                <a:lnTo>
                  <a:pt x="743070" y="721098"/>
                </a:lnTo>
                <a:lnTo>
                  <a:pt x="765720" y="695023"/>
                </a:lnTo>
                <a:lnTo>
                  <a:pt x="786132" y="667144"/>
                </a:lnTo>
                <a:lnTo>
                  <a:pt x="803881" y="638124"/>
                </a:lnTo>
                <a:lnTo>
                  <a:pt x="818988" y="608119"/>
                </a:lnTo>
                <a:lnTo>
                  <a:pt x="831471" y="577281"/>
                </a:lnTo>
                <a:lnTo>
                  <a:pt x="841351" y="545765"/>
                </a:lnTo>
                <a:lnTo>
                  <a:pt x="848646" y="513726"/>
                </a:lnTo>
                <a:lnTo>
                  <a:pt x="853376" y="481315"/>
                </a:lnTo>
                <a:lnTo>
                  <a:pt x="855561" y="448689"/>
                </a:lnTo>
                <a:lnTo>
                  <a:pt x="855220" y="416000"/>
                </a:lnTo>
                <a:lnTo>
                  <a:pt x="852372" y="383403"/>
                </a:lnTo>
                <a:lnTo>
                  <a:pt x="847037" y="351052"/>
                </a:lnTo>
                <a:lnTo>
                  <a:pt x="839234" y="319099"/>
                </a:lnTo>
                <a:lnTo>
                  <a:pt x="828983" y="287701"/>
                </a:lnTo>
                <a:lnTo>
                  <a:pt x="816303" y="257009"/>
                </a:lnTo>
                <a:lnTo>
                  <a:pt x="801214" y="227179"/>
                </a:lnTo>
                <a:lnTo>
                  <a:pt x="783734" y="198364"/>
                </a:lnTo>
                <a:lnTo>
                  <a:pt x="763885" y="170718"/>
                </a:lnTo>
                <a:lnTo>
                  <a:pt x="741684" y="144395"/>
                </a:lnTo>
                <a:lnTo>
                  <a:pt x="717151" y="119550"/>
                </a:lnTo>
                <a:lnTo>
                  <a:pt x="690307" y="96335"/>
                </a:lnTo>
                <a:lnTo>
                  <a:pt x="661718" y="75305"/>
                </a:lnTo>
                <a:lnTo>
                  <a:pt x="632051" y="56893"/>
                </a:lnTo>
                <a:lnTo>
                  <a:pt x="601461" y="41082"/>
                </a:lnTo>
                <a:lnTo>
                  <a:pt x="570101" y="27858"/>
                </a:lnTo>
                <a:lnTo>
                  <a:pt x="538127" y="17205"/>
                </a:lnTo>
                <a:lnTo>
                  <a:pt x="505693" y="9109"/>
                </a:lnTo>
                <a:lnTo>
                  <a:pt x="472953" y="3552"/>
                </a:lnTo>
                <a:lnTo>
                  <a:pt x="440062" y="521"/>
                </a:lnTo>
                <a:lnTo>
                  <a:pt x="407175" y="0"/>
                </a:lnTo>
                <a:lnTo>
                  <a:pt x="374445" y="1973"/>
                </a:lnTo>
                <a:lnTo>
                  <a:pt x="342029" y="6425"/>
                </a:lnTo>
                <a:lnTo>
                  <a:pt x="310079" y="13341"/>
                </a:lnTo>
                <a:lnTo>
                  <a:pt x="278751" y="22706"/>
                </a:lnTo>
                <a:lnTo>
                  <a:pt x="248199" y="34503"/>
                </a:lnTo>
                <a:lnTo>
                  <a:pt x="218577" y="48719"/>
                </a:lnTo>
                <a:lnTo>
                  <a:pt x="190041" y="65337"/>
                </a:lnTo>
                <a:lnTo>
                  <a:pt x="162745" y="84342"/>
                </a:lnTo>
                <a:lnTo>
                  <a:pt x="136842" y="105719"/>
                </a:lnTo>
                <a:lnTo>
                  <a:pt x="112489" y="129453"/>
                </a:lnTo>
                <a:lnTo>
                  <a:pt x="89838" y="15552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88136" y="0"/>
            <a:ext cx="8055864" cy="6858000"/>
          </a:xfrm>
          <a:custGeom>
            <a:avLst/>
            <a:gdLst/>
            <a:ahLst/>
            <a:cxnLst/>
            <a:rect l="l" t="t" r="r" b="b"/>
            <a:pathLst>
              <a:path w="8055864" h="6858000">
                <a:moveTo>
                  <a:pt x="0" y="6858000"/>
                </a:moveTo>
                <a:lnTo>
                  <a:pt x="8055864" y="6858000"/>
                </a:lnTo>
                <a:lnTo>
                  <a:pt x="8055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12877" y="0"/>
            <a:ext cx="2106" cy="6858000"/>
          </a:xfrm>
          <a:custGeom>
            <a:avLst/>
            <a:gdLst/>
            <a:ahLst/>
            <a:cxnLst/>
            <a:rect l="l" t="t" r="r" b="b"/>
            <a:pathLst>
              <a:path w="2106" h="6858000">
                <a:moveTo>
                  <a:pt x="0" y="6858000"/>
                </a:moveTo>
                <a:lnTo>
                  <a:pt x="2106" y="6858000"/>
                </a:lnTo>
                <a:lnTo>
                  <a:pt x="210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35735" y="0"/>
            <a:ext cx="155447" cy="6858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14984" y="0"/>
            <a:ext cx="73151" cy="6858000"/>
          </a:xfrm>
          <a:custGeom>
            <a:avLst/>
            <a:gdLst/>
            <a:ahLst/>
            <a:cxnLst/>
            <a:rect l="l" t="t" r="r" b="b"/>
            <a:pathLst>
              <a:path w="73151" h="6858000">
                <a:moveTo>
                  <a:pt x="0" y="6858000"/>
                </a:moveTo>
                <a:lnTo>
                  <a:pt x="73151" y="6858000"/>
                </a:lnTo>
                <a:lnTo>
                  <a:pt x="73151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62812" y="341375"/>
            <a:ext cx="2919984" cy="1219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354324" y="341375"/>
            <a:ext cx="879348" cy="12192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14603" y="594463"/>
            <a:ext cx="7324991" cy="1997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0320">
              <a:lnSpc>
                <a:spcPts val="4535"/>
              </a:lnSpc>
              <a:spcBef>
                <a:spcPts val="226"/>
              </a:spcBef>
            </a:pPr>
            <a:r>
              <a:rPr sz="6450" spc="0" baseline="1336" dirty="0" smtClean="0">
                <a:solidFill>
                  <a:srgbClr val="562213"/>
                </a:solidFill>
                <a:latin typeface="Gill Sans MT"/>
                <a:cs typeface="Gill Sans MT"/>
              </a:rPr>
              <a:t>Definisi</a:t>
            </a:r>
            <a:r>
              <a:rPr sz="6450" spc="104" baseline="1348" dirty="0" smtClean="0">
                <a:solidFill>
                  <a:srgbClr val="562213"/>
                </a:solidFill>
                <a:latin typeface="Times New Roman"/>
                <a:cs typeface="Times New Roman"/>
              </a:rPr>
              <a:t> </a:t>
            </a:r>
            <a:r>
              <a:rPr sz="6450" spc="0" baseline="1336" dirty="0" smtClean="0">
                <a:solidFill>
                  <a:srgbClr val="562213"/>
                </a:solidFill>
                <a:latin typeface="Gill Sans MT"/>
                <a:cs typeface="Gill Sans MT"/>
              </a:rPr>
              <a:t>3.</a:t>
            </a:r>
            <a:endParaRPr sz="4300">
              <a:latin typeface="Gill Sans MT"/>
              <a:cs typeface="Gill Sans MT"/>
            </a:endParaRPr>
          </a:p>
          <a:p>
            <a:pPr marL="12700">
              <a:lnSpc>
                <a:spcPct val="100021"/>
              </a:lnSpc>
              <a:spcBef>
                <a:spcPts val="2393"/>
              </a:spcBef>
            </a:pPr>
            <a:r>
              <a:rPr sz="2400" spc="-300" dirty="0" smtClean="0">
                <a:latin typeface="Gill Sans MT"/>
                <a:cs typeface="Gill Sans MT"/>
              </a:rPr>
              <a:t>T</a:t>
            </a:r>
            <a:r>
              <a:rPr sz="2400" spc="0" dirty="0" smtClean="0">
                <a:latin typeface="Gill Sans MT"/>
                <a:cs typeface="Gill Sans MT"/>
              </a:rPr>
              <a:t>abel</a:t>
            </a:r>
            <a:r>
              <a:rPr sz="2400" spc="59" dirty="0" smtClean="0">
                <a:latin typeface="Times New Roman"/>
                <a:cs typeface="Times New Roman"/>
              </a:rPr>
              <a:t> </a:t>
            </a:r>
            <a:r>
              <a:rPr sz="2400" spc="-69" dirty="0" smtClean="0">
                <a:latin typeface="Gill Sans MT"/>
                <a:cs typeface="Gill Sans MT"/>
              </a:rPr>
              <a:t>k</a:t>
            </a:r>
            <a:r>
              <a:rPr sz="2400" spc="0" dirty="0" smtClean="0">
                <a:latin typeface="Gill Sans MT"/>
                <a:cs typeface="Gill Sans MT"/>
              </a:rPr>
              <a:t>ebenar</a:t>
            </a:r>
            <a:r>
              <a:rPr sz="2400" spc="-4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n</a:t>
            </a:r>
            <a:r>
              <a:rPr sz="2400" spc="6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adal</a:t>
            </a:r>
            <a:r>
              <a:rPr sz="2400" spc="-4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h</a:t>
            </a:r>
            <a:r>
              <a:rPr sz="2400" spc="6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suatu</a:t>
            </a:r>
            <a:r>
              <a:rPr sz="2400" spc="6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tabel</a:t>
            </a:r>
            <a:r>
              <a:rPr sz="2400" spc="6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yang</a:t>
            </a:r>
            <a:r>
              <a:rPr sz="2400" spc="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me</a:t>
            </a:r>
            <a:r>
              <a:rPr sz="2400" spc="-19" dirty="0" smtClean="0">
                <a:latin typeface="Gill Sans MT"/>
                <a:cs typeface="Gill Sans MT"/>
              </a:rPr>
              <a:t>n</a:t>
            </a:r>
            <a:r>
              <a:rPr sz="2400" spc="0" dirty="0" smtClean="0">
                <a:latin typeface="Gill Sans MT"/>
                <a:cs typeface="Gill Sans MT"/>
              </a:rPr>
              <a:t>unjuk</a:t>
            </a:r>
            <a:r>
              <a:rPr sz="2400" spc="4" dirty="0" smtClean="0">
                <a:latin typeface="Gill Sans MT"/>
                <a:cs typeface="Gill Sans MT"/>
              </a:rPr>
              <a:t>k</a:t>
            </a:r>
            <a:r>
              <a:rPr sz="2400" spc="0" dirty="0" smtClean="0">
                <a:latin typeface="Gill Sans MT"/>
                <a:cs typeface="Gill Sans MT"/>
              </a:rPr>
              <a:t>an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secara</a:t>
            </a:r>
            <a:r>
              <a:rPr sz="2400" spc="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si</a:t>
            </a:r>
            <a:r>
              <a:rPr sz="2400" spc="4" dirty="0" smtClean="0">
                <a:latin typeface="Gill Sans MT"/>
                <a:cs typeface="Gill Sans MT"/>
              </a:rPr>
              <a:t>t</a:t>
            </a:r>
            <a:r>
              <a:rPr sz="2400" spc="0" dirty="0" smtClean="0">
                <a:latin typeface="Gill Sans MT"/>
                <a:cs typeface="Gill Sans MT"/>
              </a:rPr>
              <a:t>em</a:t>
            </a:r>
            <a:r>
              <a:rPr sz="2400" spc="-9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tis</a:t>
            </a:r>
            <a:r>
              <a:rPr sz="2400" spc="5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satu</a:t>
            </a:r>
            <a:r>
              <a:rPr sz="2400" spc="6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demi</a:t>
            </a:r>
            <a:r>
              <a:rPr sz="2400" spc="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satu</a:t>
            </a:r>
            <a:r>
              <a:rPr sz="2400" spc="5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nila</a:t>
            </a:r>
            <a:r>
              <a:rPr sz="2400" spc="4" dirty="0" smtClean="0">
                <a:latin typeface="Gill Sans MT"/>
                <a:cs typeface="Gill Sans MT"/>
              </a:rPr>
              <a:t>i-</a:t>
            </a:r>
            <a:r>
              <a:rPr sz="2400" spc="0" dirty="0" smtClean="0">
                <a:latin typeface="Gill Sans MT"/>
                <a:cs typeface="Gill Sans MT"/>
              </a:rPr>
              <a:t>nilai</a:t>
            </a:r>
            <a:r>
              <a:rPr sz="2400" spc="44" dirty="0" smtClean="0">
                <a:latin typeface="Times New Roman"/>
                <a:cs typeface="Times New Roman"/>
              </a:rPr>
              <a:t> </a:t>
            </a:r>
            <a:r>
              <a:rPr sz="2400" spc="-69" dirty="0" smtClean="0">
                <a:latin typeface="Gill Sans MT"/>
                <a:cs typeface="Gill Sans MT"/>
              </a:rPr>
              <a:t>k</a:t>
            </a:r>
            <a:r>
              <a:rPr sz="2400" spc="0" dirty="0" smtClean="0">
                <a:latin typeface="Gill Sans MT"/>
                <a:cs typeface="Gill Sans MT"/>
              </a:rPr>
              <a:t>ebena</a:t>
            </a:r>
            <a:r>
              <a:rPr sz="2400" spc="-9" dirty="0" smtClean="0">
                <a:latin typeface="Gill Sans MT"/>
                <a:cs typeface="Gill Sans MT"/>
              </a:rPr>
              <a:t>r</a:t>
            </a:r>
            <a:r>
              <a:rPr sz="2400" spc="0" dirty="0" smtClean="0">
                <a:latin typeface="Gill Sans MT"/>
                <a:cs typeface="Gill Sans MT"/>
              </a:rPr>
              <a:t>an</a:t>
            </a:r>
            <a:r>
              <a:rPr sz="2400" spc="6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seb</a:t>
            </a:r>
            <a:r>
              <a:rPr sz="2400" spc="-9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g</a:t>
            </a:r>
            <a:r>
              <a:rPr sz="2400" spc="-9" dirty="0" smtClean="0">
                <a:latin typeface="Gill Sans MT"/>
                <a:cs typeface="Gill Sans MT"/>
              </a:rPr>
              <a:t>a</a:t>
            </a:r>
            <a:r>
              <a:rPr sz="2400" spc="0" dirty="0" smtClean="0">
                <a:latin typeface="Gill Sans MT"/>
                <a:cs typeface="Gill Sans MT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hasil</a:t>
            </a:r>
            <a:r>
              <a:rPr sz="2400" spc="64" dirty="0" smtClean="0">
                <a:latin typeface="Times New Roman"/>
                <a:cs typeface="Times New Roman"/>
              </a:rPr>
              <a:t> </a:t>
            </a:r>
            <a:r>
              <a:rPr sz="2400" spc="-75" dirty="0" smtClean="0">
                <a:latin typeface="Gill Sans MT"/>
                <a:cs typeface="Gill Sans MT"/>
              </a:rPr>
              <a:t>k</a:t>
            </a:r>
            <a:r>
              <a:rPr sz="2400" spc="0" dirty="0" smtClean="0">
                <a:latin typeface="Gill Sans MT"/>
                <a:cs typeface="Gill Sans MT"/>
              </a:rPr>
              <a:t>o</a:t>
            </a:r>
            <a:r>
              <a:rPr sz="2400" spc="-4" dirty="0" smtClean="0">
                <a:latin typeface="Gill Sans MT"/>
                <a:cs typeface="Gill Sans MT"/>
              </a:rPr>
              <a:t>m</a:t>
            </a:r>
            <a:r>
              <a:rPr sz="2400" spc="0" dirty="0" smtClean="0">
                <a:latin typeface="Gill Sans MT"/>
                <a:cs typeface="Gill Sans MT"/>
              </a:rPr>
              <a:t>binasi</a:t>
            </a:r>
            <a:r>
              <a:rPr sz="2400" spc="6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dari</a:t>
            </a:r>
            <a:r>
              <a:rPr sz="2400" spc="6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p</a:t>
            </a:r>
            <a:r>
              <a:rPr sz="2400" spc="-59" dirty="0" smtClean="0">
                <a:latin typeface="Gill Sans MT"/>
                <a:cs typeface="Gill Sans MT"/>
              </a:rPr>
              <a:t>r</a:t>
            </a:r>
            <a:r>
              <a:rPr sz="2400" spc="0" dirty="0" smtClean="0">
                <a:latin typeface="Gill Sans MT"/>
                <a:cs typeface="Gill Sans MT"/>
              </a:rPr>
              <a:t>op</a:t>
            </a:r>
            <a:r>
              <a:rPr sz="2400" spc="-9" dirty="0" smtClean="0">
                <a:latin typeface="Gill Sans MT"/>
                <a:cs typeface="Gill Sans MT"/>
              </a:rPr>
              <a:t>o</a:t>
            </a:r>
            <a:r>
              <a:rPr sz="2400" spc="0" dirty="0" smtClean="0">
                <a:latin typeface="Gill Sans MT"/>
                <a:cs typeface="Gill Sans MT"/>
              </a:rPr>
              <a:t>sis</a:t>
            </a:r>
            <a:r>
              <a:rPr sz="2400" spc="9" dirty="0" smtClean="0">
                <a:latin typeface="Gill Sans MT"/>
                <a:cs typeface="Gill Sans MT"/>
              </a:rPr>
              <a:t>i</a:t>
            </a:r>
            <a:r>
              <a:rPr sz="2400" spc="4" dirty="0" smtClean="0">
                <a:latin typeface="Gill Sans MT"/>
                <a:cs typeface="Gill Sans MT"/>
              </a:rPr>
              <a:t>-</a:t>
            </a:r>
            <a:r>
              <a:rPr sz="2400" spc="0" dirty="0" smtClean="0">
                <a:latin typeface="Gill Sans MT"/>
                <a:cs typeface="Gill Sans MT"/>
              </a:rPr>
              <a:t>p</a:t>
            </a:r>
            <a:r>
              <a:rPr sz="2400" spc="-59" dirty="0" smtClean="0">
                <a:latin typeface="Gill Sans MT"/>
                <a:cs typeface="Gill Sans MT"/>
              </a:rPr>
              <a:t>r</a:t>
            </a:r>
            <a:r>
              <a:rPr sz="2400" spc="0" dirty="0" smtClean="0">
                <a:latin typeface="Gill Sans MT"/>
                <a:cs typeface="Gill Sans MT"/>
              </a:rPr>
              <a:t>op</a:t>
            </a:r>
            <a:r>
              <a:rPr sz="2400" spc="-9" dirty="0" smtClean="0">
                <a:latin typeface="Gill Sans MT"/>
                <a:cs typeface="Gill Sans MT"/>
              </a:rPr>
              <a:t>o</a:t>
            </a:r>
            <a:r>
              <a:rPr sz="2400" spc="0" dirty="0" smtClean="0">
                <a:latin typeface="Gill Sans MT"/>
                <a:cs typeface="Gill Sans MT"/>
              </a:rPr>
              <a:t>sisi</a:t>
            </a:r>
            <a:r>
              <a:rPr sz="2400" spc="7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yang</a:t>
            </a:r>
            <a:r>
              <a:rPr sz="2400" spc="5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Gill Sans MT"/>
                <a:cs typeface="Gill Sans MT"/>
              </a:rPr>
              <a:t>sederhana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14603" y="3587497"/>
            <a:ext cx="672160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-300" baseline="1197" dirty="0" smtClean="0">
                <a:latin typeface="Gill Sans MT"/>
                <a:cs typeface="Gill Sans MT"/>
              </a:rPr>
              <a:t>T</a:t>
            </a:r>
            <a:r>
              <a:rPr sz="3600" spc="0" baseline="1197" dirty="0" smtClean="0">
                <a:latin typeface="Gill Sans MT"/>
                <a:cs typeface="Gill Sans MT"/>
              </a:rPr>
              <a:t>abel</a:t>
            </a:r>
            <a:r>
              <a:rPr sz="3600" spc="59" baseline="1207" dirty="0" smtClean="0">
                <a:latin typeface="Times New Roman"/>
                <a:cs typeface="Times New Roman"/>
              </a:rPr>
              <a:t> </a:t>
            </a:r>
            <a:r>
              <a:rPr sz="3600" spc="-69" baseline="1197" dirty="0" smtClean="0">
                <a:latin typeface="Gill Sans MT"/>
                <a:cs typeface="Gill Sans MT"/>
              </a:rPr>
              <a:t>k</a:t>
            </a:r>
            <a:r>
              <a:rPr sz="3600" spc="0" baseline="1197" dirty="0" smtClean="0">
                <a:latin typeface="Gill Sans MT"/>
                <a:cs typeface="Gill Sans MT"/>
              </a:rPr>
              <a:t>ebenar</a:t>
            </a:r>
            <a:r>
              <a:rPr sz="3600" spc="-4" baseline="1197" dirty="0" smtClean="0">
                <a:latin typeface="Gill Sans MT"/>
                <a:cs typeface="Gill Sans MT"/>
              </a:rPr>
              <a:t>a</a:t>
            </a:r>
            <a:r>
              <a:rPr sz="3600" spc="0" baseline="1197" dirty="0" smtClean="0">
                <a:latin typeface="Gill Sans MT"/>
                <a:cs typeface="Gill Sans MT"/>
              </a:rPr>
              <a:t>n</a:t>
            </a:r>
            <a:r>
              <a:rPr sz="3600" spc="64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d</a:t>
            </a:r>
            <a:r>
              <a:rPr sz="3600" spc="4" baseline="1197" dirty="0" smtClean="0">
                <a:latin typeface="Gill Sans MT"/>
                <a:cs typeface="Gill Sans MT"/>
              </a:rPr>
              <a:t>i</a:t>
            </a:r>
            <a:r>
              <a:rPr sz="3600" spc="0" baseline="1197" dirty="0" smtClean="0">
                <a:latin typeface="Gill Sans MT"/>
                <a:cs typeface="Gill Sans MT"/>
              </a:rPr>
              <a:t>per</a:t>
            </a:r>
            <a:r>
              <a:rPr sz="3600" spc="-69" baseline="1197" dirty="0" smtClean="0">
                <a:latin typeface="Gill Sans MT"/>
                <a:cs typeface="Gill Sans MT"/>
              </a:rPr>
              <a:t>k</a:t>
            </a:r>
            <a:r>
              <a:rPr sz="3600" spc="0" baseline="1197" dirty="0" smtClean="0">
                <a:latin typeface="Gill Sans MT"/>
                <a:cs typeface="Gill Sans MT"/>
              </a:rPr>
              <a:t>enalkan</a:t>
            </a:r>
            <a:r>
              <a:rPr sz="3600" spc="59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oleh</a:t>
            </a:r>
            <a:r>
              <a:rPr sz="3600" spc="64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E</a:t>
            </a:r>
            <a:r>
              <a:rPr sz="3600" spc="-9" baseline="1197" dirty="0" smtClean="0">
                <a:latin typeface="Gill Sans MT"/>
                <a:cs typeface="Gill Sans MT"/>
              </a:rPr>
              <a:t>m</a:t>
            </a:r>
            <a:r>
              <a:rPr sz="3600" spc="0" baseline="1197" dirty="0" smtClean="0">
                <a:latin typeface="Gill Sans MT"/>
                <a:cs typeface="Gill Sans MT"/>
              </a:rPr>
              <a:t>il</a:t>
            </a:r>
            <a:r>
              <a:rPr sz="3600" spc="64" baseline="1207" dirty="0" smtClean="0">
                <a:latin typeface="Times New Roman"/>
                <a:cs typeface="Times New Roman"/>
              </a:rPr>
              <a:t> </a:t>
            </a:r>
            <a:r>
              <a:rPr sz="3600" spc="-59" baseline="1197" dirty="0" smtClean="0">
                <a:latin typeface="Gill Sans MT"/>
                <a:cs typeface="Gill Sans MT"/>
              </a:rPr>
              <a:t>P</a:t>
            </a:r>
            <a:r>
              <a:rPr sz="3600" spc="0" baseline="1197" dirty="0" smtClean="0">
                <a:latin typeface="Gill Sans MT"/>
                <a:cs typeface="Gill Sans MT"/>
              </a:rPr>
              <a:t>ost</a:t>
            </a:r>
            <a:r>
              <a:rPr sz="3600" spc="69" baseline="1207" dirty="0" smtClean="0">
                <a:latin typeface="Times New Roman"/>
                <a:cs typeface="Times New Roman"/>
              </a:rPr>
              <a:t> </a:t>
            </a:r>
            <a:r>
              <a:rPr sz="3600" spc="4" baseline="1197" dirty="0" smtClean="0">
                <a:latin typeface="Gill Sans MT"/>
                <a:cs typeface="Gill Sans MT"/>
              </a:rPr>
              <a:t>(</a:t>
            </a:r>
            <a:r>
              <a:rPr sz="3600" spc="0" baseline="1197" dirty="0" smtClean="0">
                <a:latin typeface="Gill Sans MT"/>
                <a:cs typeface="Gill Sans MT"/>
              </a:rPr>
              <a:t>1897</a:t>
            </a:r>
            <a:r>
              <a:rPr sz="3600" spc="64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–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14603" y="3953257"/>
            <a:ext cx="779244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1954)</a:t>
            </a:r>
            <a:endParaRPr sz="2400">
              <a:latin typeface="Gill Sans MT"/>
              <a:cs typeface="Gill Sans MT"/>
            </a:endParaRPr>
          </a:p>
          <a:p>
            <a:pPr marL="12700" marR="19347">
              <a:lnSpc>
                <a:spcPct val="96638"/>
              </a:lnSpc>
            </a:pPr>
            <a:r>
              <a:rPr sz="2400" spc="0" dirty="0" smtClean="0">
                <a:latin typeface="Gill Sans MT"/>
                <a:cs typeface="Gill Sans MT"/>
              </a:rPr>
              <a:t>tahun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87271" y="3953257"/>
            <a:ext cx="3133070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816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dan</a:t>
            </a:r>
            <a:r>
              <a:rPr sz="3600" spc="59" baseline="1207" dirty="0" smtClean="0">
                <a:latin typeface="Times New Roman"/>
                <a:cs typeface="Times New Roman"/>
              </a:rPr>
              <a:t> </a:t>
            </a:r>
            <a:r>
              <a:rPr sz="3600" spc="-9" baseline="1197" dirty="0" smtClean="0">
                <a:latin typeface="Gill Sans MT"/>
                <a:cs typeface="Gill Sans MT"/>
              </a:rPr>
              <a:t>L</a:t>
            </a:r>
            <a:r>
              <a:rPr sz="3600" spc="0" baseline="1197" dirty="0" smtClean="0">
                <a:latin typeface="Gill Sans MT"/>
                <a:cs typeface="Gill Sans MT"/>
              </a:rPr>
              <a:t>udwig</a:t>
            </a:r>
            <a:r>
              <a:rPr sz="3600" spc="-229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Wit</a:t>
            </a:r>
            <a:r>
              <a:rPr sz="3600" spc="4" baseline="1197" dirty="0" smtClean="0">
                <a:latin typeface="Gill Sans MT"/>
                <a:cs typeface="Gill Sans MT"/>
              </a:rPr>
              <a:t>t</a:t>
            </a:r>
            <a:r>
              <a:rPr sz="3600" spc="0" baseline="1197" dirty="0" smtClean="0">
                <a:latin typeface="Gill Sans MT"/>
                <a:cs typeface="Gill Sans MT"/>
              </a:rPr>
              <a:t>genstein</a:t>
            </a:r>
            <a:endParaRPr sz="2400">
              <a:latin typeface="Gill Sans MT"/>
              <a:cs typeface="Gill Sans MT"/>
            </a:endParaRPr>
          </a:p>
          <a:p>
            <a:pPr marL="12700" marR="45720">
              <a:lnSpc>
                <a:spcPct val="96638"/>
              </a:lnSpc>
            </a:pPr>
            <a:r>
              <a:rPr sz="2400" spc="0" dirty="0" smtClean="0">
                <a:latin typeface="Gill Sans MT"/>
                <a:cs typeface="Gill Sans MT"/>
              </a:rPr>
              <a:t>1920.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32500" y="3953257"/>
            <a:ext cx="77924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(1889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26319" y="3953257"/>
            <a:ext cx="2235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–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62539" y="3953257"/>
            <a:ext cx="172763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5"/>
              </a:lnSpc>
              <a:spcBef>
                <a:spcPts val="128"/>
              </a:spcBef>
            </a:pPr>
            <a:r>
              <a:rPr sz="3600" spc="0" baseline="1197" dirty="0" smtClean="0">
                <a:latin typeface="Gill Sans MT"/>
                <a:cs typeface="Gill Sans MT"/>
              </a:rPr>
              <a:t>1951),</a:t>
            </a:r>
            <a:r>
              <a:rPr sz="3600" spc="-184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197" dirty="0" smtClean="0">
                <a:latin typeface="Gill Sans MT"/>
                <a:cs typeface="Gill Sans MT"/>
              </a:rPr>
              <a:t>sek</a:t>
            </a:r>
            <a:r>
              <a:rPr sz="3600" spc="4" baseline="1197" dirty="0" smtClean="0">
                <a:latin typeface="Gill Sans MT"/>
                <a:cs typeface="Gill Sans MT"/>
              </a:rPr>
              <a:t>i</a:t>
            </a:r>
            <a:r>
              <a:rPr sz="3600" spc="0" baseline="1197" dirty="0" smtClean="0">
                <a:latin typeface="Gill Sans MT"/>
                <a:cs typeface="Gill Sans MT"/>
              </a:rPr>
              <a:t>tar</a:t>
            </a:r>
            <a:endParaRPr sz="24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500" y="0"/>
                </a:lnTo>
                <a:lnTo>
                  <a:pt x="0" y="819393"/>
                </a:lnTo>
                <a:lnTo>
                  <a:pt x="500" y="819393"/>
                </a:lnTo>
                <a:lnTo>
                  <a:pt x="67707" y="816677"/>
                </a:lnTo>
                <a:lnTo>
                  <a:pt x="133418" y="808667"/>
                </a:lnTo>
                <a:lnTo>
                  <a:pt x="197423" y="795576"/>
                </a:lnTo>
                <a:lnTo>
                  <a:pt x="259509" y="777614"/>
                </a:lnTo>
                <a:lnTo>
                  <a:pt x="319466" y="754992"/>
                </a:lnTo>
                <a:lnTo>
                  <a:pt x="377083" y="727922"/>
                </a:lnTo>
                <a:lnTo>
                  <a:pt x="432150" y="696614"/>
                </a:lnTo>
                <a:lnTo>
                  <a:pt x="484455" y="661280"/>
                </a:lnTo>
                <a:lnTo>
                  <a:pt x="533788" y="622130"/>
                </a:lnTo>
                <a:lnTo>
                  <a:pt x="579937" y="579375"/>
                </a:lnTo>
                <a:lnTo>
                  <a:pt x="622692" y="533226"/>
                </a:lnTo>
                <a:lnTo>
                  <a:pt x="661842" y="483896"/>
                </a:lnTo>
                <a:lnTo>
                  <a:pt x="697175" y="431593"/>
                </a:lnTo>
                <a:lnTo>
                  <a:pt x="728482" y="376530"/>
                </a:lnTo>
                <a:lnTo>
                  <a:pt x="755551" y="318918"/>
                </a:lnTo>
                <a:lnTo>
                  <a:pt x="778171" y="258967"/>
                </a:lnTo>
                <a:lnTo>
                  <a:pt x="796132" y="196889"/>
                </a:lnTo>
                <a:lnTo>
                  <a:pt x="809222" y="132894"/>
                </a:lnTo>
                <a:lnTo>
                  <a:pt x="817231" y="67194"/>
                </a:lnTo>
                <a:lnTo>
                  <a:pt x="819947" y="0"/>
                </a:lnTo>
                <a:close/>
              </a:path>
            </a:pathLst>
          </a:custGeom>
          <a:solidFill>
            <a:srgbClr val="FEFAF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12" y="3566"/>
            <a:ext cx="819947" cy="819393"/>
          </a:xfrm>
          <a:custGeom>
            <a:avLst/>
            <a:gdLst/>
            <a:ahLst/>
            <a:cxnLst/>
            <a:rect l="l" t="t" r="r" b="b"/>
            <a:pathLst>
              <a:path w="819947" h="819393">
                <a:moveTo>
                  <a:pt x="819947" y="0"/>
                </a:moveTo>
                <a:lnTo>
                  <a:pt x="817231" y="67194"/>
                </a:lnTo>
                <a:lnTo>
                  <a:pt x="809222" y="132894"/>
                </a:lnTo>
                <a:lnTo>
                  <a:pt x="796132" y="196889"/>
                </a:lnTo>
                <a:lnTo>
                  <a:pt x="778171" y="258967"/>
                </a:lnTo>
                <a:lnTo>
                  <a:pt x="755551" y="318918"/>
                </a:lnTo>
                <a:lnTo>
                  <a:pt x="728482" y="376530"/>
                </a:lnTo>
                <a:lnTo>
                  <a:pt x="697175" y="431593"/>
                </a:lnTo>
                <a:lnTo>
                  <a:pt x="661842" y="483896"/>
                </a:lnTo>
                <a:lnTo>
                  <a:pt x="622692" y="533226"/>
                </a:lnTo>
                <a:lnTo>
                  <a:pt x="579937" y="579375"/>
                </a:lnTo>
                <a:lnTo>
                  <a:pt x="533788" y="622130"/>
                </a:lnTo>
                <a:lnTo>
                  <a:pt x="484455" y="661280"/>
                </a:lnTo>
                <a:lnTo>
                  <a:pt x="432150" y="696614"/>
                </a:lnTo>
                <a:lnTo>
                  <a:pt x="377083" y="727922"/>
                </a:lnTo>
                <a:lnTo>
                  <a:pt x="319466" y="754992"/>
                </a:lnTo>
                <a:lnTo>
                  <a:pt x="259509" y="777614"/>
                </a:lnTo>
                <a:lnTo>
                  <a:pt x="197423" y="795576"/>
                </a:lnTo>
                <a:lnTo>
                  <a:pt x="133418" y="808667"/>
                </a:lnTo>
                <a:lnTo>
                  <a:pt x="67707" y="816677"/>
                </a:lnTo>
                <a:lnTo>
                  <a:pt x="500" y="819393"/>
                </a:lnTo>
                <a:lnTo>
                  <a:pt x="333" y="819393"/>
                </a:lnTo>
                <a:lnTo>
                  <a:pt x="166" y="819393"/>
                </a:lnTo>
                <a:lnTo>
                  <a:pt x="0" y="819393"/>
                </a:lnTo>
                <a:lnTo>
                  <a:pt x="500" y="0"/>
                </a:lnTo>
                <a:lnTo>
                  <a:pt x="819947" y="0"/>
                </a:lnTo>
                <a:close/>
              </a:path>
            </a:pathLst>
          </a:custGeom>
          <a:ln w="3175">
            <a:solidFill>
              <a:srgbClr val="D2C3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8016" y="6096"/>
            <a:ext cx="1784603" cy="1783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8818" y="21092"/>
            <a:ext cx="1702141" cy="1702155"/>
          </a:xfrm>
          <a:custGeom>
            <a:avLst/>
            <a:gdLst/>
            <a:ahLst/>
            <a:cxnLst/>
            <a:rect l="l" t="t" r="r" b="b"/>
            <a:pathLst>
              <a:path w="1702141" h="1702155">
                <a:moveTo>
                  <a:pt x="0" y="851154"/>
                </a:moveTo>
                <a:lnTo>
                  <a:pt x="2821" y="781352"/>
                </a:lnTo>
                <a:lnTo>
                  <a:pt x="11139" y="713103"/>
                </a:lnTo>
                <a:lnTo>
                  <a:pt x="24734" y="646627"/>
                </a:lnTo>
                <a:lnTo>
                  <a:pt x="43388" y="582141"/>
                </a:lnTo>
                <a:lnTo>
                  <a:pt x="66881" y="519866"/>
                </a:lnTo>
                <a:lnTo>
                  <a:pt x="94995" y="460020"/>
                </a:lnTo>
                <a:lnTo>
                  <a:pt x="127510" y="402823"/>
                </a:lnTo>
                <a:lnTo>
                  <a:pt x="164207" y="348493"/>
                </a:lnTo>
                <a:lnTo>
                  <a:pt x="204869" y="297251"/>
                </a:lnTo>
                <a:lnTo>
                  <a:pt x="249274" y="249314"/>
                </a:lnTo>
                <a:lnTo>
                  <a:pt x="297205" y="204903"/>
                </a:lnTo>
                <a:lnTo>
                  <a:pt x="348443" y="164236"/>
                </a:lnTo>
                <a:lnTo>
                  <a:pt x="402768" y="127533"/>
                </a:lnTo>
                <a:lnTo>
                  <a:pt x="459961" y="95013"/>
                </a:lnTo>
                <a:lnTo>
                  <a:pt x="519804" y="66894"/>
                </a:lnTo>
                <a:lnTo>
                  <a:pt x="582077" y="43396"/>
                </a:lnTo>
                <a:lnTo>
                  <a:pt x="646561" y="24739"/>
                </a:lnTo>
                <a:lnTo>
                  <a:pt x="713038" y="11141"/>
                </a:lnTo>
                <a:lnTo>
                  <a:pt x="781289" y="2821"/>
                </a:lnTo>
                <a:lnTo>
                  <a:pt x="851093" y="0"/>
                </a:lnTo>
                <a:lnTo>
                  <a:pt x="920896" y="2821"/>
                </a:lnTo>
                <a:lnTo>
                  <a:pt x="989144" y="11141"/>
                </a:lnTo>
                <a:lnTo>
                  <a:pt x="1055619" y="24739"/>
                </a:lnTo>
                <a:lnTo>
                  <a:pt x="1120101" y="43396"/>
                </a:lnTo>
                <a:lnTo>
                  <a:pt x="1182371" y="66894"/>
                </a:lnTo>
                <a:lnTo>
                  <a:pt x="1242211" y="95013"/>
                </a:lnTo>
                <a:lnTo>
                  <a:pt x="1299401" y="127533"/>
                </a:lnTo>
                <a:lnTo>
                  <a:pt x="1353723" y="164236"/>
                </a:lnTo>
                <a:lnTo>
                  <a:pt x="1404957" y="204903"/>
                </a:lnTo>
                <a:lnTo>
                  <a:pt x="1452885" y="249314"/>
                </a:lnTo>
                <a:lnTo>
                  <a:pt x="1497287" y="297251"/>
                </a:lnTo>
                <a:lnTo>
                  <a:pt x="1537946" y="348493"/>
                </a:lnTo>
                <a:lnTo>
                  <a:pt x="1574641" y="402823"/>
                </a:lnTo>
                <a:lnTo>
                  <a:pt x="1607153" y="460020"/>
                </a:lnTo>
                <a:lnTo>
                  <a:pt x="1635265" y="519866"/>
                </a:lnTo>
                <a:lnTo>
                  <a:pt x="1658756" y="582141"/>
                </a:lnTo>
                <a:lnTo>
                  <a:pt x="1677409" y="646627"/>
                </a:lnTo>
                <a:lnTo>
                  <a:pt x="1691003" y="713103"/>
                </a:lnTo>
                <a:lnTo>
                  <a:pt x="1699320" y="781352"/>
                </a:lnTo>
                <a:lnTo>
                  <a:pt x="1702141" y="851154"/>
                </a:lnTo>
                <a:lnTo>
                  <a:pt x="1699320" y="920950"/>
                </a:lnTo>
                <a:lnTo>
                  <a:pt x="1691003" y="989192"/>
                </a:lnTo>
                <a:lnTo>
                  <a:pt x="1677409" y="1055661"/>
                </a:lnTo>
                <a:lnTo>
                  <a:pt x="1658756" y="1120138"/>
                </a:lnTo>
                <a:lnTo>
                  <a:pt x="1635265" y="1182404"/>
                </a:lnTo>
                <a:lnTo>
                  <a:pt x="1607153" y="1242241"/>
                </a:lnTo>
                <a:lnTo>
                  <a:pt x="1574641" y="1299428"/>
                </a:lnTo>
                <a:lnTo>
                  <a:pt x="1537946" y="1353747"/>
                </a:lnTo>
                <a:lnTo>
                  <a:pt x="1497287" y="1404979"/>
                </a:lnTo>
                <a:lnTo>
                  <a:pt x="1452885" y="1452905"/>
                </a:lnTo>
                <a:lnTo>
                  <a:pt x="1404957" y="1497306"/>
                </a:lnTo>
                <a:lnTo>
                  <a:pt x="1353723" y="1537963"/>
                </a:lnTo>
                <a:lnTo>
                  <a:pt x="1299401" y="1574657"/>
                </a:lnTo>
                <a:lnTo>
                  <a:pt x="1242211" y="1607169"/>
                </a:lnTo>
                <a:lnTo>
                  <a:pt x="1182371" y="1635280"/>
                </a:lnTo>
                <a:lnTo>
                  <a:pt x="1120101" y="1658771"/>
                </a:lnTo>
                <a:lnTo>
                  <a:pt x="1055619" y="1677423"/>
                </a:lnTo>
                <a:lnTo>
                  <a:pt x="989144" y="1691017"/>
                </a:lnTo>
                <a:lnTo>
                  <a:pt x="920896" y="1699334"/>
                </a:lnTo>
                <a:lnTo>
                  <a:pt x="851093" y="1702155"/>
                </a:lnTo>
                <a:lnTo>
                  <a:pt x="781289" y="1699334"/>
                </a:lnTo>
                <a:lnTo>
                  <a:pt x="713038" y="1691017"/>
                </a:lnTo>
                <a:lnTo>
                  <a:pt x="646561" y="1677423"/>
                </a:lnTo>
                <a:lnTo>
                  <a:pt x="582077" y="1658771"/>
                </a:lnTo>
                <a:lnTo>
                  <a:pt x="519804" y="1635280"/>
                </a:lnTo>
                <a:lnTo>
                  <a:pt x="459961" y="1607169"/>
                </a:lnTo>
                <a:lnTo>
                  <a:pt x="402768" y="1574657"/>
                </a:lnTo>
                <a:lnTo>
                  <a:pt x="348443" y="1537963"/>
                </a:lnTo>
                <a:lnTo>
                  <a:pt x="297205" y="1497306"/>
                </a:lnTo>
                <a:lnTo>
                  <a:pt x="249274" y="1452905"/>
                </a:lnTo>
                <a:lnTo>
                  <a:pt x="204869" y="1404979"/>
                </a:lnTo>
                <a:lnTo>
                  <a:pt x="164207" y="1353747"/>
                </a:lnTo>
                <a:lnTo>
                  <a:pt x="127510" y="1299428"/>
                </a:lnTo>
                <a:lnTo>
                  <a:pt x="94995" y="1242241"/>
                </a:lnTo>
                <a:lnTo>
                  <a:pt x="66881" y="1182404"/>
                </a:lnTo>
                <a:lnTo>
                  <a:pt x="43388" y="1120138"/>
                </a:lnTo>
                <a:lnTo>
                  <a:pt x="24734" y="1055661"/>
                </a:lnTo>
                <a:lnTo>
                  <a:pt x="11139" y="989192"/>
                </a:lnTo>
                <a:lnTo>
                  <a:pt x="2821" y="920950"/>
                </a:lnTo>
                <a:lnTo>
                  <a:pt x="0" y="851154"/>
                </a:lnTo>
                <a:close/>
              </a:path>
            </a:pathLst>
          </a:custGeom>
          <a:ln w="27304">
            <a:solidFill>
              <a:srgbClr val="FFF6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2211" y="1045464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7586" y="1615642"/>
            <a:ext cx="179297" cy="5463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7586" y="1050710"/>
            <a:ext cx="1116277" cy="1111319"/>
          </a:xfrm>
          <a:custGeom>
            <a:avLst/>
            <a:gdLst/>
            <a:ahLst/>
            <a:cxnLst/>
            <a:rect l="l" t="t" r="r" b="b"/>
            <a:pathLst>
              <a:path w="1116277" h="1111319">
                <a:moveTo>
                  <a:pt x="118225" y="204547"/>
                </a:moveTo>
                <a:lnTo>
                  <a:pt x="147889" y="170370"/>
                </a:lnTo>
                <a:lnTo>
                  <a:pt x="179768" y="139247"/>
                </a:lnTo>
                <a:lnTo>
                  <a:pt x="213657" y="111200"/>
                </a:lnTo>
                <a:lnTo>
                  <a:pt x="249357" y="86249"/>
                </a:lnTo>
                <a:lnTo>
                  <a:pt x="286665" y="64414"/>
                </a:lnTo>
                <a:lnTo>
                  <a:pt x="325379" y="45716"/>
                </a:lnTo>
                <a:lnTo>
                  <a:pt x="365298" y="30176"/>
                </a:lnTo>
                <a:lnTo>
                  <a:pt x="406220" y="17814"/>
                </a:lnTo>
                <a:lnTo>
                  <a:pt x="447942" y="8650"/>
                </a:lnTo>
                <a:lnTo>
                  <a:pt x="490265" y="2705"/>
                </a:lnTo>
                <a:lnTo>
                  <a:pt x="532984" y="0"/>
                </a:lnTo>
                <a:lnTo>
                  <a:pt x="575900" y="554"/>
                </a:lnTo>
                <a:lnTo>
                  <a:pt x="618809" y="4389"/>
                </a:lnTo>
                <a:lnTo>
                  <a:pt x="661511" y="11525"/>
                </a:lnTo>
                <a:lnTo>
                  <a:pt x="703803" y="21983"/>
                </a:lnTo>
                <a:lnTo>
                  <a:pt x="745484" y="35783"/>
                </a:lnTo>
                <a:lnTo>
                  <a:pt x="786352" y="52945"/>
                </a:lnTo>
                <a:lnTo>
                  <a:pt x="826205" y="73490"/>
                </a:lnTo>
                <a:lnTo>
                  <a:pt x="864842" y="97439"/>
                </a:lnTo>
                <a:lnTo>
                  <a:pt x="902060" y="124812"/>
                </a:lnTo>
                <a:lnTo>
                  <a:pt x="937000" y="155037"/>
                </a:lnTo>
                <a:lnTo>
                  <a:pt x="968915" y="187404"/>
                </a:lnTo>
                <a:lnTo>
                  <a:pt x="997780" y="221713"/>
                </a:lnTo>
                <a:lnTo>
                  <a:pt x="1023571" y="257760"/>
                </a:lnTo>
                <a:lnTo>
                  <a:pt x="1046263" y="295346"/>
                </a:lnTo>
                <a:lnTo>
                  <a:pt x="1065832" y="334269"/>
                </a:lnTo>
                <a:lnTo>
                  <a:pt x="1082252" y="374326"/>
                </a:lnTo>
                <a:lnTo>
                  <a:pt x="1095501" y="415318"/>
                </a:lnTo>
                <a:lnTo>
                  <a:pt x="1105552" y="457042"/>
                </a:lnTo>
                <a:lnTo>
                  <a:pt x="1112382" y="499296"/>
                </a:lnTo>
                <a:lnTo>
                  <a:pt x="1115965" y="541881"/>
                </a:lnTo>
                <a:lnTo>
                  <a:pt x="1116277" y="584594"/>
                </a:lnTo>
                <a:lnTo>
                  <a:pt x="1113294" y="627233"/>
                </a:lnTo>
                <a:lnTo>
                  <a:pt x="1106991" y="669599"/>
                </a:lnTo>
                <a:lnTo>
                  <a:pt x="1097343" y="711488"/>
                </a:lnTo>
                <a:lnTo>
                  <a:pt x="1084326" y="752700"/>
                </a:lnTo>
                <a:lnTo>
                  <a:pt x="1067915" y="793033"/>
                </a:lnTo>
                <a:lnTo>
                  <a:pt x="1048085" y="832286"/>
                </a:lnTo>
                <a:lnTo>
                  <a:pt x="1024813" y="870257"/>
                </a:lnTo>
                <a:lnTo>
                  <a:pt x="998072" y="906745"/>
                </a:lnTo>
                <a:lnTo>
                  <a:pt x="968408" y="940923"/>
                </a:lnTo>
                <a:lnTo>
                  <a:pt x="936530" y="972046"/>
                </a:lnTo>
                <a:lnTo>
                  <a:pt x="902641" y="1000093"/>
                </a:lnTo>
                <a:lnTo>
                  <a:pt x="866942" y="1025045"/>
                </a:lnTo>
                <a:lnTo>
                  <a:pt x="829635" y="1046881"/>
                </a:lnTo>
                <a:lnTo>
                  <a:pt x="790922" y="1065581"/>
                </a:lnTo>
                <a:lnTo>
                  <a:pt x="751005" y="1081123"/>
                </a:lnTo>
                <a:lnTo>
                  <a:pt x="710084" y="1093489"/>
                </a:lnTo>
                <a:lnTo>
                  <a:pt x="668363" y="1102657"/>
                </a:lnTo>
                <a:lnTo>
                  <a:pt x="626042" y="1108607"/>
                </a:lnTo>
                <a:lnTo>
                  <a:pt x="583323" y="1111319"/>
                </a:lnTo>
                <a:lnTo>
                  <a:pt x="540408" y="1110772"/>
                </a:lnTo>
                <a:lnTo>
                  <a:pt x="497499" y="1106945"/>
                </a:lnTo>
                <a:lnTo>
                  <a:pt x="454797" y="1099820"/>
                </a:lnTo>
                <a:lnTo>
                  <a:pt x="412504" y="1089374"/>
                </a:lnTo>
                <a:lnTo>
                  <a:pt x="370822" y="1075588"/>
                </a:lnTo>
                <a:lnTo>
                  <a:pt x="329953" y="1058441"/>
                </a:lnTo>
                <a:lnTo>
                  <a:pt x="290098" y="1037914"/>
                </a:lnTo>
                <a:lnTo>
                  <a:pt x="251458" y="1013985"/>
                </a:lnTo>
                <a:lnTo>
                  <a:pt x="214237" y="986634"/>
                </a:lnTo>
                <a:lnTo>
                  <a:pt x="179297" y="956404"/>
                </a:lnTo>
                <a:lnTo>
                  <a:pt x="147381" y="924033"/>
                </a:lnTo>
                <a:lnTo>
                  <a:pt x="118515" y="889722"/>
                </a:lnTo>
                <a:lnTo>
                  <a:pt x="92722" y="853672"/>
                </a:lnTo>
                <a:lnTo>
                  <a:pt x="70028" y="816084"/>
                </a:lnTo>
                <a:lnTo>
                  <a:pt x="50457" y="777159"/>
                </a:lnTo>
                <a:lnTo>
                  <a:pt x="34033" y="737099"/>
                </a:lnTo>
                <a:lnTo>
                  <a:pt x="20783" y="696105"/>
                </a:lnTo>
                <a:lnTo>
                  <a:pt x="10729" y="654377"/>
                </a:lnTo>
                <a:lnTo>
                  <a:pt x="3898" y="612118"/>
                </a:lnTo>
                <a:lnTo>
                  <a:pt x="313" y="569529"/>
                </a:lnTo>
                <a:lnTo>
                  <a:pt x="0" y="526810"/>
                </a:lnTo>
                <a:lnTo>
                  <a:pt x="2982" y="484163"/>
                </a:lnTo>
                <a:lnTo>
                  <a:pt x="9285" y="441789"/>
                </a:lnTo>
                <a:lnTo>
                  <a:pt x="18934" y="399889"/>
                </a:lnTo>
                <a:lnTo>
                  <a:pt x="31953" y="358665"/>
                </a:lnTo>
                <a:lnTo>
                  <a:pt x="48367" y="318317"/>
                </a:lnTo>
                <a:lnTo>
                  <a:pt x="68200" y="279048"/>
                </a:lnTo>
                <a:lnTo>
                  <a:pt x="91478" y="241057"/>
                </a:lnTo>
                <a:lnTo>
                  <a:pt x="118225" y="20454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962" y="1181142"/>
            <a:ext cx="855561" cy="850551"/>
          </a:xfrm>
          <a:custGeom>
            <a:avLst/>
            <a:gdLst/>
            <a:ahLst/>
            <a:cxnLst/>
            <a:rect l="l" t="t" r="r" b="b"/>
            <a:pathLst>
              <a:path w="855561" h="850551">
                <a:moveTo>
                  <a:pt x="89838" y="155527"/>
                </a:moveTo>
                <a:lnTo>
                  <a:pt x="69428" y="183390"/>
                </a:lnTo>
                <a:lnTo>
                  <a:pt x="51680" y="212396"/>
                </a:lnTo>
                <a:lnTo>
                  <a:pt x="36574" y="242392"/>
                </a:lnTo>
                <a:lnTo>
                  <a:pt x="24091" y="273222"/>
                </a:lnTo>
                <a:lnTo>
                  <a:pt x="14211" y="304733"/>
                </a:lnTo>
                <a:lnTo>
                  <a:pt x="6915" y="336771"/>
                </a:lnTo>
                <a:lnTo>
                  <a:pt x="2185" y="369181"/>
                </a:lnTo>
                <a:lnTo>
                  <a:pt x="0" y="401808"/>
                </a:lnTo>
                <a:lnTo>
                  <a:pt x="340" y="434500"/>
                </a:lnTo>
                <a:lnTo>
                  <a:pt x="3188" y="467101"/>
                </a:lnTo>
                <a:lnTo>
                  <a:pt x="8522" y="499458"/>
                </a:lnTo>
                <a:lnTo>
                  <a:pt x="16325" y="531416"/>
                </a:lnTo>
                <a:lnTo>
                  <a:pt x="26576" y="562820"/>
                </a:lnTo>
                <a:lnTo>
                  <a:pt x="39256" y="593518"/>
                </a:lnTo>
                <a:lnTo>
                  <a:pt x="54346" y="623354"/>
                </a:lnTo>
                <a:lnTo>
                  <a:pt x="71826" y="652175"/>
                </a:lnTo>
                <a:lnTo>
                  <a:pt x="91678" y="679825"/>
                </a:lnTo>
                <a:lnTo>
                  <a:pt x="113881" y="706151"/>
                </a:lnTo>
                <a:lnTo>
                  <a:pt x="138416" y="731000"/>
                </a:lnTo>
                <a:lnTo>
                  <a:pt x="165264" y="754215"/>
                </a:lnTo>
                <a:lnTo>
                  <a:pt x="193850" y="775245"/>
                </a:lnTo>
                <a:lnTo>
                  <a:pt x="223514" y="793657"/>
                </a:lnTo>
                <a:lnTo>
                  <a:pt x="254102" y="809468"/>
                </a:lnTo>
                <a:lnTo>
                  <a:pt x="285460" y="822692"/>
                </a:lnTo>
                <a:lnTo>
                  <a:pt x="317433" y="833345"/>
                </a:lnTo>
                <a:lnTo>
                  <a:pt x="349866" y="841442"/>
                </a:lnTo>
                <a:lnTo>
                  <a:pt x="382605" y="846998"/>
                </a:lnTo>
                <a:lnTo>
                  <a:pt x="415495" y="850029"/>
                </a:lnTo>
                <a:lnTo>
                  <a:pt x="448382" y="850551"/>
                </a:lnTo>
                <a:lnTo>
                  <a:pt x="481111" y="848577"/>
                </a:lnTo>
                <a:lnTo>
                  <a:pt x="513528" y="844125"/>
                </a:lnTo>
                <a:lnTo>
                  <a:pt x="545478" y="837209"/>
                </a:lnTo>
                <a:lnTo>
                  <a:pt x="576806" y="827844"/>
                </a:lnTo>
                <a:lnTo>
                  <a:pt x="607358" y="816047"/>
                </a:lnTo>
                <a:lnTo>
                  <a:pt x="636980" y="801831"/>
                </a:lnTo>
                <a:lnTo>
                  <a:pt x="665517" y="785213"/>
                </a:lnTo>
                <a:lnTo>
                  <a:pt x="692813" y="766208"/>
                </a:lnTo>
                <a:lnTo>
                  <a:pt x="718716" y="744831"/>
                </a:lnTo>
                <a:lnTo>
                  <a:pt x="743070" y="721098"/>
                </a:lnTo>
                <a:lnTo>
                  <a:pt x="765720" y="695023"/>
                </a:lnTo>
                <a:lnTo>
                  <a:pt x="786132" y="667144"/>
                </a:lnTo>
                <a:lnTo>
                  <a:pt x="803881" y="638124"/>
                </a:lnTo>
                <a:lnTo>
                  <a:pt x="818988" y="608119"/>
                </a:lnTo>
                <a:lnTo>
                  <a:pt x="831471" y="577281"/>
                </a:lnTo>
                <a:lnTo>
                  <a:pt x="841351" y="545765"/>
                </a:lnTo>
                <a:lnTo>
                  <a:pt x="848646" y="513726"/>
                </a:lnTo>
                <a:lnTo>
                  <a:pt x="853376" y="481315"/>
                </a:lnTo>
                <a:lnTo>
                  <a:pt x="855561" y="448689"/>
                </a:lnTo>
                <a:lnTo>
                  <a:pt x="855220" y="416000"/>
                </a:lnTo>
                <a:lnTo>
                  <a:pt x="852372" y="383403"/>
                </a:lnTo>
                <a:lnTo>
                  <a:pt x="847037" y="351052"/>
                </a:lnTo>
                <a:lnTo>
                  <a:pt x="839234" y="319099"/>
                </a:lnTo>
                <a:lnTo>
                  <a:pt x="828983" y="287701"/>
                </a:lnTo>
                <a:lnTo>
                  <a:pt x="816303" y="257009"/>
                </a:lnTo>
                <a:lnTo>
                  <a:pt x="801214" y="227179"/>
                </a:lnTo>
                <a:lnTo>
                  <a:pt x="783734" y="198364"/>
                </a:lnTo>
                <a:lnTo>
                  <a:pt x="763885" y="170718"/>
                </a:lnTo>
                <a:lnTo>
                  <a:pt x="741684" y="144395"/>
                </a:lnTo>
                <a:lnTo>
                  <a:pt x="717151" y="119550"/>
                </a:lnTo>
                <a:lnTo>
                  <a:pt x="690307" y="96335"/>
                </a:lnTo>
                <a:lnTo>
                  <a:pt x="661718" y="75305"/>
                </a:lnTo>
                <a:lnTo>
                  <a:pt x="632051" y="56893"/>
                </a:lnTo>
                <a:lnTo>
                  <a:pt x="601461" y="41082"/>
                </a:lnTo>
                <a:lnTo>
                  <a:pt x="570101" y="27858"/>
                </a:lnTo>
                <a:lnTo>
                  <a:pt x="538127" y="17205"/>
                </a:lnTo>
                <a:lnTo>
                  <a:pt x="505693" y="9109"/>
                </a:lnTo>
                <a:lnTo>
                  <a:pt x="472953" y="3552"/>
                </a:lnTo>
                <a:lnTo>
                  <a:pt x="440062" y="521"/>
                </a:lnTo>
                <a:lnTo>
                  <a:pt x="407175" y="0"/>
                </a:lnTo>
                <a:lnTo>
                  <a:pt x="374445" y="1973"/>
                </a:lnTo>
                <a:lnTo>
                  <a:pt x="342029" y="6425"/>
                </a:lnTo>
                <a:lnTo>
                  <a:pt x="310079" y="13341"/>
                </a:lnTo>
                <a:lnTo>
                  <a:pt x="278751" y="22706"/>
                </a:lnTo>
                <a:lnTo>
                  <a:pt x="248199" y="34503"/>
                </a:lnTo>
                <a:lnTo>
                  <a:pt x="218577" y="48719"/>
                </a:lnTo>
                <a:lnTo>
                  <a:pt x="190041" y="65337"/>
                </a:lnTo>
                <a:lnTo>
                  <a:pt x="162745" y="84342"/>
                </a:lnTo>
                <a:lnTo>
                  <a:pt x="136842" y="105719"/>
                </a:lnTo>
                <a:lnTo>
                  <a:pt x="112489" y="129453"/>
                </a:lnTo>
                <a:lnTo>
                  <a:pt x="89838" y="155527"/>
                </a:lnTo>
                <a:close/>
              </a:path>
            </a:pathLst>
          </a:custGeom>
          <a:ln w="7350">
            <a:solidFill>
              <a:srgbClr val="C6B79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88136" y="0"/>
            <a:ext cx="8055864" cy="6858000"/>
          </a:xfrm>
          <a:custGeom>
            <a:avLst/>
            <a:gdLst/>
            <a:ahLst/>
            <a:cxnLst/>
            <a:rect l="l" t="t" r="r" b="b"/>
            <a:pathLst>
              <a:path w="8055864" h="6858000">
                <a:moveTo>
                  <a:pt x="0" y="6858000"/>
                </a:moveTo>
                <a:lnTo>
                  <a:pt x="8055864" y="6858000"/>
                </a:lnTo>
                <a:lnTo>
                  <a:pt x="8055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12877" y="0"/>
            <a:ext cx="2106" cy="6858000"/>
          </a:xfrm>
          <a:custGeom>
            <a:avLst/>
            <a:gdLst/>
            <a:ahLst/>
            <a:cxnLst/>
            <a:rect l="l" t="t" r="r" b="b"/>
            <a:pathLst>
              <a:path w="2106" h="6858000">
                <a:moveTo>
                  <a:pt x="0" y="6858000"/>
                </a:moveTo>
                <a:lnTo>
                  <a:pt x="2106" y="6858000"/>
                </a:lnTo>
                <a:lnTo>
                  <a:pt x="210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35735" y="0"/>
            <a:ext cx="155447" cy="6858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14984" y="0"/>
            <a:ext cx="73151" cy="6858000"/>
          </a:xfrm>
          <a:custGeom>
            <a:avLst/>
            <a:gdLst/>
            <a:ahLst/>
            <a:cxnLst/>
            <a:rect l="l" t="t" r="r" b="b"/>
            <a:pathLst>
              <a:path w="73151" h="6858000">
                <a:moveTo>
                  <a:pt x="0" y="6858000"/>
                </a:moveTo>
                <a:lnTo>
                  <a:pt x="73151" y="6858000"/>
                </a:lnTo>
                <a:lnTo>
                  <a:pt x="73151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62812" y="341375"/>
            <a:ext cx="6926580" cy="1219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360920" y="341375"/>
            <a:ext cx="879348" cy="12192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14500" y="1428756"/>
            <a:ext cx="3571890" cy="370844"/>
          </a:xfrm>
          <a:custGeom>
            <a:avLst/>
            <a:gdLst/>
            <a:ahLst/>
            <a:cxnLst/>
            <a:rect l="l" t="t" r="r" b="b"/>
            <a:pathLst>
              <a:path w="3571890" h="370844">
                <a:moveTo>
                  <a:pt x="0" y="370844"/>
                </a:moveTo>
                <a:lnTo>
                  <a:pt x="3571890" y="370844"/>
                </a:lnTo>
                <a:lnTo>
                  <a:pt x="3571890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3890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86390" y="1428756"/>
            <a:ext cx="2000250" cy="370844"/>
          </a:xfrm>
          <a:custGeom>
            <a:avLst/>
            <a:gdLst/>
            <a:ahLst/>
            <a:cxnLst/>
            <a:rect l="l" t="t" r="r" b="b"/>
            <a:pathLst>
              <a:path w="2000250" h="370844">
                <a:moveTo>
                  <a:pt x="0" y="370844"/>
                </a:moveTo>
                <a:lnTo>
                  <a:pt x="2000250" y="370844"/>
                </a:lnTo>
                <a:lnTo>
                  <a:pt x="2000250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3890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714500" y="1799587"/>
            <a:ext cx="3571890" cy="370831"/>
          </a:xfrm>
          <a:custGeom>
            <a:avLst/>
            <a:gdLst/>
            <a:ahLst/>
            <a:cxnLst/>
            <a:rect l="l" t="t" r="r" b="b"/>
            <a:pathLst>
              <a:path w="3571890" h="370831">
                <a:moveTo>
                  <a:pt x="0" y="370831"/>
                </a:moveTo>
                <a:lnTo>
                  <a:pt x="3571890" y="370831"/>
                </a:lnTo>
                <a:lnTo>
                  <a:pt x="3571890" y="0"/>
                </a:lnTo>
                <a:lnTo>
                  <a:pt x="0" y="0"/>
                </a:lnTo>
                <a:lnTo>
                  <a:pt x="0" y="370831"/>
                </a:lnTo>
                <a:close/>
              </a:path>
            </a:pathLst>
          </a:custGeom>
          <a:solidFill>
            <a:srgbClr val="CEDC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86390" y="1799587"/>
            <a:ext cx="2000250" cy="370831"/>
          </a:xfrm>
          <a:custGeom>
            <a:avLst/>
            <a:gdLst/>
            <a:ahLst/>
            <a:cxnLst/>
            <a:rect l="l" t="t" r="r" b="b"/>
            <a:pathLst>
              <a:path w="2000250" h="370831">
                <a:moveTo>
                  <a:pt x="0" y="370831"/>
                </a:moveTo>
                <a:lnTo>
                  <a:pt x="2000250" y="370831"/>
                </a:lnTo>
                <a:lnTo>
                  <a:pt x="2000250" y="0"/>
                </a:lnTo>
                <a:lnTo>
                  <a:pt x="0" y="0"/>
                </a:lnTo>
                <a:lnTo>
                  <a:pt x="0" y="370831"/>
                </a:lnTo>
                <a:close/>
              </a:path>
            </a:pathLst>
          </a:custGeom>
          <a:solidFill>
            <a:srgbClr val="CEDC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714500" y="2170425"/>
            <a:ext cx="3571890" cy="370844"/>
          </a:xfrm>
          <a:custGeom>
            <a:avLst/>
            <a:gdLst/>
            <a:ahLst/>
            <a:cxnLst/>
            <a:rect l="l" t="t" r="r" b="b"/>
            <a:pathLst>
              <a:path w="3571890" h="370844">
                <a:moveTo>
                  <a:pt x="0" y="370844"/>
                </a:moveTo>
                <a:lnTo>
                  <a:pt x="3571890" y="370844"/>
                </a:lnTo>
                <a:lnTo>
                  <a:pt x="3571890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E8EE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86390" y="2170425"/>
            <a:ext cx="2000250" cy="370844"/>
          </a:xfrm>
          <a:custGeom>
            <a:avLst/>
            <a:gdLst/>
            <a:ahLst/>
            <a:cxnLst/>
            <a:rect l="l" t="t" r="r" b="b"/>
            <a:pathLst>
              <a:path w="2000250" h="370844">
                <a:moveTo>
                  <a:pt x="0" y="370844"/>
                </a:moveTo>
                <a:lnTo>
                  <a:pt x="2000250" y="370844"/>
                </a:lnTo>
                <a:lnTo>
                  <a:pt x="2000250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E8EE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14500" y="2541276"/>
            <a:ext cx="3571890" cy="370844"/>
          </a:xfrm>
          <a:custGeom>
            <a:avLst/>
            <a:gdLst/>
            <a:ahLst/>
            <a:cxnLst/>
            <a:rect l="l" t="t" r="r" b="b"/>
            <a:pathLst>
              <a:path w="3571890" h="370844">
                <a:moveTo>
                  <a:pt x="0" y="370844"/>
                </a:moveTo>
                <a:lnTo>
                  <a:pt x="3571890" y="370844"/>
                </a:lnTo>
                <a:lnTo>
                  <a:pt x="3571890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CEDC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286390" y="2541276"/>
            <a:ext cx="2000250" cy="370844"/>
          </a:xfrm>
          <a:custGeom>
            <a:avLst/>
            <a:gdLst/>
            <a:ahLst/>
            <a:cxnLst/>
            <a:rect l="l" t="t" r="r" b="b"/>
            <a:pathLst>
              <a:path w="2000250" h="370844">
                <a:moveTo>
                  <a:pt x="0" y="370844"/>
                </a:moveTo>
                <a:lnTo>
                  <a:pt x="2000250" y="370844"/>
                </a:lnTo>
                <a:lnTo>
                  <a:pt x="2000250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CEDC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714500" y="2912107"/>
            <a:ext cx="3571890" cy="370831"/>
          </a:xfrm>
          <a:custGeom>
            <a:avLst/>
            <a:gdLst/>
            <a:ahLst/>
            <a:cxnLst/>
            <a:rect l="l" t="t" r="r" b="b"/>
            <a:pathLst>
              <a:path w="3571890" h="370831">
                <a:moveTo>
                  <a:pt x="0" y="370831"/>
                </a:moveTo>
                <a:lnTo>
                  <a:pt x="3571890" y="370831"/>
                </a:lnTo>
                <a:lnTo>
                  <a:pt x="3571890" y="0"/>
                </a:lnTo>
                <a:lnTo>
                  <a:pt x="0" y="0"/>
                </a:lnTo>
                <a:lnTo>
                  <a:pt x="0" y="370831"/>
                </a:lnTo>
                <a:close/>
              </a:path>
            </a:pathLst>
          </a:custGeom>
          <a:solidFill>
            <a:srgbClr val="E8EE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86390" y="2912107"/>
            <a:ext cx="2000250" cy="370831"/>
          </a:xfrm>
          <a:custGeom>
            <a:avLst/>
            <a:gdLst/>
            <a:ahLst/>
            <a:cxnLst/>
            <a:rect l="l" t="t" r="r" b="b"/>
            <a:pathLst>
              <a:path w="2000250" h="370831">
                <a:moveTo>
                  <a:pt x="0" y="370831"/>
                </a:moveTo>
                <a:lnTo>
                  <a:pt x="2000250" y="370831"/>
                </a:lnTo>
                <a:lnTo>
                  <a:pt x="2000250" y="0"/>
                </a:lnTo>
                <a:lnTo>
                  <a:pt x="0" y="0"/>
                </a:lnTo>
                <a:lnTo>
                  <a:pt x="0" y="370831"/>
                </a:lnTo>
                <a:close/>
              </a:path>
            </a:pathLst>
          </a:custGeom>
          <a:solidFill>
            <a:srgbClr val="E8EE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714500" y="3282945"/>
            <a:ext cx="3571890" cy="370844"/>
          </a:xfrm>
          <a:custGeom>
            <a:avLst/>
            <a:gdLst/>
            <a:ahLst/>
            <a:cxnLst/>
            <a:rect l="l" t="t" r="r" b="b"/>
            <a:pathLst>
              <a:path w="3571890" h="370844">
                <a:moveTo>
                  <a:pt x="0" y="370844"/>
                </a:moveTo>
                <a:lnTo>
                  <a:pt x="3571890" y="370844"/>
                </a:lnTo>
                <a:lnTo>
                  <a:pt x="3571890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CEDC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286390" y="3282945"/>
            <a:ext cx="2000250" cy="370844"/>
          </a:xfrm>
          <a:custGeom>
            <a:avLst/>
            <a:gdLst/>
            <a:ahLst/>
            <a:cxnLst/>
            <a:rect l="l" t="t" r="r" b="b"/>
            <a:pathLst>
              <a:path w="2000250" h="370844">
                <a:moveTo>
                  <a:pt x="0" y="370844"/>
                </a:moveTo>
                <a:lnTo>
                  <a:pt x="2000250" y="370844"/>
                </a:lnTo>
                <a:lnTo>
                  <a:pt x="2000250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CEDC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286390" y="1422410"/>
            <a:ext cx="0" cy="2237719"/>
          </a:xfrm>
          <a:custGeom>
            <a:avLst/>
            <a:gdLst/>
            <a:ahLst/>
            <a:cxnLst/>
            <a:rect l="l" t="t" r="r" b="b"/>
            <a:pathLst>
              <a:path h="2237719">
                <a:moveTo>
                  <a:pt x="0" y="0"/>
                </a:moveTo>
                <a:lnTo>
                  <a:pt x="0" y="223771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708154" y="1799600"/>
            <a:ext cx="5584826" cy="0"/>
          </a:xfrm>
          <a:custGeom>
            <a:avLst/>
            <a:gdLst/>
            <a:ahLst/>
            <a:cxnLst/>
            <a:rect l="l" t="t" r="r" b="b"/>
            <a:pathLst>
              <a:path w="5584826">
                <a:moveTo>
                  <a:pt x="0" y="0"/>
                </a:moveTo>
                <a:lnTo>
                  <a:pt x="5584826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708154" y="2170419"/>
            <a:ext cx="5584826" cy="0"/>
          </a:xfrm>
          <a:custGeom>
            <a:avLst/>
            <a:gdLst/>
            <a:ahLst/>
            <a:cxnLst/>
            <a:rect l="l" t="t" r="r" b="b"/>
            <a:pathLst>
              <a:path w="5584826">
                <a:moveTo>
                  <a:pt x="0" y="0"/>
                </a:moveTo>
                <a:lnTo>
                  <a:pt x="558482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708154" y="2541270"/>
            <a:ext cx="5584826" cy="0"/>
          </a:xfrm>
          <a:custGeom>
            <a:avLst/>
            <a:gdLst/>
            <a:ahLst/>
            <a:cxnLst/>
            <a:rect l="l" t="t" r="r" b="b"/>
            <a:pathLst>
              <a:path w="5584826">
                <a:moveTo>
                  <a:pt x="0" y="0"/>
                </a:moveTo>
                <a:lnTo>
                  <a:pt x="558482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708154" y="2912120"/>
            <a:ext cx="5584826" cy="0"/>
          </a:xfrm>
          <a:custGeom>
            <a:avLst/>
            <a:gdLst/>
            <a:ahLst/>
            <a:cxnLst/>
            <a:rect l="l" t="t" r="r" b="b"/>
            <a:pathLst>
              <a:path w="5584826">
                <a:moveTo>
                  <a:pt x="0" y="0"/>
                </a:moveTo>
                <a:lnTo>
                  <a:pt x="558482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708154" y="3282939"/>
            <a:ext cx="5584826" cy="0"/>
          </a:xfrm>
          <a:custGeom>
            <a:avLst/>
            <a:gdLst/>
            <a:ahLst/>
            <a:cxnLst/>
            <a:rect l="l" t="t" r="r" b="b"/>
            <a:pathLst>
              <a:path w="5584826">
                <a:moveTo>
                  <a:pt x="0" y="0"/>
                </a:moveTo>
                <a:lnTo>
                  <a:pt x="558482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714500" y="1422410"/>
            <a:ext cx="0" cy="2237719"/>
          </a:xfrm>
          <a:custGeom>
            <a:avLst/>
            <a:gdLst/>
            <a:ahLst/>
            <a:cxnLst/>
            <a:rect l="l" t="t" r="r" b="b"/>
            <a:pathLst>
              <a:path h="2237719">
                <a:moveTo>
                  <a:pt x="0" y="0"/>
                </a:moveTo>
                <a:lnTo>
                  <a:pt x="0" y="223771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286640" y="1422410"/>
            <a:ext cx="0" cy="2237719"/>
          </a:xfrm>
          <a:custGeom>
            <a:avLst/>
            <a:gdLst/>
            <a:ahLst/>
            <a:cxnLst/>
            <a:rect l="l" t="t" r="r" b="b"/>
            <a:pathLst>
              <a:path h="2237719">
                <a:moveTo>
                  <a:pt x="0" y="0"/>
                </a:moveTo>
                <a:lnTo>
                  <a:pt x="0" y="223771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708154" y="1428750"/>
            <a:ext cx="5584826" cy="0"/>
          </a:xfrm>
          <a:custGeom>
            <a:avLst/>
            <a:gdLst/>
            <a:ahLst/>
            <a:cxnLst/>
            <a:rect l="l" t="t" r="r" b="b"/>
            <a:pathLst>
              <a:path w="5584826">
                <a:moveTo>
                  <a:pt x="0" y="0"/>
                </a:moveTo>
                <a:lnTo>
                  <a:pt x="558482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514603" y="594463"/>
            <a:ext cx="2201623" cy="5712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00"/>
              </a:lnSpc>
              <a:spcBef>
                <a:spcPts val="225"/>
              </a:spcBef>
            </a:pPr>
            <a:r>
              <a:rPr sz="4300" spc="-114" dirty="0" smtClean="0">
                <a:solidFill>
                  <a:srgbClr val="562213"/>
                </a:solidFill>
                <a:latin typeface="Gill Sans MT"/>
                <a:cs typeface="Gill Sans MT"/>
              </a:rPr>
              <a:t>P</a:t>
            </a:r>
            <a:r>
              <a:rPr sz="43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erangkai</a:t>
            </a:r>
            <a:endParaRPr sz="4300">
              <a:latin typeface="Gill Sans MT"/>
              <a:cs typeface="Gill Sans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62052" y="594463"/>
            <a:ext cx="1523205" cy="5712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00"/>
              </a:lnSpc>
              <a:spcBef>
                <a:spcPts val="225"/>
              </a:spcBef>
            </a:pPr>
            <a:r>
              <a:rPr sz="43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Logika</a:t>
            </a:r>
            <a:endParaRPr sz="4300">
              <a:latin typeface="Gill Sans MT"/>
              <a:cs typeface="Gill Sans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32595" y="594463"/>
            <a:ext cx="891478" cy="5712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00"/>
              </a:lnSpc>
              <a:spcBef>
                <a:spcPts val="225"/>
              </a:spcBef>
            </a:pPr>
            <a:r>
              <a:rPr sz="43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dan</a:t>
            </a:r>
            <a:endParaRPr sz="4300">
              <a:latin typeface="Gill Sans MT"/>
              <a:cs typeface="Gill Sans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68808" y="594463"/>
            <a:ext cx="1551726" cy="5712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00"/>
              </a:lnSpc>
              <a:spcBef>
                <a:spcPts val="225"/>
              </a:spcBef>
            </a:pPr>
            <a:r>
              <a:rPr sz="4300" spc="0" dirty="0" smtClean="0">
                <a:solidFill>
                  <a:srgbClr val="562213"/>
                </a:solidFill>
                <a:latin typeface="Gill Sans MT"/>
                <a:cs typeface="Gill Sans MT"/>
              </a:rPr>
              <a:t>simbol</a:t>
            </a:r>
            <a:endParaRPr sz="4300">
              <a:latin typeface="Gill Sans MT"/>
              <a:cs typeface="Gill Sans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14500" y="1428750"/>
            <a:ext cx="3571890" cy="3708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31775" marR="1231315" algn="ctr">
              <a:lnSpc>
                <a:spcPct val="96638"/>
              </a:lnSpc>
              <a:spcBef>
                <a:spcPts val="420"/>
              </a:spcBef>
            </a:pPr>
            <a:r>
              <a:rPr sz="1800" b="1" spc="-134" dirty="0" smtClean="0">
                <a:solidFill>
                  <a:srgbClr val="FFFFFF"/>
                </a:solidFill>
                <a:latin typeface="Gill Sans MT"/>
                <a:cs typeface="Gill Sans MT"/>
              </a:rPr>
              <a:t>P</a:t>
            </a:r>
            <a:r>
              <a:rPr sz="1800" b="1" spc="0" dirty="0" smtClean="0">
                <a:solidFill>
                  <a:srgbClr val="FFFFFF"/>
                </a:solidFill>
                <a:latin typeface="Gill Sans MT"/>
                <a:cs typeface="Gill Sans MT"/>
              </a:rPr>
              <a:t>erangkai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86390" y="1428750"/>
            <a:ext cx="2000250" cy="3708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24957">
              <a:lnSpc>
                <a:spcPct val="96638"/>
              </a:lnSpc>
              <a:spcBef>
                <a:spcPts val="420"/>
              </a:spcBef>
            </a:pPr>
            <a:r>
              <a:rPr sz="1800" b="1" spc="0" dirty="0" smtClean="0">
                <a:solidFill>
                  <a:srgbClr val="FFFFFF"/>
                </a:solidFill>
                <a:latin typeface="Gill Sans MT"/>
                <a:cs typeface="Gill Sans MT"/>
              </a:rPr>
              <a:t>S</a:t>
            </a:r>
            <a:r>
              <a:rPr sz="1800" b="1" spc="4" dirty="0" smtClean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1800" b="1" spc="0" dirty="0" smtClean="0">
                <a:solidFill>
                  <a:srgbClr val="FFFFFF"/>
                </a:solidFill>
                <a:latin typeface="Gill Sans MT"/>
                <a:cs typeface="Gill Sans MT"/>
              </a:rPr>
              <a:t>mbol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14500" y="1799594"/>
            <a:ext cx="3571890" cy="370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95">
              <a:lnSpc>
                <a:spcPct val="96638"/>
              </a:lnSpc>
              <a:spcBef>
                <a:spcPts val="420"/>
              </a:spcBef>
            </a:pPr>
            <a:r>
              <a:rPr sz="1800" spc="4" dirty="0" smtClean="0">
                <a:latin typeface="Gill Sans MT"/>
                <a:cs typeface="Gill Sans MT"/>
              </a:rPr>
              <a:t>D</a:t>
            </a:r>
            <a:r>
              <a:rPr sz="1800" spc="0" dirty="0" smtClean="0">
                <a:latin typeface="Gill Sans MT"/>
                <a:cs typeface="Gill Sans MT"/>
              </a:rPr>
              <a:t>an</a:t>
            </a:r>
            <a:r>
              <a:rPr sz="1800" spc="39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Gill Sans MT"/>
                <a:cs typeface="Gill Sans MT"/>
              </a:rPr>
              <a:t>(</a:t>
            </a:r>
            <a:r>
              <a:rPr sz="1800" i="1" spc="-4" dirty="0" smtClean="0">
                <a:latin typeface="Gill Sans MT"/>
                <a:cs typeface="Gill Sans MT"/>
              </a:rPr>
              <a:t>and</a:t>
            </a:r>
            <a:r>
              <a:rPr sz="1800" spc="0" dirty="0" smtClean="0">
                <a:latin typeface="Gill Sans MT"/>
                <a:cs typeface="Gill Sans MT"/>
              </a:rPr>
              <a:t>)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86390" y="1799594"/>
            <a:ext cx="2000250" cy="370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01471" marR="900800" algn="ctr">
              <a:lnSpc>
                <a:spcPct val="102091"/>
              </a:lnSpc>
              <a:spcBef>
                <a:spcPts val="295"/>
              </a:spcBef>
            </a:pPr>
            <a:r>
              <a:rPr sz="1800" spc="0" dirty="0" smtClean="0">
                <a:latin typeface="Symbol"/>
                <a:cs typeface="Symbol"/>
              </a:rPr>
              <a:t>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14500" y="2170419"/>
            <a:ext cx="3571890" cy="370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95">
              <a:lnSpc>
                <a:spcPct val="96638"/>
              </a:lnSpc>
              <a:spcBef>
                <a:spcPts val="420"/>
              </a:spcBef>
            </a:pPr>
            <a:r>
              <a:rPr sz="1800" spc="0" dirty="0" smtClean="0">
                <a:latin typeface="Gill Sans MT"/>
                <a:cs typeface="Gill Sans MT"/>
              </a:rPr>
              <a:t>Atau</a:t>
            </a:r>
            <a:r>
              <a:rPr sz="1800" spc="34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Gill Sans MT"/>
                <a:cs typeface="Gill Sans MT"/>
              </a:rPr>
              <a:t>(</a:t>
            </a:r>
            <a:r>
              <a:rPr sz="1800" i="1" spc="-4" dirty="0" smtClean="0">
                <a:latin typeface="Gill Sans MT"/>
                <a:cs typeface="Gill Sans MT"/>
              </a:rPr>
              <a:t>o</a:t>
            </a:r>
            <a:r>
              <a:rPr sz="1800" i="1" spc="0" dirty="0" smtClean="0">
                <a:latin typeface="Gill Sans MT"/>
                <a:cs typeface="Gill Sans MT"/>
              </a:rPr>
              <a:t>r</a:t>
            </a:r>
            <a:r>
              <a:rPr sz="1800" spc="0" dirty="0" smtClean="0">
                <a:latin typeface="Gill Sans MT"/>
                <a:cs typeface="Gill Sans MT"/>
              </a:rPr>
              <a:t>)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86390" y="2170419"/>
            <a:ext cx="2000250" cy="370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01448" marR="900592" algn="ctr">
              <a:lnSpc>
                <a:spcPct val="102091"/>
              </a:lnSpc>
              <a:spcBef>
                <a:spcPts val="295"/>
              </a:spcBef>
            </a:pPr>
            <a:r>
              <a:rPr sz="1800" spc="0" dirty="0" smtClean="0">
                <a:latin typeface="Symbol"/>
                <a:cs typeface="Symbol"/>
              </a:rPr>
              <a:t>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14500" y="2541270"/>
            <a:ext cx="3571890" cy="370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95">
              <a:lnSpc>
                <a:spcPct val="96638"/>
              </a:lnSpc>
              <a:spcBef>
                <a:spcPts val="420"/>
              </a:spcBef>
            </a:pPr>
            <a:r>
              <a:rPr sz="1800" spc="-4" dirty="0" smtClean="0">
                <a:latin typeface="Gill Sans MT"/>
                <a:cs typeface="Gill Sans MT"/>
              </a:rPr>
              <a:t>B</a:t>
            </a:r>
            <a:r>
              <a:rPr sz="1800" spc="0" dirty="0" smtClean="0">
                <a:latin typeface="Gill Sans MT"/>
                <a:cs typeface="Gill Sans MT"/>
              </a:rPr>
              <a:t>ukan</a:t>
            </a:r>
            <a:r>
              <a:rPr sz="1800" spc="39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Gill Sans MT"/>
                <a:cs typeface="Gill Sans MT"/>
              </a:rPr>
              <a:t>(</a:t>
            </a:r>
            <a:r>
              <a:rPr sz="1800" i="1" spc="0" dirty="0" smtClean="0">
                <a:latin typeface="Gill Sans MT"/>
                <a:cs typeface="Gill Sans MT"/>
              </a:rPr>
              <a:t>n</a:t>
            </a:r>
            <a:r>
              <a:rPr sz="1800" i="1" spc="-9" dirty="0" smtClean="0">
                <a:latin typeface="Gill Sans MT"/>
                <a:cs typeface="Gill Sans MT"/>
              </a:rPr>
              <a:t>o</a:t>
            </a:r>
            <a:r>
              <a:rPr sz="1800" i="1" spc="0" dirty="0" smtClean="0">
                <a:latin typeface="Gill Sans MT"/>
                <a:cs typeface="Gill Sans MT"/>
              </a:rPr>
              <a:t>t</a:t>
            </a:r>
            <a:r>
              <a:rPr sz="1800" spc="0" dirty="0" smtClean="0">
                <a:latin typeface="Gill Sans MT"/>
                <a:cs typeface="Gill Sans MT"/>
              </a:rPr>
              <a:t>)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86390" y="2541270"/>
            <a:ext cx="2000250" cy="370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07544" marR="906864" algn="ctr">
              <a:lnSpc>
                <a:spcPct val="102091"/>
              </a:lnSpc>
              <a:spcBef>
                <a:spcPts val="295"/>
              </a:spcBef>
            </a:pPr>
            <a:r>
              <a:rPr sz="1800" spc="0" dirty="0" smtClean="0">
                <a:latin typeface="Symbol"/>
                <a:cs typeface="Symbol"/>
              </a:rPr>
              <a:t>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14500" y="2912120"/>
            <a:ext cx="3571890" cy="3708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95">
              <a:lnSpc>
                <a:spcPct val="96638"/>
              </a:lnSpc>
              <a:spcBef>
                <a:spcPts val="420"/>
              </a:spcBef>
            </a:pPr>
            <a:r>
              <a:rPr sz="1800" spc="4" dirty="0" smtClean="0">
                <a:latin typeface="Gill Sans MT"/>
                <a:cs typeface="Gill Sans MT"/>
              </a:rPr>
              <a:t>J</a:t>
            </a:r>
            <a:r>
              <a:rPr sz="1800" spc="0" dirty="0" smtClean="0">
                <a:latin typeface="Gill Sans MT"/>
                <a:cs typeface="Gill Sans MT"/>
              </a:rPr>
              <a:t>ika.</a:t>
            </a:r>
            <a:r>
              <a:rPr sz="1800" spc="4" dirty="0" smtClean="0">
                <a:latin typeface="Gill Sans MT"/>
                <a:cs typeface="Gill Sans MT"/>
              </a:rPr>
              <a:t>.</a:t>
            </a:r>
            <a:r>
              <a:rPr sz="1800" spc="0" dirty="0" smtClean="0">
                <a:latin typeface="Gill Sans MT"/>
                <a:cs typeface="Gill Sans MT"/>
              </a:rPr>
              <a:t>.</a:t>
            </a:r>
            <a:r>
              <a:rPr sz="1800" spc="4" dirty="0" smtClean="0">
                <a:latin typeface="Gill Sans MT"/>
                <a:cs typeface="Gill Sans MT"/>
              </a:rPr>
              <a:t>m</a:t>
            </a:r>
            <a:r>
              <a:rPr sz="1800" spc="0" dirty="0" smtClean="0">
                <a:latin typeface="Gill Sans MT"/>
                <a:cs typeface="Gill Sans MT"/>
              </a:rPr>
              <a:t>aka..</a:t>
            </a:r>
            <a:r>
              <a:rPr sz="1800" spc="4" dirty="0" smtClean="0">
                <a:latin typeface="Gill Sans MT"/>
                <a:cs typeface="Gill Sans MT"/>
              </a:rPr>
              <a:t>.(</a:t>
            </a:r>
            <a:r>
              <a:rPr sz="1800" i="1" spc="0" dirty="0" smtClean="0">
                <a:latin typeface="Gill Sans MT"/>
                <a:cs typeface="Gill Sans MT"/>
              </a:rPr>
              <a:t>if</a:t>
            </a:r>
            <a:r>
              <a:rPr sz="1800" i="1" spc="4" dirty="0" smtClean="0">
                <a:latin typeface="Gill Sans MT"/>
                <a:cs typeface="Gill Sans MT"/>
              </a:rPr>
              <a:t>.</a:t>
            </a:r>
            <a:r>
              <a:rPr sz="1800" i="1" spc="0" dirty="0" smtClean="0">
                <a:latin typeface="Gill Sans MT"/>
                <a:cs typeface="Gill Sans MT"/>
              </a:rPr>
              <a:t>.</a:t>
            </a:r>
            <a:r>
              <a:rPr sz="1800" i="1" spc="4" dirty="0" smtClean="0">
                <a:latin typeface="Gill Sans MT"/>
                <a:cs typeface="Gill Sans MT"/>
              </a:rPr>
              <a:t>.</a:t>
            </a:r>
            <a:r>
              <a:rPr sz="1800" i="1" spc="0" dirty="0" smtClean="0">
                <a:latin typeface="Gill Sans MT"/>
                <a:cs typeface="Gill Sans MT"/>
              </a:rPr>
              <a:t>t</a:t>
            </a:r>
            <a:r>
              <a:rPr sz="1800" i="1" spc="-4" dirty="0" smtClean="0">
                <a:latin typeface="Gill Sans MT"/>
                <a:cs typeface="Gill Sans MT"/>
              </a:rPr>
              <a:t>h</a:t>
            </a:r>
            <a:r>
              <a:rPr sz="1800" i="1" spc="0" dirty="0" smtClean="0">
                <a:latin typeface="Gill Sans MT"/>
                <a:cs typeface="Gill Sans MT"/>
              </a:rPr>
              <a:t>en.</a:t>
            </a:r>
            <a:r>
              <a:rPr sz="1800" i="1" spc="4" dirty="0" smtClean="0">
                <a:latin typeface="Gill Sans MT"/>
                <a:cs typeface="Gill Sans MT"/>
              </a:rPr>
              <a:t>..</a:t>
            </a:r>
            <a:r>
              <a:rPr sz="1800" spc="0" dirty="0" smtClean="0">
                <a:latin typeface="Gill Sans MT"/>
                <a:cs typeface="Gill Sans MT"/>
              </a:rPr>
              <a:t>)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86390" y="2912120"/>
            <a:ext cx="2000250" cy="3708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57021" marR="857473" algn="ctr">
              <a:lnSpc>
                <a:spcPct val="102091"/>
              </a:lnSpc>
              <a:spcBef>
                <a:spcPts val="295"/>
              </a:spcBef>
            </a:pPr>
            <a:r>
              <a:rPr sz="1800" spc="0" dirty="0" smtClean="0">
                <a:latin typeface="Symbol"/>
                <a:cs typeface="Symbol"/>
              </a:rPr>
              <a:t>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14500" y="3282939"/>
            <a:ext cx="3571890" cy="370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95">
              <a:lnSpc>
                <a:spcPct val="96638"/>
              </a:lnSpc>
              <a:spcBef>
                <a:spcPts val="420"/>
              </a:spcBef>
            </a:pPr>
            <a:r>
              <a:rPr sz="1800" spc="4" dirty="0" smtClean="0">
                <a:latin typeface="Gill Sans MT"/>
                <a:cs typeface="Gill Sans MT"/>
              </a:rPr>
              <a:t>J</a:t>
            </a:r>
            <a:r>
              <a:rPr sz="1800" spc="0" dirty="0" smtClean="0">
                <a:latin typeface="Gill Sans MT"/>
                <a:cs typeface="Gill Sans MT"/>
              </a:rPr>
              <a:t>ika</a:t>
            </a:r>
            <a:r>
              <a:rPr sz="1800" spc="44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Gill Sans MT"/>
                <a:cs typeface="Gill Sans MT"/>
              </a:rPr>
              <a:t>d</a:t>
            </a:r>
            <a:r>
              <a:rPr sz="1800" spc="0" dirty="0" smtClean="0">
                <a:latin typeface="Gill Sans MT"/>
                <a:cs typeface="Gill Sans MT"/>
              </a:rPr>
              <a:t>an</a:t>
            </a:r>
            <a:r>
              <a:rPr sz="1800" spc="3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Gill Sans MT"/>
                <a:cs typeface="Gill Sans MT"/>
              </a:rPr>
              <a:t>ha</a:t>
            </a:r>
            <a:r>
              <a:rPr sz="1800" spc="-34" dirty="0" smtClean="0">
                <a:latin typeface="Gill Sans MT"/>
                <a:cs typeface="Gill Sans MT"/>
              </a:rPr>
              <a:t>n</a:t>
            </a:r>
            <a:r>
              <a:rPr sz="1800" spc="0" dirty="0" smtClean="0">
                <a:latin typeface="Gill Sans MT"/>
                <a:cs typeface="Gill Sans MT"/>
              </a:rPr>
              <a:t>ya</a:t>
            </a:r>
            <a:r>
              <a:rPr sz="1800" spc="4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Gill Sans MT"/>
                <a:cs typeface="Gill Sans MT"/>
              </a:rPr>
              <a:t>ji</a:t>
            </a:r>
            <a:r>
              <a:rPr sz="1800" spc="4" dirty="0" smtClean="0">
                <a:latin typeface="Gill Sans MT"/>
                <a:cs typeface="Gill Sans MT"/>
              </a:rPr>
              <a:t>k</a:t>
            </a:r>
            <a:r>
              <a:rPr sz="1800" spc="0" dirty="0" smtClean="0">
                <a:latin typeface="Gill Sans MT"/>
                <a:cs typeface="Gill Sans MT"/>
              </a:rPr>
              <a:t>a</a:t>
            </a:r>
            <a:r>
              <a:rPr sz="1800" spc="3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Gill Sans MT"/>
                <a:cs typeface="Gill Sans MT"/>
              </a:rPr>
              <a:t>(</a:t>
            </a:r>
            <a:r>
              <a:rPr sz="1800" i="1" spc="0" dirty="0" smtClean="0">
                <a:latin typeface="Gill Sans MT"/>
                <a:cs typeface="Gill Sans MT"/>
              </a:rPr>
              <a:t>if</a:t>
            </a:r>
            <a:r>
              <a:rPr sz="1800" i="1" spc="64" dirty="0" smtClean="0">
                <a:latin typeface="Times New Roman"/>
                <a:cs typeface="Times New Roman"/>
              </a:rPr>
              <a:t> </a:t>
            </a:r>
            <a:r>
              <a:rPr sz="1800" i="1" spc="0" dirty="0" smtClean="0">
                <a:latin typeface="Gill Sans MT"/>
                <a:cs typeface="Gill Sans MT"/>
              </a:rPr>
              <a:t>a</a:t>
            </a:r>
            <a:r>
              <a:rPr sz="1800" i="1" spc="-9" dirty="0" smtClean="0">
                <a:latin typeface="Gill Sans MT"/>
                <a:cs typeface="Gill Sans MT"/>
              </a:rPr>
              <a:t>n</a:t>
            </a:r>
            <a:r>
              <a:rPr sz="1800" i="1" spc="0" dirty="0" smtClean="0">
                <a:latin typeface="Gill Sans MT"/>
                <a:cs typeface="Gill Sans MT"/>
              </a:rPr>
              <a:t>d</a:t>
            </a:r>
            <a:r>
              <a:rPr sz="1800" i="1" spc="69" dirty="0" smtClean="0">
                <a:latin typeface="Times New Roman"/>
                <a:cs typeface="Times New Roman"/>
              </a:rPr>
              <a:t> </a:t>
            </a:r>
            <a:r>
              <a:rPr sz="1800" i="1" spc="0" dirty="0" smtClean="0">
                <a:latin typeface="Gill Sans MT"/>
                <a:cs typeface="Gill Sans MT"/>
              </a:rPr>
              <a:t>o</a:t>
            </a:r>
            <a:r>
              <a:rPr sz="1800" i="1" spc="-9" dirty="0" smtClean="0">
                <a:latin typeface="Gill Sans MT"/>
                <a:cs typeface="Gill Sans MT"/>
              </a:rPr>
              <a:t>n</a:t>
            </a:r>
            <a:r>
              <a:rPr sz="1800" i="1" spc="0" dirty="0" smtClean="0">
                <a:latin typeface="Gill Sans MT"/>
                <a:cs typeface="Gill Sans MT"/>
              </a:rPr>
              <a:t>ly</a:t>
            </a:r>
            <a:r>
              <a:rPr sz="1800" i="1" spc="59" dirty="0" smtClean="0">
                <a:latin typeface="Times New Roman"/>
                <a:cs typeface="Times New Roman"/>
              </a:rPr>
              <a:t> </a:t>
            </a:r>
            <a:r>
              <a:rPr sz="1800" i="1" spc="0" dirty="0" smtClean="0">
                <a:latin typeface="Gill Sans MT"/>
                <a:cs typeface="Gill Sans MT"/>
              </a:rPr>
              <a:t>i</a:t>
            </a:r>
            <a:r>
              <a:rPr sz="1800" i="1" spc="9" dirty="0" smtClean="0">
                <a:latin typeface="Gill Sans MT"/>
                <a:cs typeface="Gill Sans MT"/>
              </a:rPr>
              <a:t>f</a:t>
            </a:r>
            <a:r>
              <a:rPr sz="1800" spc="0" dirty="0" smtClean="0">
                <a:latin typeface="Gill Sans MT"/>
                <a:cs typeface="Gill Sans MT"/>
              </a:rPr>
              <a:t>)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286390" y="3282939"/>
            <a:ext cx="2000250" cy="370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52457" marR="849465" algn="ctr">
              <a:lnSpc>
                <a:spcPct val="102091"/>
              </a:lnSpc>
              <a:spcBef>
                <a:spcPts val="295"/>
              </a:spcBef>
            </a:pPr>
            <a:r>
              <a:rPr sz="1800" spc="0" dirty="0" smtClean="0">
                <a:latin typeface="Symbol"/>
                <a:cs typeface="Symbol"/>
              </a:rPr>
              <a:t></a:t>
            </a:r>
            <a:endParaRPr sz="18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6FC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987</Words>
  <Application>Microsoft Office PowerPoint</Application>
  <PresentationFormat>On-screen Show (4:3)</PresentationFormat>
  <Paragraphs>320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uni marlinda</cp:lastModifiedBy>
  <cp:revision>1</cp:revision>
  <dcterms:modified xsi:type="dcterms:W3CDTF">2020-03-26T14:42:15Z</dcterms:modified>
</cp:coreProperties>
</file>