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C2F6-F101-458C-AA94-48EE6A19EB70}" type="datetimeFigureOut">
              <a:rPr lang="id-ID" smtClean="0"/>
              <a:t>07/05/2020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0D84B-4527-4CEB-8190-BCB312890CB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tanikode.com/tutorial/java/" TargetMode="External"/><Relationship Id="rId2" Type="http://schemas.openxmlformats.org/officeDocument/2006/relationships/hyperlink" Target="https://www.w3schools.com/java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uniailkom.com/tutorial-belajar-bahasa-pemrograman-java-untuk-pemul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Java User Input (Scanner)</a:t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HELDA YUDIASTUTI,M.KOM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Java User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dirty="0" smtClean="0"/>
              <a:t> Class Scanner digunakan untuk mendapatkan input pengguna, dan ditemukan dalam paket java.util.</a:t>
            </a:r>
          </a:p>
          <a:p>
            <a:pPr algn="just"/>
            <a:r>
              <a:rPr lang="id-ID" dirty="0" smtClean="0"/>
              <a:t>Untuk </a:t>
            </a:r>
            <a:r>
              <a:rPr lang="id-ID" dirty="0"/>
              <a:t>menggunakan </a:t>
            </a:r>
            <a:r>
              <a:rPr lang="id-ID" dirty="0" smtClean="0"/>
              <a:t>Class Scanner </a:t>
            </a:r>
            <a:r>
              <a:rPr lang="id-ID" dirty="0" smtClean="0"/>
              <a:t>, </a:t>
            </a:r>
            <a:r>
              <a:rPr lang="id-ID" dirty="0"/>
              <a:t>buat objek kelas dan gunakan salah satu metode yang tersedia yang ditemukan dalam dokumentasi kelas Pemindai. Dalam contoh kita, kita akan menggunakan metode nextLine (), yang digunakan untuk membaca Strings: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Contoh: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6429420" cy="4318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572139"/>
            <a:ext cx="2357454" cy="1191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id-ID" dirty="0" smtClean="0"/>
              <a:t>Jenis Input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357982"/>
          </a:xfrm>
        </p:spPr>
        <p:txBody>
          <a:bodyPr>
            <a:normAutofit lnSpcReduction="10000"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pPr algn="just"/>
            <a:r>
              <a:rPr lang="id-ID" dirty="0" smtClean="0"/>
              <a:t/>
            </a:r>
            <a:br>
              <a:rPr lang="id-ID" dirty="0" smtClean="0"/>
            </a:br>
            <a:r>
              <a:rPr lang="id-ID" sz="3000" dirty="0"/>
              <a:t>Dalam contoh di bawah ini, kami menggunakan metode berbeda untuk membaca data dari berbagai jenis: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358114" cy="445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643710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Contoh</a:t>
            </a:r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5857916" cy="56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5569" y="785794"/>
            <a:ext cx="286702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Catatan: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Jika Anda memasukkan input yang salah (mis. Teks dalam input numerik), Anda akan mendapatkan pesan pengecualian / kesalahan (seperti "InputMismatchException").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Exercises: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Bagaimana belajar java melalui kuliah online?  tuliskan pengalaman anda baik suka maupun duka selama kuliah dirumah saja selama pandemik corona ini?</a:t>
            </a:r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Referensi website tutorial java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hlinkClick r:id="rId2"/>
              </a:rPr>
              <a:t>https://www.w3schools.com/java/default.asp</a:t>
            </a:r>
            <a:endParaRPr lang="id-ID" dirty="0" smtClean="0"/>
          </a:p>
          <a:p>
            <a:r>
              <a:rPr lang="id-ID" dirty="0" smtClean="0">
                <a:hlinkClick r:id="rId3"/>
              </a:rPr>
              <a:t>https://www.petanikode.com/tutorial/java/</a:t>
            </a:r>
            <a:endParaRPr lang="id-ID" dirty="0" smtClean="0"/>
          </a:p>
          <a:p>
            <a:r>
              <a:rPr lang="id-ID" dirty="0" smtClean="0">
                <a:hlinkClick r:id="rId4"/>
              </a:rPr>
              <a:t>https://www.duniailkom.com/tutorial-belajar-bahasa-pemrograman-java-untuk-pemula/</a:t>
            </a:r>
            <a:endParaRPr lang="id-ID" dirty="0" smtClean="0"/>
          </a:p>
          <a:p>
            <a:endParaRPr lang="id-ID" dirty="0"/>
          </a:p>
          <a:p>
            <a:pPr marL="0" indent="0" algn="just">
              <a:buNone/>
            </a:pPr>
            <a:r>
              <a:rPr lang="id-ID" dirty="0" smtClean="0"/>
              <a:t>Link diatas dapat anda jadikan referensi kuliah online jika ingin memperdalam bahasa perograman java. Semoga bermanfaat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149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Java User Input (Scanner) </vt:lpstr>
      <vt:lpstr>Java User Input</vt:lpstr>
      <vt:lpstr>Slide 3</vt:lpstr>
      <vt:lpstr>Jenis Input</vt:lpstr>
      <vt:lpstr>Slide 5</vt:lpstr>
      <vt:lpstr>Catatan:</vt:lpstr>
      <vt:lpstr>Exercises:</vt:lpstr>
      <vt:lpstr>Referensi website tutorial java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 User Input (Scanner) </dc:title>
  <dc:creator>7</dc:creator>
  <cp:lastModifiedBy>7</cp:lastModifiedBy>
  <cp:revision>2</cp:revision>
  <dcterms:created xsi:type="dcterms:W3CDTF">2020-05-07T03:46:30Z</dcterms:created>
  <dcterms:modified xsi:type="dcterms:W3CDTF">2020-05-07T13:36:37Z</dcterms:modified>
</cp:coreProperties>
</file>