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55D3-39EC-43B2-ADD2-8B68A2EDD354}" type="datetimeFigureOut">
              <a:rPr lang="id-ID" smtClean="0"/>
              <a:t>29/04/2020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4E26-D2A5-4784-BF2C-6F820D870F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55D3-39EC-43B2-ADD2-8B68A2EDD354}" type="datetimeFigureOut">
              <a:rPr lang="id-ID" smtClean="0"/>
              <a:t>29/04/2020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4E26-D2A5-4784-BF2C-6F820D870F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55D3-39EC-43B2-ADD2-8B68A2EDD354}" type="datetimeFigureOut">
              <a:rPr lang="id-ID" smtClean="0"/>
              <a:t>29/04/2020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4E26-D2A5-4784-BF2C-6F820D870F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55D3-39EC-43B2-ADD2-8B68A2EDD354}" type="datetimeFigureOut">
              <a:rPr lang="id-ID" smtClean="0"/>
              <a:t>29/04/2020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4E26-D2A5-4784-BF2C-6F820D870F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55D3-39EC-43B2-ADD2-8B68A2EDD354}" type="datetimeFigureOut">
              <a:rPr lang="id-ID" smtClean="0"/>
              <a:t>29/04/2020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4E26-D2A5-4784-BF2C-6F820D870F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55D3-39EC-43B2-ADD2-8B68A2EDD354}" type="datetimeFigureOut">
              <a:rPr lang="id-ID" smtClean="0"/>
              <a:t>29/04/2020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4E26-D2A5-4784-BF2C-6F820D870F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55D3-39EC-43B2-ADD2-8B68A2EDD354}" type="datetimeFigureOut">
              <a:rPr lang="id-ID" smtClean="0"/>
              <a:t>29/04/2020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4E26-D2A5-4784-BF2C-6F820D870F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55D3-39EC-43B2-ADD2-8B68A2EDD354}" type="datetimeFigureOut">
              <a:rPr lang="id-ID" smtClean="0"/>
              <a:t>29/04/2020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4E26-D2A5-4784-BF2C-6F820D870F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55D3-39EC-43B2-ADD2-8B68A2EDD354}" type="datetimeFigureOut">
              <a:rPr lang="id-ID" smtClean="0"/>
              <a:t>29/04/2020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4E26-D2A5-4784-BF2C-6F820D870F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55D3-39EC-43B2-ADD2-8B68A2EDD354}" type="datetimeFigureOut">
              <a:rPr lang="id-ID" smtClean="0"/>
              <a:t>29/04/2020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4E26-D2A5-4784-BF2C-6F820D870F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55D3-39EC-43B2-ADD2-8B68A2EDD354}" type="datetimeFigureOut">
              <a:rPr lang="id-ID" smtClean="0"/>
              <a:t>29/04/2020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4E26-D2A5-4784-BF2C-6F820D870F0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555D3-39EC-43B2-ADD2-8B68A2EDD354}" type="datetimeFigureOut">
              <a:rPr lang="id-ID" smtClean="0"/>
              <a:t>29/04/2020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D4E26-D2A5-4784-BF2C-6F820D870F06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Java Inheritance</a:t>
            </a:r>
            <a:br>
              <a:rPr lang="id-ID" dirty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Java Inheritance (Subclass and </a:t>
            </a:r>
            <a:r>
              <a:rPr lang="en-US" dirty="0" err="1"/>
              <a:t>Superclass</a:t>
            </a:r>
            <a:r>
              <a:rPr lang="en-US" dirty="0"/>
              <a:t>)</a:t>
            </a:r>
            <a:br>
              <a:rPr lang="en-US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Di Java, dimungkinkan untuk mewarisi atribut dan metode dari satu kelas ke kelas lain. Kita mengelompokkan "konsep pewarisan" ke dalam dua kategori:</a:t>
            </a:r>
          </a:p>
          <a:p>
            <a:pPr algn="just">
              <a:buFont typeface="Wingdings" pitchFamily="2" charset="2"/>
              <a:buChar char="q"/>
            </a:pPr>
            <a:r>
              <a:rPr lang="id-ID" dirty="0" smtClean="0"/>
              <a:t>Subclass (child) - kelas yang mewarisi dari kelas lain </a:t>
            </a:r>
          </a:p>
          <a:p>
            <a:pPr algn="just">
              <a:buFont typeface="Wingdings" pitchFamily="2" charset="2"/>
              <a:buChar char="q"/>
            </a:pPr>
            <a:r>
              <a:rPr lang="id-ID" dirty="0" smtClean="0"/>
              <a:t>superclass (parent) - kelas yang diwarisi dari kelas lain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id-ID" dirty="0" smtClean="0"/>
              <a:t>Untuk </a:t>
            </a:r>
            <a:r>
              <a:rPr lang="id-ID" dirty="0"/>
              <a:t>mewarisi dari kelas, gunakan kata kunci extends</a:t>
            </a:r>
            <a:r>
              <a:rPr lang="id-ID" dirty="0" smtClean="0"/>
              <a:t>.</a:t>
            </a:r>
          </a:p>
          <a:p>
            <a:pPr algn="just"/>
            <a:r>
              <a:rPr lang="id-ID" dirty="0" smtClean="0"/>
              <a:t>Pada </a:t>
            </a:r>
            <a:r>
              <a:rPr lang="id-ID" dirty="0"/>
              <a:t>contoh di bawah ini, kelas Mobil (subkelas) mewarisi atribut dan metode dari kelas Kendaraan (superclass):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214686"/>
            <a:ext cx="6088833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3571876"/>
            <a:ext cx="194726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 rot="16200000">
            <a:off x="1678761" y="1821644"/>
            <a:ext cx="3571900" cy="621510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Apakah Anda memperhatikan pengubah yang di </a:t>
            </a:r>
            <a:r>
              <a:rPr lang="id-ID" dirty="0" smtClean="0">
                <a:solidFill>
                  <a:srgbClr val="FF0000"/>
                </a:solidFill>
              </a:rPr>
              <a:t>protected</a:t>
            </a:r>
            <a:r>
              <a:rPr lang="id-ID" dirty="0" smtClean="0"/>
              <a:t> di Kendaraan? </a:t>
            </a:r>
          </a:p>
          <a:p>
            <a:pPr algn="just"/>
            <a:r>
              <a:rPr lang="id-ID" dirty="0" smtClean="0"/>
              <a:t>Kita menetapkan atribut merek di Kendaraan ke pengubah akses yang di</a:t>
            </a:r>
            <a:r>
              <a:rPr lang="id-ID" dirty="0" smtClean="0">
                <a:solidFill>
                  <a:srgbClr val="FF0000"/>
                </a:solidFill>
              </a:rPr>
              <a:t> protected</a:t>
            </a:r>
            <a:r>
              <a:rPr lang="id-ID" dirty="0" smtClean="0"/>
              <a:t>. Jika disetel ke pribadi, kelas Mobil tidak akan dapat mengaksesnya. </a:t>
            </a:r>
          </a:p>
          <a:p>
            <a:pPr algn="just"/>
            <a:r>
              <a:rPr lang="id-ID" dirty="0" smtClean="0"/>
              <a:t>Mengapa Dan Kapan Menggunakan “Inheritance"? </a:t>
            </a:r>
          </a:p>
          <a:p>
            <a:pPr algn="just"/>
            <a:r>
              <a:rPr lang="id-ID" dirty="0" smtClean="0"/>
              <a:t>Berguna untuk penggunaan kembali kode: menggunakan kembali atribut dan metode dari kelas yang ada saat Anda membuat kelas baru.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>Kata Kunci terakhir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Jika </a:t>
            </a:r>
            <a:r>
              <a:rPr lang="id-ID" dirty="0"/>
              <a:t>Anda tidak ingin kelas lain mewarisi dari suatu kelas, gunakan kata kunci terakhir</a:t>
            </a:r>
            <a:r>
              <a:rPr lang="id-ID" dirty="0" smtClean="0"/>
              <a:t>:</a:t>
            </a:r>
          </a:p>
          <a:p>
            <a:pPr algn="just"/>
            <a:r>
              <a:rPr lang="id-ID" dirty="0" smtClean="0"/>
              <a:t>Jika </a:t>
            </a:r>
            <a:r>
              <a:rPr lang="id-ID" dirty="0"/>
              <a:t>Anda mencoba mengakses kelas final, Java akan menghasilkan kesalahan: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714356"/>
            <a:ext cx="5857916" cy="3468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5000636"/>
            <a:ext cx="44005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179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Java Inheritance </vt:lpstr>
      <vt:lpstr>Java Inheritance (Subclass and Superclass) </vt:lpstr>
      <vt:lpstr>Slide 3</vt:lpstr>
      <vt:lpstr>Slide 4</vt:lpstr>
      <vt:lpstr> Kata Kunci terakhir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 Inheritance </dc:title>
  <dc:creator>7</dc:creator>
  <cp:lastModifiedBy>7</cp:lastModifiedBy>
  <cp:revision>1</cp:revision>
  <dcterms:created xsi:type="dcterms:W3CDTF">2020-04-29T03:20:15Z</dcterms:created>
  <dcterms:modified xsi:type="dcterms:W3CDTF">2020-04-29T03:50:29Z</dcterms:modified>
</cp:coreProperties>
</file>