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D4C9-3F42-412E-A3BB-B62BD342BD26}" type="datetimeFigureOut">
              <a:rPr lang="id-ID" smtClean="0"/>
              <a:pPr/>
              <a:t>10/04/2020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A911-BA88-4BC8-A767-46D6344D4B1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Perulangan Pada Java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Perulangan FOR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K</a:t>
            </a:r>
            <a:r>
              <a:rPr lang="id-ID" dirty="0" smtClean="0"/>
              <a:t>etika </a:t>
            </a:r>
            <a:r>
              <a:rPr lang="id-ID" dirty="0" smtClean="0"/>
              <a:t>Anda tahu persis berapa kali Anda ingin mengulang melalui blok kode, gunakan </a:t>
            </a:r>
            <a:r>
              <a:rPr lang="id-ID" dirty="0" smtClean="0"/>
              <a:t>Perulangan FOR atau Perulangan WHILE :</a:t>
            </a:r>
          </a:p>
          <a:p>
            <a:pPr algn="just">
              <a:buNone/>
            </a:pPr>
            <a:r>
              <a:rPr lang="id-ID" dirty="0" smtClean="0"/>
              <a:t>Syntax: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71942"/>
            <a:ext cx="59845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3214678" y="1643050"/>
            <a:ext cx="1500198" cy="59293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id-ID" dirty="0" smtClean="0"/>
              <a:t>Pernyataan 1 dieksekusi (satu kali) sebelum eksekusi blok kode. </a:t>
            </a:r>
            <a:endParaRPr lang="id-ID" dirty="0" smtClean="0"/>
          </a:p>
          <a:p>
            <a:r>
              <a:rPr lang="id-ID" dirty="0" smtClean="0"/>
              <a:t>Pernyataan </a:t>
            </a:r>
            <a:r>
              <a:rPr lang="id-ID" dirty="0" smtClean="0"/>
              <a:t>2 mendefinisikan kondisi untuk mengeksekusi blok kode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 smtClean="0"/>
              <a:t>Pernyataan 3 dieksekusi (setiap kali) setelah blok kode dieksekusi. </a:t>
            </a:r>
            <a:endParaRPr lang="id-ID" dirty="0" smtClean="0"/>
          </a:p>
          <a:p>
            <a:r>
              <a:rPr lang="id-ID" dirty="0" smtClean="0"/>
              <a:t>Contoh </a:t>
            </a:r>
            <a:r>
              <a:rPr lang="id-ID" dirty="0" smtClean="0"/>
              <a:t>di bawah ini akan mencetak angka 0 hingga 4: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3600" dirty="0" smtClean="0"/>
              <a:t>Contoh:</a:t>
            </a:r>
            <a:endParaRPr lang="id-ID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627707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2178827" y="-178619"/>
            <a:ext cx="2857520" cy="62151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643446"/>
            <a:ext cx="12605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explained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Pernyataan 1 menetapkan variabel sebelum loop dimulai (int i = 0). </a:t>
            </a:r>
            <a:endParaRPr lang="id-ID" dirty="0" smtClean="0"/>
          </a:p>
          <a:p>
            <a:r>
              <a:rPr lang="id-ID" dirty="0" smtClean="0"/>
              <a:t>Pernyataan </a:t>
            </a:r>
            <a:r>
              <a:rPr lang="id-ID" dirty="0" smtClean="0"/>
              <a:t>2 mendefinisikan kondisi untuk menjalankan loop </a:t>
            </a:r>
            <a:r>
              <a:rPr lang="id-ID" dirty="0" smtClean="0"/>
              <a:t>(</a:t>
            </a:r>
            <a:r>
              <a:rPr lang="id-ID" dirty="0" smtClean="0"/>
              <a:t>i</a:t>
            </a:r>
            <a:r>
              <a:rPr lang="id-ID" dirty="0" smtClean="0"/>
              <a:t> </a:t>
            </a:r>
            <a:r>
              <a:rPr lang="id-ID" dirty="0" smtClean="0"/>
              <a:t>harus kurang dari 5). Jika kondisinya benar, loop akan memulai lagi, jika itu salah, loop akan berakhir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 smtClean="0"/>
              <a:t>Pernyataan 3 meningkatkan nilai (i ++) setiap kali blok kode dalam loop telah dieksekusi.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/>
              <a:t>Contoh lain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id-ID" dirty="0" smtClean="0"/>
              <a:t>Contoh </a:t>
            </a:r>
            <a:r>
              <a:rPr lang="id-ID" dirty="0" smtClean="0"/>
              <a:t>ini hanya akan mencetak nilai genap antara 0 dan 10: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530427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2107389" y="678637"/>
            <a:ext cx="2428892" cy="53578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714860"/>
            <a:ext cx="10715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Perulangan For-Each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Ada juga loop </a:t>
            </a:r>
            <a:r>
              <a:rPr lang="id-ID" dirty="0" smtClean="0"/>
              <a:t>"</a:t>
            </a:r>
            <a:r>
              <a:rPr lang="id-ID" dirty="0" smtClean="0"/>
              <a:t> For-Each </a:t>
            </a:r>
            <a:r>
              <a:rPr lang="id-ID" dirty="0" smtClean="0"/>
              <a:t>", </a:t>
            </a:r>
            <a:r>
              <a:rPr lang="id-ID" dirty="0" smtClean="0"/>
              <a:t>yang digunakan secara eksklusif untuk mengulang elemen-elemen dalam array</a:t>
            </a:r>
            <a:r>
              <a:rPr lang="id-ID" dirty="0" smtClean="0"/>
              <a:t>:</a:t>
            </a:r>
          </a:p>
          <a:p>
            <a:pPr algn="just"/>
            <a:r>
              <a:rPr lang="id-ID" dirty="0" smtClean="0"/>
              <a:t>Syntax:</a:t>
            </a: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676655"/>
            <a:ext cx="6245848" cy="153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2928926" y="1500174"/>
            <a:ext cx="1428760" cy="58579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/>
          <a:lstStyle/>
          <a:p>
            <a:r>
              <a:rPr lang="id-ID" dirty="0" smtClean="0"/>
              <a:t>Contoh berikut menampilkan semua elemen dalam array mobil, menggunakan loop </a:t>
            </a:r>
            <a:r>
              <a:rPr lang="id-ID" dirty="0" smtClean="0"/>
              <a:t>“For-Each":</a:t>
            </a: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62146"/>
            <a:ext cx="6103550" cy="239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2607455" y="107133"/>
            <a:ext cx="2500330" cy="61436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857759"/>
            <a:ext cx="1357322" cy="191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857256"/>
          </a:xfrm>
        </p:spPr>
        <p:txBody>
          <a:bodyPr>
            <a:normAutofit/>
          </a:bodyPr>
          <a:lstStyle/>
          <a:p>
            <a:pPr algn="l"/>
            <a:r>
              <a:rPr lang="id-ID" sz="3600" dirty="0" smtClean="0"/>
              <a:t>Catatan: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just"/>
            <a:r>
              <a:rPr lang="id-ID" dirty="0" smtClean="0"/>
              <a:t>Jangan khawatir jika Anda tidak mengerti contoh di atas. Anda akan mempelajari lebih lanjut tentang Array di bab Java Array.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Gunakan </a:t>
            </a:r>
            <a:r>
              <a:rPr lang="id-ID" dirty="0" smtClean="0"/>
              <a:t>Perulangan FOR </a:t>
            </a:r>
            <a:r>
              <a:rPr lang="id-ID" dirty="0" smtClean="0"/>
              <a:t>untuk mencetak "Ya" 5 kali.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71744"/>
            <a:ext cx="657131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1372788" y="3071810"/>
            <a:ext cx="357190" cy="7858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5750727" y="3107529"/>
            <a:ext cx="357190" cy="7143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5536413" y="3449221"/>
            <a:ext cx="357190" cy="10001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Perulangan pada Java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	Perulangan </a:t>
            </a:r>
            <a:r>
              <a:rPr lang="nl-NL" dirty="0" smtClean="0"/>
              <a:t>dapat </a:t>
            </a:r>
            <a:r>
              <a:rPr lang="nl-NL" dirty="0" smtClean="0"/>
              <a:t>menjalankan blok kode selama kondisi yang ditentukan tercapai. </a:t>
            </a:r>
            <a:br>
              <a:rPr lang="nl-NL" dirty="0" smtClean="0"/>
            </a:br>
            <a:endParaRPr lang="id-ID" dirty="0" smtClean="0"/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Perulangan While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Perulangan While berulang melalui </a:t>
            </a:r>
            <a:r>
              <a:rPr lang="id-ID" dirty="0" smtClean="0"/>
              <a:t>blok kode selama kondisi yang ditentukan benar:</a:t>
            </a:r>
          </a:p>
          <a:p>
            <a:pPr>
              <a:buNone/>
            </a:pPr>
            <a:r>
              <a:rPr lang="id-ID" dirty="0" smtClean="0"/>
              <a:t>	Syntax: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5929354" cy="188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2786050" y="1428736"/>
            <a:ext cx="1571636" cy="54292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/>
          <a:lstStyle/>
          <a:p>
            <a:r>
              <a:rPr lang="id-ID" dirty="0" smtClean="0"/>
              <a:t>Dalam contoh di bawah ini, kode dalam loop akan berjalan, berulang-ulang, selama variabel (i) kurang dari 5</a:t>
            </a:r>
            <a:r>
              <a:rPr lang="id-ID" dirty="0" smtClean="0"/>
              <a:t>:</a:t>
            </a:r>
          </a:p>
          <a:p>
            <a:pPr lvl="8">
              <a:buNone/>
            </a:pPr>
            <a:r>
              <a:rPr lang="id-ID" dirty="0" smtClean="0"/>
              <a:t>                                                     Hasilnya: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00305"/>
            <a:ext cx="5214974" cy="293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2178827" y="1035827"/>
            <a:ext cx="3143272" cy="57864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428868"/>
            <a:ext cx="1357322" cy="293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Catatan: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Jangan </a:t>
            </a:r>
            <a:r>
              <a:rPr lang="id-ID" dirty="0" smtClean="0"/>
              <a:t>lupa untuk menambah variabel yang digunakan dalam kondisi tersebut, jika tidak, loop tidak akan pernah berakhir!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The Do/While </a:t>
            </a:r>
            <a:r>
              <a:rPr lang="id-ID" dirty="0" smtClean="0"/>
              <a:t>Loop(Perulangan Do/While)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Do / while loop adalah varian dari while loop. Loop ini akan mengeksekusi blok kode sekali, sebelum memeriksa apakah kondisinya benar, maka itu akan mengulangi loop selama kondisinya benar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Syntax: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774106"/>
            <a:ext cx="4572032" cy="186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2643174" y="3046867"/>
            <a:ext cx="1571636" cy="54292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just"/>
            <a:r>
              <a:rPr lang="id-ID" dirty="0" smtClean="0"/>
              <a:t>Contoh di bawah ini menggunakan do / while loop. </a:t>
            </a:r>
            <a:r>
              <a:rPr lang="id-ID" dirty="0" smtClean="0"/>
              <a:t>Perulangan </a:t>
            </a:r>
            <a:r>
              <a:rPr lang="id-ID" dirty="0" smtClean="0"/>
              <a:t>akan selalu dieksekusi setidaknya sekali, walaupun kondisinya salah, karena blok kode dieksekusi sebelum kondisi diuji</a:t>
            </a:r>
            <a:r>
              <a:rPr lang="id-ID" dirty="0" smtClean="0"/>
              <a:t>:</a:t>
            </a:r>
          </a:p>
          <a:p>
            <a:pPr lvl="8" algn="just">
              <a:buNone/>
            </a:pPr>
            <a:r>
              <a:rPr lang="id-ID" dirty="0" smtClean="0"/>
              <a:t>                                         Hasilnya :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928934"/>
            <a:ext cx="506492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1714480" y="1714488"/>
            <a:ext cx="3286148" cy="54292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1822" y="3133802"/>
            <a:ext cx="1500198" cy="285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 rot="16200000">
            <a:off x="5822165" y="3843459"/>
            <a:ext cx="2928958" cy="15716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Catatan: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Jangan lupa untuk menambah variabel yang digunakan dalam kondisi tersebut, jika tidak, loop tidak akan pernah berakhir!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Exercise 1: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Cetak </a:t>
            </a:r>
            <a:r>
              <a:rPr lang="id-ID" b="1" dirty="0" smtClean="0">
                <a:solidFill>
                  <a:srgbClr val="FF0000"/>
                </a:solidFill>
              </a:rPr>
              <a:t>i</a:t>
            </a:r>
            <a:r>
              <a:rPr lang="id-ID" dirty="0" smtClean="0"/>
              <a:t> sepanjang </a:t>
            </a:r>
            <a:r>
              <a:rPr lang="id-ID" b="1" dirty="0" smtClean="0">
                <a:solidFill>
                  <a:srgbClr val="FF0000"/>
                </a:solidFill>
              </a:rPr>
              <a:t>i</a:t>
            </a:r>
            <a:r>
              <a:rPr lang="id-ID" dirty="0" smtClean="0"/>
              <a:t> </a:t>
            </a:r>
            <a:r>
              <a:rPr lang="id-ID" dirty="0" smtClean="0"/>
              <a:t>kurang dari 6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00306"/>
            <a:ext cx="5000660" cy="29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6200000">
            <a:off x="1403784" y="2953878"/>
            <a:ext cx="407078" cy="9286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1503638" y="3938590"/>
            <a:ext cx="419104" cy="7048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389</Words>
  <Application>Microsoft Office PowerPoint</Application>
  <PresentationFormat>On-screen Show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Perulangan Pada Java</vt:lpstr>
      <vt:lpstr>Perulangan pada Java </vt:lpstr>
      <vt:lpstr>Perulangan While </vt:lpstr>
      <vt:lpstr>Slide 4</vt:lpstr>
      <vt:lpstr>Catatan:</vt:lpstr>
      <vt:lpstr>The Do/While Loop(Perulangan Do/While) </vt:lpstr>
      <vt:lpstr>Slide 7</vt:lpstr>
      <vt:lpstr>Catatan:</vt:lpstr>
      <vt:lpstr>Exercise 1: </vt:lpstr>
      <vt:lpstr>Perulangan FOR</vt:lpstr>
      <vt:lpstr>Slide 11</vt:lpstr>
      <vt:lpstr>Contoh:</vt:lpstr>
      <vt:lpstr>Example explained </vt:lpstr>
      <vt:lpstr>Contoh lain</vt:lpstr>
      <vt:lpstr>Perulangan For-Each  </vt:lpstr>
      <vt:lpstr>Slide 16</vt:lpstr>
      <vt:lpstr>Catatan:</vt:lpstr>
      <vt:lpstr>Exercise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Perulangan Pada Java</dc:title>
  <dc:creator>7</dc:creator>
  <cp:lastModifiedBy>7</cp:lastModifiedBy>
  <cp:revision>2</cp:revision>
  <dcterms:created xsi:type="dcterms:W3CDTF">2020-04-07T13:26:54Z</dcterms:created>
  <dcterms:modified xsi:type="dcterms:W3CDTF">2020-04-10T10:36:13Z</dcterms:modified>
</cp:coreProperties>
</file>