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7" r:id="rId9"/>
    <p:sldId id="268" r:id="rId10"/>
    <p:sldId id="260" r:id="rId11"/>
    <p:sldId id="269" r:id="rId12"/>
    <p:sldId id="270" r:id="rId13"/>
    <p:sldId id="271" r:id="rId14"/>
    <p:sldId id="261" r:id="rId15"/>
    <p:sldId id="272" r:id="rId16"/>
    <p:sldId id="26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AE46B-D921-4FF7-A075-1DEA218DD59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107F-205F-4BDE-BEEC-847E1AF8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2107F-205F-4BDE-BEEC-847E1AF8E6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9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8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6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5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D0AB-6D83-475F-BC48-D5D0754F2BF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77B0-5B66-41CB-B2B4-9F1FBD8B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2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sv-SE" sz="3100" b="1" dirty="0" smtClean="0"/>
              <a:t/>
            </a:r>
            <a:br>
              <a:rPr lang="sv-SE" sz="3100" b="1" dirty="0" smtClean="0"/>
            </a:br>
            <a:r>
              <a:rPr lang="sv-SE" sz="3600" b="1" dirty="0"/>
              <a:t/>
            </a:r>
            <a:br>
              <a:rPr lang="sv-SE" sz="3600" b="1" dirty="0"/>
            </a:br>
            <a:r>
              <a:rPr lang="sv-SE" dirty="0" smtClean="0"/>
              <a:t>Operator penugasan</a:t>
            </a:r>
            <a:r>
              <a:rPr lang="sv-SE" sz="2200" b="1" dirty="0" smtClean="0"/>
              <a:t/>
            </a:r>
            <a:br>
              <a:rPr lang="sv-SE" sz="22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v-SE" sz="2200" b="1" dirty="0"/>
              <a:t/>
            </a:r>
            <a:br>
              <a:rPr lang="sv-SE" sz="2200" b="1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berguna untuk memberikan nilai ke suatu variabel</a:t>
            </a:r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17752"/>
              </p:ext>
            </p:extLst>
          </p:nvPr>
        </p:nvGraphicFramePr>
        <p:xfrm>
          <a:off x="539552" y="2204864"/>
          <a:ext cx="82296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Pemberian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Penambahan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Pengurangan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Pengalian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Pemerolehan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bagi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55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operator =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32700"/>
            <a:ext cx="6845127" cy="247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87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operator +=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42565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96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operator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9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Operator </a:t>
            </a:r>
            <a:r>
              <a:rPr lang="en-US" dirty="0" err="1" smtClean="0"/>
              <a:t>pembanding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 smtClean="0"/>
              <a:t>variabel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Operator </a:t>
            </a:r>
            <a:r>
              <a:rPr lang="en-US" sz="2800" dirty="0" err="1"/>
              <a:t>perbandingan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Java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62612"/>
              </p:ext>
            </p:extLst>
          </p:nvPr>
        </p:nvGraphicFramePr>
        <p:xfrm>
          <a:off x="1403648" y="3356992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205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operator !=</a:t>
            </a:r>
            <a:endParaRPr lang="en-US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668986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79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Operator </a:t>
            </a:r>
            <a:r>
              <a:rPr lang="en-US" dirty="0" err="1"/>
              <a:t>logika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Operator yang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.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/>
              <a:t>TRUE </a:t>
            </a:r>
            <a:r>
              <a:rPr lang="en-US" sz="2400" dirty="0" err="1"/>
              <a:t>dan</a:t>
            </a:r>
            <a:r>
              <a:rPr lang="en-US" sz="2400" dirty="0"/>
              <a:t> FALSE.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bertipe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sz="2400" dirty="0"/>
              <a:t>Operator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Java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16455"/>
              </p:ext>
            </p:extLst>
          </p:nvPr>
        </p:nvGraphicFramePr>
        <p:xfrm>
          <a:off x="1475656" y="350100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&amp;&amp;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962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operator &amp;&amp;</a:t>
            </a:r>
            <a:endParaRPr 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750192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816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operator </a:t>
            </a:r>
            <a:r>
              <a:rPr lang="en-US" dirty="0" err="1" smtClean="0"/>
              <a:t>logika</a:t>
            </a:r>
            <a:r>
              <a:rPr lang="en-US" dirty="0" smtClean="0"/>
              <a:t> yang lain!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Operator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+ </a:t>
            </a:r>
            <a:r>
              <a:rPr lang="en-US" dirty="0" err="1"/>
              <a:t>dan</a:t>
            </a:r>
            <a:r>
              <a:rPr lang="en-US" dirty="0"/>
              <a:t> *)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Jenis-jenis</a:t>
            </a:r>
            <a:r>
              <a:rPr lang="en-US" dirty="0" smtClean="0"/>
              <a:t> operator </a:t>
            </a:r>
            <a:r>
              <a:rPr lang="en-US" dirty="0" err="1" smtClean="0"/>
              <a:t>antara</a:t>
            </a:r>
            <a:r>
              <a:rPr lang="en-US" dirty="0" smtClean="0"/>
              <a:t> lain</a:t>
            </a:r>
          </a:p>
          <a:p>
            <a:pPr marL="0" indent="0" algn="just">
              <a:buNone/>
            </a:pPr>
            <a:r>
              <a:rPr lang="en-US" dirty="0" smtClean="0"/>
              <a:t>1. Operator </a:t>
            </a:r>
            <a:r>
              <a:rPr lang="en-US" dirty="0" err="1" smtClean="0"/>
              <a:t>Aritmatika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5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Operator </a:t>
            </a:r>
            <a:r>
              <a:rPr lang="en-US" dirty="0" err="1" smtClean="0"/>
              <a:t>Aritmatika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Operator </a:t>
            </a:r>
            <a:r>
              <a:rPr lang="en-US" dirty="0" err="1"/>
              <a:t>aritmatika</a:t>
            </a:r>
            <a:r>
              <a:rPr lang="en-US" dirty="0"/>
              <a:t>: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aritmatika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04313"/>
              </p:ext>
            </p:extLst>
          </p:nvPr>
        </p:nvGraphicFramePr>
        <p:xfrm>
          <a:off x="1475656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Penjumlahan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Pembagian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Perkalian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Pembagian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Sisa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hasil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Pembagian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1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52316"/>
            <a:ext cx="6264696" cy="269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92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45937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254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operator </a:t>
            </a:r>
            <a:r>
              <a:rPr lang="en-US" dirty="0" err="1" smtClean="0"/>
              <a:t>perkalian</a:t>
            </a:r>
            <a:r>
              <a:rPr lang="en-US" dirty="0" smtClean="0"/>
              <a:t>, </a:t>
            </a:r>
            <a:r>
              <a:rPr lang="en-US" dirty="0" err="1" smtClean="0"/>
              <a:t>pembagian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4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++x = </a:t>
            </a:r>
            <a:r>
              <a:rPr lang="fi-FI" sz="2400" dirty="0" smtClean="0"/>
              <a:t>Meningkatkan nilai suatu variabel sebesar 1</a:t>
            </a:r>
          </a:p>
          <a:p>
            <a:pPr marL="0" indent="0">
              <a:buNone/>
            </a:pPr>
            <a:r>
              <a:rPr lang="fi-FI" sz="2400" dirty="0" smtClean="0"/>
              <a:t>--x = </a:t>
            </a:r>
            <a:r>
              <a:rPr lang="fi-FI" sz="2400" dirty="0" smtClean="0"/>
              <a:t>Menurunkan nilai suatu variabel sebesar 1</a:t>
            </a:r>
          </a:p>
          <a:p>
            <a:endParaRPr lang="en-US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Operator </a:t>
            </a:r>
            <a:r>
              <a:rPr lang="en-US" sz="2400" dirty="0" err="1" smtClean="0"/>
              <a:t>Penambahan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9437"/>
              </p:ext>
            </p:extLst>
          </p:nvPr>
        </p:nvGraphicFramePr>
        <p:xfrm>
          <a:off x="827584" y="2636912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391816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 </a:t>
                      </a:r>
                      <a:r>
                        <a:rPr lang="en-US" b="1" dirty="0" err="1" smtClean="0"/>
                        <a:t>semula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Pernyataan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Hasil</a:t>
                      </a:r>
                      <a:r>
                        <a:rPr lang="en-US" b="1" dirty="0" smtClean="0"/>
                        <a:t> 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Hasil</a:t>
                      </a:r>
                      <a:r>
                        <a:rPr lang="en-US" b="1" dirty="0" smtClean="0"/>
                        <a:t> 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y= x++;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 = ++x;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 = x--;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 = --x;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32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increment ++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24220"/>
            <a:ext cx="662009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02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Decrement --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80026"/>
            <a:ext cx="6685592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87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254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Operator Java</vt:lpstr>
      <vt:lpstr>Operator </vt:lpstr>
      <vt:lpstr>Operator Aritmatika </vt:lpstr>
      <vt:lpstr>Contoh penjumlahan</vt:lpstr>
      <vt:lpstr>Contoh pengurangan</vt:lpstr>
      <vt:lpstr>Exercise 1</vt:lpstr>
      <vt:lpstr>PowerPoint Presentation</vt:lpstr>
      <vt:lpstr>Contoh increment ++</vt:lpstr>
      <vt:lpstr>Contoh Decrement --</vt:lpstr>
      <vt:lpstr>  Operator penugasan   </vt:lpstr>
      <vt:lpstr>Contoh operator =</vt:lpstr>
      <vt:lpstr>Contoh operator +=</vt:lpstr>
      <vt:lpstr>Exercise 2</vt:lpstr>
      <vt:lpstr>Operator pembanding</vt:lpstr>
      <vt:lpstr>Contoh operator !=</vt:lpstr>
      <vt:lpstr>Operator logika:</vt:lpstr>
      <vt:lpstr>Contoh operator &amp;&amp;</vt:lpstr>
      <vt:lpstr>Exercise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Java</dc:title>
  <dc:creator>acer</dc:creator>
  <cp:lastModifiedBy>acer</cp:lastModifiedBy>
  <cp:revision>6</cp:revision>
  <dcterms:created xsi:type="dcterms:W3CDTF">2020-03-17T13:09:48Z</dcterms:created>
  <dcterms:modified xsi:type="dcterms:W3CDTF">2020-03-17T14:10:07Z</dcterms:modified>
</cp:coreProperties>
</file>