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72" r:id="rId7"/>
    <p:sldId id="260" r:id="rId8"/>
    <p:sldId id="261" r:id="rId9"/>
    <p:sldId id="262" r:id="rId10"/>
    <p:sldId id="263" r:id="rId11"/>
    <p:sldId id="273" r:id="rId12"/>
    <p:sldId id="264" r:id="rId13"/>
    <p:sldId id="265" r:id="rId14"/>
    <p:sldId id="266" r:id="rId15"/>
    <p:sldId id="267" r:id="rId16"/>
    <p:sldId id="268" r:id="rId17"/>
    <p:sldId id="269" r:id="rId18"/>
    <p:sldId id="274" r:id="rId19"/>
    <p:sldId id="275"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66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FA96246-BE50-4154-91DF-52176A23543B}" type="datetimeFigureOut">
              <a:rPr lang="id-ID" smtClean="0"/>
              <a:pPr/>
              <a:t>11/02/2020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F19A54C-012C-48EB-9068-1D94AC297D1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FA96246-BE50-4154-91DF-52176A23543B}" type="datetimeFigureOut">
              <a:rPr lang="id-ID" smtClean="0"/>
              <a:pPr/>
              <a:t>11/02/2020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F19A54C-012C-48EB-9068-1D94AC297D1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FA96246-BE50-4154-91DF-52176A23543B}" type="datetimeFigureOut">
              <a:rPr lang="id-ID" smtClean="0"/>
              <a:pPr/>
              <a:t>11/02/2020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F19A54C-012C-48EB-9068-1D94AC297D1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FA96246-BE50-4154-91DF-52176A23543B}" type="datetimeFigureOut">
              <a:rPr lang="id-ID" smtClean="0"/>
              <a:pPr/>
              <a:t>11/02/2020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F19A54C-012C-48EB-9068-1D94AC297D1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A96246-BE50-4154-91DF-52176A23543B}" type="datetimeFigureOut">
              <a:rPr lang="id-ID" smtClean="0"/>
              <a:pPr/>
              <a:t>11/02/2020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F19A54C-012C-48EB-9068-1D94AC297D1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FA96246-BE50-4154-91DF-52176A23543B}" type="datetimeFigureOut">
              <a:rPr lang="id-ID" smtClean="0"/>
              <a:pPr/>
              <a:t>11/02/2020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F19A54C-012C-48EB-9068-1D94AC297D1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FA96246-BE50-4154-91DF-52176A23543B}" type="datetimeFigureOut">
              <a:rPr lang="id-ID" smtClean="0"/>
              <a:pPr/>
              <a:t>11/02/2020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F19A54C-012C-48EB-9068-1D94AC297D1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FA96246-BE50-4154-91DF-52176A23543B}" type="datetimeFigureOut">
              <a:rPr lang="id-ID" smtClean="0"/>
              <a:pPr/>
              <a:t>11/02/2020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F19A54C-012C-48EB-9068-1D94AC297D1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96246-BE50-4154-91DF-52176A23543B}" type="datetimeFigureOut">
              <a:rPr lang="id-ID" smtClean="0"/>
              <a:pPr/>
              <a:t>11/02/2020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F19A54C-012C-48EB-9068-1D94AC297D1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A96246-BE50-4154-91DF-52176A23543B}" type="datetimeFigureOut">
              <a:rPr lang="id-ID" smtClean="0"/>
              <a:pPr/>
              <a:t>11/02/2020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F19A54C-012C-48EB-9068-1D94AC297D1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A96246-BE50-4154-91DF-52176A23543B}" type="datetimeFigureOut">
              <a:rPr lang="id-ID" smtClean="0"/>
              <a:pPr/>
              <a:t>11/02/2020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F19A54C-012C-48EB-9068-1D94AC297D1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A96246-BE50-4154-91DF-52176A23543B}" type="datetimeFigureOut">
              <a:rPr lang="id-ID" smtClean="0"/>
              <a:pPr/>
              <a:t>11/02/2020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9A54C-012C-48EB-9068-1D94AC297D1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duniailkom.com/tutorial-belajar-java-cara-menjalankan-kode-program-java-proses-compi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sz="5300" b="1" dirty="0"/>
              <a:t>Menjalankan Java dari Notepad++</a:t>
            </a:r>
            <a:r>
              <a:rPr lang="id-ID" dirty="0"/>
              <a:t/>
            </a:r>
            <a:br>
              <a:rPr lang="id-ID" dirty="0"/>
            </a:br>
            <a:endParaRPr lang="id-ID" dirty="0"/>
          </a:p>
        </p:txBody>
      </p:sp>
      <p:sp>
        <p:nvSpPr>
          <p:cNvPr id="3" name="Subtitle 2"/>
          <p:cNvSpPr>
            <a:spLocks noGrp="1"/>
          </p:cNvSpPr>
          <p:nvPr>
            <p:ph type="subTitle" idx="1"/>
          </p:nvPr>
        </p:nvSpPr>
        <p:spPr/>
        <p:txBody>
          <a:bodyPr/>
          <a:lstStyle/>
          <a:p>
            <a:r>
              <a:rPr lang="id-ID" dirty="0" smtClean="0"/>
              <a:t>Helda Yudiastuti.M.Kom</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501122" cy="6072230"/>
          </a:xfrm>
        </p:spPr>
        <p:txBody>
          <a:bodyPr>
            <a:normAutofit fontScale="85000" lnSpcReduction="20000"/>
          </a:bodyPr>
          <a:lstStyle/>
          <a:p>
            <a:pPr marL="514350" indent="-514350" algn="just">
              <a:buFont typeface="+mj-lt"/>
              <a:buAutoNum type="arabicPeriod" startAt="5"/>
            </a:pPr>
            <a:r>
              <a:rPr lang="id-ID" sz="2800" dirty="0" smtClean="0"/>
              <a:t>Klik tombol </a:t>
            </a:r>
            <a:r>
              <a:rPr lang="id-ID" sz="2800" b="1" dirty="0" smtClean="0"/>
              <a:t>Save</a:t>
            </a:r>
            <a:r>
              <a:rPr lang="id-ID" sz="2800" dirty="0" smtClean="0"/>
              <a:t>. Di kotak Script name ketik: </a:t>
            </a:r>
            <a:r>
              <a:rPr lang="id-ID" sz="2800" b="1" dirty="0" smtClean="0"/>
              <a:t>Run Java ke cmd</a:t>
            </a:r>
            <a:r>
              <a:rPr lang="id-ID" sz="2800" dirty="0" smtClean="0"/>
              <a:t>, lalu klik tombol </a:t>
            </a:r>
            <a:r>
              <a:rPr lang="id-ID" sz="2800" b="1" dirty="0" smtClean="0"/>
              <a:t>Save</a:t>
            </a:r>
            <a:r>
              <a:rPr lang="id-ID" dirty="0" smtClean="0"/>
              <a:t>.</a:t>
            </a:r>
          </a:p>
          <a:p>
            <a:pPr marL="514350" indent="-514350">
              <a:buFont typeface="+mj-lt"/>
              <a:buAutoNum type="arabicPeriod" startAt="5"/>
            </a:pPr>
            <a:endParaRPr lang="id-ID" dirty="0" smtClean="0"/>
          </a:p>
          <a:p>
            <a:pPr marL="514350" indent="-514350">
              <a:buFont typeface="+mj-lt"/>
              <a:buAutoNum type="arabicPeriod" startAt="5"/>
            </a:pPr>
            <a:endParaRPr lang="id-ID" dirty="0" smtClean="0"/>
          </a:p>
          <a:p>
            <a:pPr marL="514350" indent="-514350">
              <a:buFont typeface="+mj-lt"/>
              <a:buAutoNum type="arabicPeriod" startAt="5"/>
            </a:pPr>
            <a:endParaRPr lang="id-ID" dirty="0" smtClean="0"/>
          </a:p>
          <a:p>
            <a:pPr marL="514350" indent="-514350">
              <a:buFont typeface="+mj-lt"/>
              <a:buAutoNum type="arabicPeriod" startAt="5"/>
            </a:pPr>
            <a:endParaRPr lang="id-ID" dirty="0" smtClean="0"/>
          </a:p>
          <a:p>
            <a:pPr marL="514350" indent="-514350">
              <a:buFont typeface="+mj-lt"/>
              <a:buAutoNum type="arabicPeriod" startAt="5"/>
            </a:pPr>
            <a:endParaRPr lang="id-ID" dirty="0" smtClean="0"/>
          </a:p>
          <a:p>
            <a:pPr marL="514350" indent="-514350">
              <a:buFont typeface="+mj-lt"/>
              <a:buAutoNum type="arabicPeriod" startAt="5"/>
            </a:pPr>
            <a:endParaRPr lang="id-ID" dirty="0" smtClean="0"/>
          </a:p>
          <a:p>
            <a:pPr marL="514350" indent="-514350">
              <a:buFont typeface="+mj-lt"/>
              <a:buAutoNum type="arabicPeriod" startAt="5"/>
            </a:pPr>
            <a:endParaRPr lang="id-ID" dirty="0" smtClean="0"/>
          </a:p>
          <a:p>
            <a:pPr marL="514350" indent="-514350">
              <a:buFont typeface="+mj-lt"/>
              <a:buAutoNum type="arabicPeriod" startAt="5"/>
            </a:pPr>
            <a:endParaRPr lang="id-ID" dirty="0" smtClean="0"/>
          </a:p>
          <a:p>
            <a:pPr marL="514350" indent="-514350">
              <a:buFont typeface="+mj-lt"/>
              <a:buAutoNum type="arabicPeriod" startAt="5"/>
            </a:pPr>
            <a:endParaRPr lang="id-ID" dirty="0" smtClean="0"/>
          </a:p>
          <a:p>
            <a:pPr marL="514350" indent="-514350">
              <a:buFont typeface="+mj-lt"/>
              <a:buAutoNum type="arabicPeriod" startAt="5"/>
            </a:pPr>
            <a:endParaRPr lang="id-ID" dirty="0" smtClean="0"/>
          </a:p>
          <a:p>
            <a:pPr marL="514350" indent="-514350">
              <a:buFont typeface="+mj-lt"/>
              <a:buAutoNum type="arabicPeriod" startAt="5"/>
            </a:pPr>
            <a:r>
              <a:rPr lang="id-ID" dirty="0" smtClean="0"/>
              <a:t>Akhiri kembali dengan menutup jendela Execute.</a:t>
            </a:r>
          </a:p>
          <a:p>
            <a:pPr marL="514350" indent="-514350">
              <a:buNone/>
            </a:pPr>
            <a:r>
              <a:rPr lang="id-ID" dirty="0" smtClean="0"/>
              <a:t/>
            </a:r>
            <a:br>
              <a:rPr lang="id-ID" dirty="0" smtClean="0"/>
            </a:br>
            <a:endParaRPr lang="id-ID" dirty="0"/>
          </a:p>
        </p:txBody>
      </p:sp>
      <p:pic>
        <p:nvPicPr>
          <p:cNvPr id="4" name="Picture 3"/>
          <p:cNvPicPr/>
          <p:nvPr/>
        </p:nvPicPr>
        <p:blipFill>
          <a:blip r:embed="rId2"/>
          <a:srcRect/>
          <a:stretch>
            <a:fillRect/>
          </a:stretch>
        </p:blipFill>
        <p:spPr bwMode="auto">
          <a:xfrm>
            <a:off x="857224" y="1357298"/>
            <a:ext cx="7000924" cy="38576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id-ID" dirty="0" smtClean="0"/>
              <a:t>Menjalankan Java dari Notepad++</a:t>
            </a:r>
            <a:endParaRPr lang="id-ID" dirty="0"/>
          </a:p>
        </p:txBody>
      </p:sp>
      <p:sp>
        <p:nvSpPr>
          <p:cNvPr id="3" name="Content Placeholder 2"/>
          <p:cNvSpPr>
            <a:spLocks noGrp="1"/>
          </p:cNvSpPr>
          <p:nvPr>
            <p:ph idx="1"/>
          </p:nvPr>
        </p:nvSpPr>
        <p:spPr>
          <a:xfrm>
            <a:off x="357158" y="1142984"/>
            <a:ext cx="8429684" cy="5500726"/>
          </a:xfrm>
        </p:spPr>
        <p:txBody>
          <a:bodyPr>
            <a:normAutofit lnSpcReduction="10000"/>
          </a:bodyPr>
          <a:lstStyle/>
          <a:p>
            <a:pPr marL="514350" indent="-514350" algn="just">
              <a:buFont typeface="+mj-lt"/>
              <a:buAutoNum type="arabicPeriod"/>
            </a:pPr>
            <a:r>
              <a:rPr lang="id-ID" sz="2800" dirty="0" smtClean="0"/>
              <a:t>Silahkan buka salah satu file kode program Java. Jika belum ada, bisa buat file baru dan ketik kode program berikut:</a:t>
            </a:r>
          </a:p>
          <a:p>
            <a:pPr marL="514350" indent="-514350" algn="just">
              <a:buFont typeface="+mj-lt"/>
              <a:buAutoNum type="arabicPeriod"/>
            </a:pPr>
            <a:endParaRPr lang="id-ID" sz="2800" dirty="0" smtClean="0"/>
          </a:p>
          <a:p>
            <a:pPr marL="514350" indent="-514350" algn="just">
              <a:buFont typeface="+mj-lt"/>
              <a:buAutoNum type="arabicPeriod"/>
            </a:pPr>
            <a:endParaRPr lang="id-ID" sz="2800" dirty="0" smtClean="0"/>
          </a:p>
          <a:p>
            <a:pPr marL="514350" indent="-514350" algn="just">
              <a:buFont typeface="+mj-lt"/>
              <a:buAutoNum type="arabicPeriod"/>
            </a:pPr>
            <a:endParaRPr lang="id-ID" sz="2800" dirty="0" smtClean="0"/>
          </a:p>
          <a:p>
            <a:pPr marL="514350" indent="-514350" algn="just">
              <a:buFont typeface="+mj-lt"/>
              <a:buAutoNum type="arabicPeriod"/>
            </a:pPr>
            <a:endParaRPr lang="id-ID" sz="2800" dirty="0" smtClean="0"/>
          </a:p>
          <a:p>
            <a:pPr marL="514350" indent="-514350" algn="just">
              <a:buFont typeface="+mj-lt"/>
              <a:buAutoNum type="arabicPeriod"/>
            </a:pPr>
            <a:endParaRPr lang="id-ID" sz="2800" dirty="0" smtClean="0"/>
          </a:p>
          <a:p>
            <a:pPr marL="514350" indent="-514350" algn="just">
              <a:buFont typeface="+mj-lt"/>
              <a:buAutoNum type="arabicPeriod"/>
            </a:pPr>
            <a:r>
              <a:rPr lang="id-ID" sz="2800" dirty="0" smtClean="0"/>
              <a:t>Save sebagai </a:t>
            </a:r>
            <a:r>
              <a:rPr lang="id-ID" sz="2800" b="1" dirty="0" smtClean="0"/>
              <a:t>HelloBelajar.java.</a:t>
            </a:r>
          </a:p>
          <a:p>
            <a:pPr marL="514350" indent="-514350" algn="just">
              <a:buFont typeface="+mj-lt"/>
              <a:buAutoNum type="arabicPeriod"/>
            </a:pPr>
            <a:r>
              <a:rPr lang="id-ID" sz="2800" dirty="0" smtClean="0"/>
              <a:t>Buka jendela </a:t>
            </a:r>
            <a:r>
              <a:rPr lang="id-ID" sz="2800" b="1" dirty="0" smtClean="0"/>
              <a:t>Execute</a:t>
            </a:r>
            <a:r>
              <a:rPr lang="id-ID" sz="2800" dirty="0" smtClean="0"/>
              <a:t>.. bawaan NppExec dengan menekan tombol </a:t>
            </a:r>
            <a:r>
              <a:rPr lang="id-ID" sz="2800" b="1" dirty="0" smtClean="0"/>
              <a:t>F6</a:t>
            </a:r>
            <a:r>
              <a:rPr lang="id-ID" sz="2800" dirty="0" smtClean="0"/>
              <a:t> (jendela yang kita lihat sebelumnya). </a:t>
            </a:r>
          </a:p>
          <a:p>
            <a:pPr algn="just"/>
            <a:endParaRPr lang="id-ID" sz="2800" dirty="0" smtClean="0"/>
          </a:p>
          <a:p>
            <a:endParaRPr lang="id-ID" dirty="0"/>
          </a:p>
        </p:txBody>
      </p:sp>
      <p:pic>
        <p:nvPicPr>
          <p:cNvPr id="1026" name="Picture 2"/>
          <p:cNvPicPr>
            <a:picLocks noChangeAspect="1" noChangeArrowheads="1"/>
          </p:cNvPicPr>
          <p:nvPr/>
        </p:nvPicPr>
        <p:blipFill>
          <a:blip r:embed="rId2"/>
          <a:srcRect/>
          <a:stretch>
            <a:fillRect/>
          </a:stretch>
        </p:blipFill>
        <p:spPr bwMode="auto">
          <a:xfrm>
            <a:off x="785785" y="2571744"/>
            <a:ext cx="8143933" cy="22145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572560" cy="6286544"/>
          </a:xfrm>
        </p:spPr>
        <p:txBody>
          <a:bodyPr/>
          <a:lstStyle/>
          <a:p>
            <a:pPr marL="514350" indent="-514350">
              <a:buFont typeface="+mj-lt"/>
              <a:buAutoNum type="arabicPeriod" startAt="4"/>
            </a:pPr>
            <a:r>
              <a:rPr lang="id-ID" dirty="0" smtClean="0"/>
              <a:t>Pilih menu </a:t>
            </a:r>
            <a:r>
              <a:rPr lang="id-ID" b="1" dirty="0" smtClean="0"/>
              <a:t>Compile Java</a:t>
            </a:r>
            <a:r>
              <a:rPr lang="id-ID" dirty="0" smtClean="0"/>
              <a:t> di sisi kiri bawah (1), lalu klik tombol </a:t>
            </a:r>
            <a:r>
              <a:rPr lang="id-ID" b="1" dirty="0" smtClean="0"/>
              <a:t>OK</a:t>
            </a:r>
            <a:r>
              <a:rPr lang="id-ID" dirty="0" smtClean="0"/>
              <a:t> (2):</a:t>
            </a:r>
          </a:p>
          <a:p>
            <a:pPr marL="514350" indent="-514350">
              <a:buFont typeface="+mj-lt"/>
              <a:buAutoNum type="arabicPeriod" startAt="4"/>
            </a:pPr>
            <a:endParaRPr lang="id-ID" dirty="0" smtClean="0"/>
          </a:p>
          <a:p>
            <a:pPr marL="514350" indent="-514350">
              <a:buFont typeface="+mj-lt"/>
              <a:buAutoNum type="arabicPeriod" startAt="4"/>
            </a:pPr>
            <a:endParaRPr lang="id-ID" dirty="0" smtClean="0"/>
          </a:p>
          <a:p>
            <a:pPr marL="514350" indent="-514350">
              <a:buFont typeface="+mj-lt"/>
              <a:buAutoNum type="arabicPeriod" startAt="4"/>
            </a:pPr>
            <a:endParaRPr lang="id-ID" dirty="0" smtClean="0"/>
          </a:p>
          <a:p>
            <a:pPr marL="514350" indent="-514350">
              <a:buFont typeface="+mj-lt"/>
              <a:buAutoNum type="arabicPeriod" startAt="4"/>
            </a:pPr>
            <a:endParaRPr lang="id-ID" dirty="0" smtClean="0"/>
          </a:p>
          <a:p>
            <a:pPr marL="514350" indent="-514350">
              <a:buFont typeface="+mj-lt"/>
              <a:buAutoNum type="arabicPeriod" startAt="4"/>
            </a:pPr>
            <a:endParaRPr lang="id-ID" dirty="0" smtClean="0"/>
          </a:p>
          <a:p>
            <a:pPr marL="514350" indent="-514350">
              <a:buFont typeface="+mj-lt"/>
              <a:buAutoNum type="arabicPeriod" startAt="4"/>
            </a:pPr>
            <a:endParaRPr lang="id-ID" dirty="0" smtClean="0"/>
          </a:p>
          <a:p>
            <a:pPr marL="514350" indent="-514350">
              <a:buFont typeface="+mj-lt"/>
              <a:buAutoNum type="arabicPeriod" startAt="4"/>
            </a:pPr>
            <a:endParaRPr lang="id-ID" dirty="0" smtClean="0"/>
          </a:p>
          <a:p>
            <a:pPr marL="514350" indent="-514350">
              <a:buFont typeface="+mj-lt"/>
              <a:buAutoNum type="arabicPeriod" startAt="4"/>
            </a:pPr>
            <a:endParaRPr lang="id-ID" dirty="0" smtClean="0"/>
          </a:p>
          <a:p>
            <a:pPr marL="514350" indent="-514350">
              <a:buFont typeface="+mj-lt"/>
              <a:buAutoNum type="arabicPeriod" startAt="4"/>
            </a:pPr>
            <a:endParaRPr lang="id-ID" dirty="0"/>
          </a:p>
        </p:txBody>
      </p:sp>
      <p:pic>
        <p:nvPicPr>
          <p:cNvPr id="4" name="Picture 3"/>
          <p:cNvPicPr/>
          <p:nvPr/>
        </p:nvPicPr>
        <p:blipFill>
          <a:blip r:embed="rId2"/>
          <a:srcRect/>
          <a:stretch>
            <a:fillRect/>
          </a:stretch>
        </p:blipFill>
        <p:spPr bwMode="auto">
          <a:xfrm>
            <a:off x="857224" y="1428736"/>
            <a:ext cx="7429552" cy="38576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572560" cy="6286544"/>
          </a:xfrm>
        </p:spPr>
        <p:txBody>
          <a:bodyPr>
            <a:normAutofit lnSpcReduction="10000"/>
          </a:bodyPr>
          <a:lstStyle/>
          <a:p>
            <a:pPr marL="514350" indent="-514350" algn="just">
              <a:buFont typeface="+mj-lt"/>
              <a:buAutoNum type="arabicPeriod" startAt="4"/>
            </a:pPr>
            <a:r>
              <a:rPr lang="id-ID" sz="2800" dirty="0" smtClean="0"/>
              <a:t>Sesaat kemudian akan tampil jendela console di bagian bawah Notepad++:</a:t>
            </a:r>
          </a:p>
          <a:p>
            <a:pPr marL="514350" indent="-514350" algn="just">
              <a:buFont typeface="+mj-lt"/>
              <a:buAutoNum type="arabicPeriod" startAt="4"/>
            </a:pPr>
            <a:endParaRPr lang="id-ID" sz="2800" dirty="0" smtClean="0"/>
          </a:p>
          <a:p>
            <a:pPr marL="514350" indent="-514350" algn="just">
              <a:buFont typeface="+mj-lt"/>
              <a:buAutoNum type="arabicPeriod" startAt="4"/>
            </a:pPr>
            <a:endParaRPr lang="id-ID" sz="2800" dirty="0" smtClean="0"/>
          </a:p>
          <a:p>
            <a:pPr marL="514350" indent="-514350" algn="just">
              <a:buFont typeface="+mj-lt"/>
              <a:buAutoNum type="arabicPeriod" startAt="4"/>
            </a:pPr>
            <a:endParaRPr lang="id-ID" sz="2800" dirty="0" smtClean="0"/>
          </a:p>
          <a:p>
            <a:pPr marL="514350" indent="-514350" algn="just">
              <a:buFont typeface="+mj-lt"/>
              <a:buAutoNum type="arabicPeriod" startAt="4"/>
            </a:pPr>
            <a:endParaRPr lang="id-ID" sz="2800" dirty="0" smtClean="0"/>
          </a:p>
          <a:p>
            <a:pPr marL="514350" indent="-514350" algn="just">
              <a:buFont typeface="+mj-lt"/>
              <a:buAutoNum type="arabicPeriod" startAt="4"/>
            </a:pPr>
            <a:endParaRPr lang="id-ID" sz="2800" dirty="0" smtClean="0"/>
          </a:p>
          <a:p>
            <a:pPr marL="514350" indent="-514350" algn="just">
              <a:buFont typeface="+mj-lt"/>
              <a:buAutoNum type="arabicPeriod" startAt="4"/>
            </a:pPr>
            <a:endParaRPr lang="id-ID" sz="2800" dirty="0" smtClean="0"/>
          </a:p>
          <a:p>
            <a:pPr marL="514350" indent="-514350" algn="just">
              <a:buFont typeface="+mj-lt"/>
              <a:buAutoNum type="arabicPeriod" startAt="4"/>
            </a:pPr>
            <a:endParaRPr lang="id-ID" sz="2800" dirty="0" smtClean="0"/>
          </a:p>
          <a:p>
            <a:pPr algn="just" fontAlgn="base"/>
            <a:r>
              <a:rPr lang="id-ID" sz="2800" dirty="0" smtClean="0"/>
              <a:t>Inilah hasil proses compile yang biasanya kita lihat di cmd. Anda bisa test hapus tanda titik koma di dalam kode program, lalu compile ulang. Di bagian bawah ini juga akan tampil pesan error. Inilah cara untuk men-compile kode Java dari Notepad++.</a:t>
            </a:r>
          </a:p>
          <a:p>
            <a:pPr marL="514350" indent="-514350">
              <a:buFont typeface="+mj-lt"/>
              <a:buAutoNum type="arabicPeriod" startAt="4"/>
            </a:pPr>
            <a:endParaRPr lang="id-ID" sz="2800" dirty="0" smtClean="0"/>
          </a:p>
          <a:p>
            <a:endParaRPr lang="id-ID" dirty="0"/>
          </a:p>
        </p:txBody>
      </p:sp>
      <p:pic>
        <p:nvPicPr>
          <p:cNvPr id="4" name="Picture 3"/>
          <p:cNvPicPr/>
          <p:nvPr/>
        </p:nvPicPr>
        <p:blipFill>
          <a:blip r:embed="rId2"/>
          <a:srcRect/>
          <a:stretch>
            <a:fillRect/>
          </a:stretch>
        </p:blipFill>
        <p:spPr bwMode="auto">
          <a:xfrm>
            <a:off x="1214414" y="1142984"/>
            <a:ext cx="6786610" cy="3143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572560" cy="6286544"/>
          </a:xfrm>
        </p:spPr>
        <p:txBody>
          <a:bodyPr/>
          <a:lstStyle/>
          <a:p>
            <a:pPr algn="just"/>
            <a:r>
              <a:rPr lang="id-ID" sz="2800" dirty="0" smtClean="0"/>
              <a:t>Untuk menjalankan kode ini, kembali tekan tombol </a:t>
            </a:r>
            <a:r>
              <a:rPr lang="id-ID" sz="2800" b="1" dirty="0" smtClean="0"/>
              <a:t>F6</a:t>
            </a:r>
            <a:r>
              <a:rPr lang="id-ID" sz="2800" dirty="0" smtClean="0"/>
              <a:t> (untuk membuka jendela Execute), lalu pilih menu </a:t>
            </a:r>
            <a:r>
              <a:rPr lang="id-ID" sz="2800" b="1" dirty="0" smtClean="0"/>
              <a:t>Run Java</a:t>
            </a:r>
            <a:r>
              <a:rPr lang="id-ID" sz="2800" dirty="0" smtClean="0"/>
              <a:t>:</a:t>
            </a:r>
          </a:p>
          <a:p>
            <a:pPr algn="just"/>
            <a:endParaRPr lang="id-ID" sz="2800" dirty="0" smtClean="0"/>
          </a:p>
          <a:p>
            <a:pPr algn="just"/>
            <a:endParaRPr lang="id-ID" sz="2800" dirty="0" smtClean="0"/>
          </a:p>
          <a:p>
            <a:pPr algn="just"/>
            <a:endParaRPr lang="id-ID" sz="2800" dirty="0" smtClean="0"/>
          </a:p>
          <a:p>
            <a:pPr algn="just"/>
            <a:endParaRPr lang="id-ID" sz="2800" dirty="0" smtClean="0"/>
          </a:p>
          <a:p>
            <a:pPr algn="just"/>
            <a:endParaRPr lang="id-ID" sz="2800" dirty="0" smtClean="0"/>
          </a:p>
          <a:p>
            <a:pPr algn="just"/>
            <a:endParaRPr lang="id-ID" sz="2800" dirty="0" smtClean="0"/>
          </a:p>
          <a:p>
            <a:pPr algn="just"/>
            <a:endParaRPr lang="id-ID" sz="2800" dirty="0" smtClean="0"/>
          </a:p>
          <a:p>
            <a:pPr algn="just"/>
            <a:endParaRPr lang="id-ID" sz="2800" dirty="0" smtClean="0"/>
          </a:p>
          <a:p>
            <a:endParaRPr lang="id-ID" dirty="0"/>
          </a:p>
        </p:txBody>
      </p:sp>
      <p:pic>
        <p:nvPicPr>
          <p:cNvPr id="4" name="Picture 3" descr="proses run bahasa Java dari Notepad++"/>
          <p:cNvPicPr/>
          <p:nvPr/>
        </p:nvPicPr>
        <p:blipFill>
          <a:blip r:embed="rId2"/>
          <a:srcRect/>
          <a:stretch>
            <a:fillRect/>
          </a:stretch>
        </p:blipFill>
        <p:spPr bwMode="auto">
          <a:xfrm>
            <a:off x="857224" y="1714488"/>
            <a:ext cx="7572428" cy="4286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572560" cy="6286544"/>
          </a:xfrm>
        </p:spPr>
        <p:txBody>
          <a:bodyPr/>
          <a:lstStyle/>
          <a:p>
            <a:r>
              <a:rPr lang="id-ID" sz="2800" dirty="0" smtClean="0"/>
              <a:t>Dan hasil kode program Java akan tampil di bagian bawah Notepad++:</a:t>
            </a:r>
          </a:p>
          <a:p>
            <a:endParaRPr lang="id-ID" dirty="0"/>
          </a:p>
        </p:txBody>
      </p:sp>
      <p:pic>
        <p:nvPicPr>
          <p:cNvPr id="4" name="Picture 3" descr="Hasil proses run bahasa Java dari Notepad++"/>
          <p:cNvPicPr/>
          <p:nvPr/>
        </p:nvPicPr>
        <p:blipFill>
          <a:blip r:embed="rId2"/>
          <a:srcRect/>
          <a:stretch>
            <a:fillRect/>
          </a:stretch>
        </p:blipFill>
        <p:spPr bwMode="auto">
          <a:xfrm>
            <a:off x="1071538" y="1428736"/>
            <a:ext cx="6715172" cy="38576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572560" cy="6286544"/>
          </a:xfrm>
        </p:spPr>
        <p:txBody>
          <a:bodyPr/>
          <a:lstStyle/>
          <a:p>
            <a:pPr algn="just"/>
            <a:r>
              <a:rPr lang="id-ID" sz="2800" dirty="0" smtClean="0"/>
              <a:t>Bagaimana dengan script ketiga: </a:t>
            </a:r>
            <a:r>
              <a:rPr lang="id-ID" sz="2800" b="1" dirty="0" smtClean="0"/>
              <a:t>Run Java ke cmd</a:t>
            </a:r>
            <a:r>
              <a:rPr lang="id-ID" sz="2800" dirty="0" smtClean="0"/>
              <a:t>? Itu saya siapkan untuk menjalankan Java di cmd.</a:t>
            </a:r>
          </a:p>
          <a:p>
            <a:pPr algn="just" fontAlgn="base"/>
            <a:r>
              <a:rPr lang="id-ID" sz="2800" dirty="0" smtClean="0"/>
              <a:t>Silahkan pilih menu ini, maka ketika tombol </a:t>
            </a:r>
            <a:r>
              <a:rPr lang="id-ID" sz="2800" b="1" dirty="0" smtClean="0"/>
              <a:t>OK</a:t>
            </a:r>
            <a:r>
              <a:rPr lang="id-ID" sz="2800" dirty="0" smtClean="0"/>
              <a:t> di jendela </a:t>
            </a:r>
            <a:r>
              <a:rPr lang="id-ID" sz="2800" b="1" dirty="0" smtClean="0"/>
              <a:t>Execute</a:t>
            </a:r>
            <a:r>
              <a:rPr lang="id-ID" sz="2800" dirty="0" smtClean="0"/>
              <a:t> di klik, akan langsung terbuka cmd yang menampilkan hasil kode program. Ini diperlukan karena nantinya ada beberapa materi yang akan lebih mudah jika dilihat dari cmd, misalnya pada saat mempelajari proses input teks di Java.</a:t>
            </a:r>
            <a:endParaRPr lang="id-ID" sz="2800" dirty="0"/>
          </a:p>
        </p:txBody>
      </p:sp>
      <p:pic>
        <p:nvPicPr>
          <p:cNvPr id="4" name="Picture 3" descr="Hasil proses run bahasa Java dari Notepad++ yang ditampilkan ke cmd"/>
          <p:cNvPicPr/>
          <p:nvPr/>
        </p:nvPicPr>
        <p:blipFill>
          <a:blip r:embed="rId2"/>
          <a:srcRect/>
          <a:stretch>
            <a:fillRect/>
          </a:stretch>
        </p:blipFill>
        <p:spPr bwMode="auto">
          <a:xfrm>
            <a:off x="928662" y="3857628"/>
            <a:ext cx="6000792" cy="300037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572560" cy="6286544"/>
          </a:xfrm>
        </p:spPr>
        <p:txBody>
          <a:bodyPr>
            <a:normAutofit fontScale="92500" lnSpcReduction="20000"/>
          </a:bodyPr>
          <a:lstStyle/>
          <a:p>
            <a:pPr>
              <a:buNone/>
            </a:pPr>
            <a:r>
              <a:rPr lang="id-ID" b="1" u="sng" dirty="0" smtClean="0"/>
              <a:t>LATIHAN 1</a:t>
            </a:r>
            <a:endParaRPr lang="id-ID" dirty="0" smtClean="0"/>
          </a:p>
          <a:p>
            <a:pPr>
              <a:buNone/>
            </a:pPr>
            <a:r>
              <a:rPr lang="id-ID" dirty="0" smtClean="0"/>
              <a:t>Ketiklah program berikut:				</a:t>
            </a:r>
            <a:r>
              <a:rPr lang="id-ID" dirty="0" smtClean="0">
                <a:latin typeface="Courier New" pitchFamily="49" charset="0"/>
                <a:cs typeface="Courier New" pitchFamily="49" charset="0"/>
              </a:rPr>
              <a:t>		</a:t>
            </a:r>
          </a:p>
          <a:p>
            <a:pPr>
              <a:buNone/>
            </a:pPr>
            <a:r>
              <a:rPr lang="id-ID" b="1" dirty="0" smtClean="0">
                <a:latin typeface="Courier New" pitchFamily="49" charset="0"/>
                <a:cs typeface="Courier New" pitchFamily="49" charset="0"/>
              </a:rPr>
              <a:t>public class hello{</a:t>
            </a:r>
            <a:endParaRPr lang="id-ID" dirty="0" smtClean="0">
              <a:latin typeface="Courier New" pitchFamily="49" charset="0"/>
              <a:cs typeface="Courier New" pitchFamily="49" charset="0"/>
            </a:endParaRPr>
          </a:p>
          <a:p>
            <a:pPr>
              <a:buNone/>
            </a:pPr>
            <a:r>
              <a:rPr lang="id-ID" b="1" dirty="0" smtClean="0">
                <a:latin typeface="Courier New" pitchFamily="49" charset="0"/>
                <a:cs typeface="Courier New" pitchFamily="49" charset="0"/>
              </a:rPr>
              <a:t>	public static void main(String args[]){</a:t>
            </a:r>
            <a:endParaRPr lang="id-ID" dirty="0" smtClean="0">
              <a:latin typeface="Courier New" pitchFamily="49" charset="0"/>
              <a:cs typeface="Courier New" pitchFamily="49" charset="0"/>
            </a:endParaRPr>
          </a:p>
          <a:p>
            <a:pPr>
              <a:buNone/>
            </a:pPr>
            <a:r>
              <a:rPr lang="id-ID" b="1" dirty="0" smtClean="0">
                <a:latin typeface="Courier New" pitchFamily="49" charset="0"/>
                <a:cs typeface="Courier New" pitchFamily="49" charset="0"/>
              </a:rPr>
              <a:t>	System.out.print("Hallo,");</a:t>
            </a:r>
            <a:endParaRPr lang="id-ID" dirty="0" smtClean="0">
              <a:latin typeface="Courier New" pitchFamily="49" charset="0"/>
              <a:cs typeface="Courier New" pitchFamily="49" charset="0"/>
            </a:endParaRPr>
          </a:p>
          <a:p>
            <a:pPr>
              <a:buNone/>
            </a:pPr>
            <a:r>
              <a:rPr lang="id-ID" b="1" dirty="0" smtClean="0">
                <a:latin typeface="Courier New" pitchFamily="49" charset="0"/>
                <a:cs typeface="Courier New" pitchFamily="49" charset="0"/>
              </a:rPr>
              <a:t>	System.out.println("Apa khabar?");</a:t>
            </a:r>
            <a:endParaRPr lang="id-ID" dirty="0" smtClean="0">
              <a:latin typeface="Courier New" pitchFamily="49" charset="0"/>
              <a:cs typeface="Courier New" pitchFamily="49" charset="0"/>
            </a:endParaRPr>
          </a:p>
          <a:p>
            <a:pPr>
              <a:buNone/>
            </a:pPr>
            <a:r>
              <a:rPr lang="id-ID" b="1" dirty="0" smtClean="0">
                <a:latin typeface="Courier New" pitchFamily="49" charset="0"/>
                <a:cs typeface="Courier New" pitchFamily="49" charset="0"/>
              </a:rPr>
              <a:t>	System.out.println("Baik saja!");</a:t>
            </a:r>
            <a:endParaRPr lang="id-ID" dirty="0" smtClean="0">
              <a:latin typeface="Courier New" pitchFamily="49" charset="0"/>
              <a:cs typeface="Courier New" pitchFamily="49" charset="0"/>
            </a:endParaRPr>
          </a:p>
          <a:p>
            <a:pPr>
              <a:buNone/>
            </a:pPr>
            <a:r>
              <a:rPr lang="id-ID" b="1" dirty="0" smtClean="0">
                <a:latin typeface="Courier New" pitchFamily="49" charset="0"/>
                <a:cs typeface="Courier New" pitchFamily="49" charset="0"/>
              </a:rPr>
              <a:t>	}</a:t>
            </a:r>
            <a:endParaRPr lang="id-ID" dirty="0" smtClean="0">
              <a:latin typeface="Courier New" pitchFamily="49" charset="0"/>
              <a:cs typeface="Courier New" pitchFamily="49" charset="0"/>
            </a:endParaRPr>
          </a:p>
          <a:p>
            <a:pPr>
              <a:buNone/>
            </a:pPr>
            <a:r>
              <a:rPr lang="id-ID" b="1" dirty="0" smtClean="0">
                <a:latin typeface="Courier New" pitchFamily="49" charset="0"/>
                <a:cs typeface="Courier New" pitchFamily="49" charset="0"/>
              </a:rPr>
              <a:t>}</a:t>
            </a:r>
            <a:endParaRPr lang="id-ID" dirty="0" smtClean="0">
              <a:latin typeface="Courier New" pitchFamily="49" charset="0"/>
              <a:cs typeface="Courier New" pitchFamily="49" charset="0"/>
            </a:endParaRPr>
          </a:p>
          <a:p>
            <a:pPr>
              <a:buNone/>
            </a:pPr>
            <a:r>
              <a:rPr lang="id-ID" b="1" dirty="0" smtClean="0"/>
              <a:t> </a:t>
            </a:r>
            <a:endParaRPr lang="id-ID" dirty="0" smtClean="0"/>
          </a:p>
          <a:p>
            <a:pPr>
              <a:buNone/>
            </a:pPr>
            <a:r>
              <a:rPr lang="id-ID" b="1" dirty="0" smtClean="0"/>
              <a:t>Simpan dengan nama file hello.java </a:t>
            </a:r>
            <a:endParaRPr lang="id-ID" dirty="0" smtClean="0"/>
          </a:p>
          <a:p>
            <a:pPr>
              <a:buNone/>
            </a:pP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572560" cy="6286544"/>
          </a:xfrm>
        </p:spPr>
        <p:txBody>
          <a:bodyPr>
            <a:normAutofit fontScale="92500" lnSpcReduction="20000"/>
          </a:bodyPr>
          <a:lstStyle/>
          <a:p>
            <a:pPr>
              <a:buNone/>
            </a:pPr>
            <a:r>
              <a:rPr lang="id-ID" b="1" u="sng" dirty="0" smtClean="0"/>
              <a:t>Soal2.</a:t>
            </a:r>
            <a:endParaRPr lang="id-ID" dirty="0" smtClean="0"/>
          </a:p>
          <a:p>
            <a:pPr>
              <a:buNone/>
            </a:pPr>
            <a:r>
              <a:rPr lang="id-ID" b="1" dirty="0" smtClean="0"/>
              <a:t> </a:t>
            </a:r>
            <a:endParaRPr lang="id-ID" dirty="0" smtClean="0"/>
          </a:p>
          <a:p>
            <a:pPr>
              <a:buNone/>
            </a:pPr>
            <a:r>
              <a:rPr lang="id-ID" b="1" dirty="0" smtClean="0">
                <a:latin typeface="Courier New" pitchFamily="49" charset="0"/>
                <a:cs typeface="Courier New" pitchFamily="49" charset="0"/>
              </a:rPr>
              <a:t>public class Komputer{</a:t>
            </a:r>
            <a:endParaRPr lang="id-ID" dirty="0" smtClean="0">
              <a:latin typeface="Courier New" pitchFamily="49" charset="0"/>
              <a:cs typeface="Courier New" pitchFamily="49" charset="0"/>
            </a:endParaRPr>
          </a:p>
          <a:p>
            <a:pPr>
              <a:buNone/>
            </a:pPr>
            <a:r>
              <a:rPr lang="id-ID" b="1" dirty="0" smtClean="0">
                <a:latin typeface="Courier New" pitchFamily="49" charset="0"/>
                <a:cs typeface="Courier New" pitchFamily="49" charset="0"/>
              </a:rPr>
              <a:t>	public static void main(String args[]){</a:t>
            </a:r>
            <a:endParaRPr lang="id-ID" dirty="0" smtClean="0">
              <a:latin typeface="Courier New" pitchFamily="49" charset="0"/>
              <a:cs typeface="Courier New" pitchFamily="49" charset="0"/>
            </a:endParaRPr>
          </a:p>
          <a:p>
            <a:pPr>
              <a:buNone/>
            </a:pPr>
            <a:r>
              <a:rPr lang="id-ID" b="1" dirty="0" smtClean="0">
                <a:latin typeface="Courier New" pitchFamily="49" charset="0"/>
                <a:cs typeface="Courier New" pitchFamily="49" charset="0"/>
              </a:rPr>
              <a:t>	System.out.println("KOmputer, atributnya");</a:t>
            </a:r>
            <a:endParaRPr lang="id-ID" dirty="0" smtClean="0">
              <a:latin typeface="Courier New" pitchFamily="49" charset="0"/>
              <a:cs typeface="Courier New" pitchFamily="49" charset="0"/>
            </a:endParaRPr>
          </a:p>
          <a:p>
            <a:pPr>
              <a:buNone/>
            </a:pPr>
            <a:r>
              <a:rPr lang="id-ID" b="1" dirty="0" smtClean="0">
                <a:latin typeface="Courier New" pitchFamily="49" charset="0"/>
                <a:cs typeface="Courier New" pitchFamily="49" charset="0"/>
              </a:rPr>
              <a:t>	System.out.println("Apa Saja?");</a:t>
            </a:r>
            <a:endParaRPr lang="id-ID" dirty="0" smtClean="0">
              <a:latin typeface="Courier New" pitchFamily="49" charset="0"/>
              <a:cs typeface="Courier New" pitchFamily="49" charset="0"/>
            </a:endParaRPr>
          </a:p>
          <a:p>
            <a:pPr>
              <a:buNone/>
            </a:pPr>
            <a:r>
              <a:rPr lang="id-ID" b="1" dirty="0" smtClean="0">
                <a:latin typeface="Courier New" pitchFamily="49" charset="0"/>
                <a:cs typeface="Courier New" pitchFamily="49" charset="0"/>
              </a:rPr>
              <a:t>	System.out.println("Monitor");</a:t>
            </a:r>
            <a:endParaRPr lang="id-ID" dirty="0" smtClean="0">
              <a:latin typeface="Courier New" pitchFamily="49" charset="0"/>
              <a:cs typeface="Courier New" pitchFamily="49" charset="0"/>
            </a:endParaRPr>
          </a:p>
          <a:p>
            <a:pPr>
              <a:buNone/>
            </a:pPr>
            <a:r>
              <a:rPr lang="id-ID" b="1" dirty="0" smtClean="0">
                <a:latin typeface="Courier New" pitchFamily="49" charset="0"/>
                <a:cs typeface="Courier New" pitchFamily="49" charset="0"/>
              </a:rPr>
              <a:t>	System.out.println("Mouse");</a:t>
            </a:r>
            <a:endParaRPr lang="id-ID" dirty="0" smtClean="0">
              <a:latin typeface="Courier New" pitchFamily="49" charset="0"/>
              <a:cs typeface="Courier New" pitchFamily="49" charset="0"/>
            </a:endParaRPr>
          </a:p>
          <a:p>
            <a:pPr>
              <a:buNone/>
            </a:pPr>
            <a:r>
              <a:rPr lang="id-ID" b="1" dirty="0" smtClean="0">
                <a:latin typeface="Courier New" pitchFamily="49" charset="0"/>
                <a:cs typeface="Courier New" pitchFamily="49" charset="0"/>
              </a:rPr>
              <a:t>	}</a:t>
            </a:r>
            <a:endParaRPr lang="id-ID" dirty="0" smtClean="0">
              <a:latin typeface="Courier New" pitchFamily="49" charset="0"/>
              <a:cs typeface="Courier New" pitchFamily="49" charset="0"/>
            </a:endParaRPr>
          </a:p>
          <a:p>
            <a:pPr>
              <a:buNone/>
            </a:pPr>
            <a:r>
              <a:rPr lang="id-ID" b="1" dirty="0" smtClean="0">
                <a:latin typeface="Courier New" pitchFamily="49" charset="0"/>
                <a:cs typeface="Courier New" pitchFamily="49" charset="0"/>
              </a:rPr>
              <a:t>}</a:t>
            </a:r>
            <a:endParaRPr lang="id-ID" dirty="0" smtClean="0">
              <a:latin typeface="Courier New" pitchFamily="49" charset="0"/>
              <a:cs typeface="Courier New" pitchFamily="49" charset="0"/>
            </a:endParaRPr>
          </a:p>
          <a:p>
            <a:pPr>
              <a:buNone/>
            </a:pPr>
            <a:r>
              <a:rPr lang="id-ID" dirty="0" smtClean="0"/>
              <a:t> </a:t>
            </a:r>
          </a:p>
          <a:p>
            <a:pPr>
              <a:buNone/>
            </a:pPr>
            <a:r>
              <a:rPr lang="id-ID" b="1" dirty="0" smtClean="0"/>
              <a:t>Simpan dengan nama file komputer.java</a:t>
            </a:r>
            <a:endParaRPr lang="id-ID" dirty="0" smtClean="0"/>
          </a:p>
          <a:p>
            <a:pPr>
              <a:buNone/>
            </a:pP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572560" cy="6286544"/>
          </a:xfrm>
        </p:spPr>
        <p:txBody>
          <a:bodyPr>
            <a:normAutofit fontScale="40000" lnSpcReduction="20000"/>
          </a:bodyPr>
          <a:lstStyle/>
          <a:p>
            <a:pPr>
              <a:buNone/>
            </a:pPr>
            <a:r>
              <a:rPr lang="id-ID" sz="7000" b="1" u="sng" dirty="0" smtClean="0"/>
              <a:t>Latihan 3</a:t>
            </a:r>
            <a:endParaRPr lang="id-ID" sz="7000" dirty="0" smtClean="0"/>
          </a:p>
          <a:p>
            <a:pPr>
              <a:buNone/>
            </a:pPr>
            <a:r>
              <a:rPr lang="id-ID" dirty="0" smtClean="0"/>
              <a:t> </a:t>
            </a:r>
          </a:p>
          <a:p>
            <a:pPr>
              <a:buNone/>
            </a:pPr>
            <a:r>
              <a:rPr lang="id-ID" sz="3800" b="1" dirty="0" smtClean="0">
                <a:latin typeface="Courier New" pitchFamily="49" charset="0"/>
                <a:cs typeface="Courier New" pitchFamily="49" charset="0"/>
              </a:rPr>
              <a:t>public class pecahan { </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public static void main(String[] args) {</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 Tipe data primitif</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long data1 = 767226531;</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int data2 = 2235641;</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short data3 = 714;</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byte data4 = 34;</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float data6 = (float) 1.733; // tipe data pecahan</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double data5 = 4.967; // tipe data pecahan</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char data7 = 'C';</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boolean data8 = true;</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System.out.println("Nilai Long : "+ data1);</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System.out.println("Nilai Int : "+ data2);</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System.out.println("Nilai Short : "+ data3);</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System.out.println("Nilai Byte : "+ data4);</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System.out.println("Nilai Double : "+ data5);</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System.out.println("Nilai Float : "+ data6);</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System.out.println("Nilai Char : "+ data7);</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System.out.println("Nilai Boolean : "+ data8); </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a:t>
            </a:r>
            <a:endParaRPr lang="id-ID" sz="3800" dirty="0" smtClean="0">
              <a:latin typeface="Courier New" pitchFamily="49" charset="0"/>
              <a:cs typeface="Courier New" pitchFamily="49" charset="0"/>
            </a:endParaRPr>
          </a:p>
          <a:p>
            <a:pPr>
              <a:buNone/>
            </a:pPr>
            <a:r>
              <a:rPr lang="id-ID" sz="3800" b="1" dirty="0" smtClean="0">
                <a:latin typeface="Courier New" pitchFamily="49" charset="0"/>
                <a:cs typeface="Courier New" pitchFamily="49" charset="0"/>
              </a:rPr>
              <a:t>}</a:t>
            </a:r>
            <a:endParaRPr lang="id-ID" sz="3800" dirty="0" smtClean="0">
              <a:latin typeface="Courier New" pitchFamily="49" charset="0"/>
              <a:cs typeface="Courier New" pitchFamily="49" charset="0"/>
            </a:endParaRPr>
          </a:p>
          <a:p>
            <a:pPr>
              <a:buNone/>
            </a:pPr>
            <a:endParaRPr lang="id-ID" b="1" dirty="0" smtClean="0"/>
          </a:p>
          <a:p>
            <a:pPr>
              <a:buNone/>
            </a:pPr>
            <a:r>
              <a:rPr lang="id-ID" sz="7000" b="1" dirty="0" smtClean="0"/>
              <a:t>Simpan dengan nama file pecahan.java</a:t>
            </a:r>
            <a:endParaRPr lang="id-ID" sz="7000" dirty="0" smtClean="0"/>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643710"/>
          </a:xfrm>
        </p:spPr>
        <p:txBody>
          <a:bodyPr>
            <a:normAutofit fontScale="92500" lnSpcReduction="10000"/>
          </a:bodyPr>
          <a:lstStyle/>
          <a:p>
            <a:pPr algn="just" fontAlgn="base"/>
            <a:r>
              <a:rPr lang="id-ID" dirty="0"/>
              <a:t>Terdapat banyak cara untuk menjalankan kode program Java, atau lebih tepatnya untuk </a:t>
            </a:r>
            <a:r>
              <a:rPr lang="id-ID" b="1" dirty="0"/>
              <a:t>men-compile file Java</a:t>
            </a:r>
            <a:r>
              <a:rPr lang="id-ID" dirty="0"/>
              <a:t>. Dalam materi sebelum ini kita telah mempelajari </a:t>
            </a:r>
            <a:r>
              <a:rPr lang="id-ID" u="sng" dirty="0">
                <a:hlinkClick r:id="rId2"/>
              </a:rPr>
              <a:t>cara menjalankan kode Java secara manual dari cmd</a:t>
            </a:r>
            <a:r>
              <a:rPr lang="id-ID" dirty="0" smtClean="0"/>
              <a:t>.</a:t>
            </a:r>
            <a:endParaRPr lang="id-ID" dirty="0"/>
          </a:p>
          <a:p>
            <a:pPr algn="just" fontAlgn="base"/>
            <a:r>
              <a:rPr lang="id-ID" dirty="0"/>
              <a:t>Meskipun sedikit ribet, tapi cara ini memperlihatkan sistem kerja dari Java, yakni: tulis kode program, compile file </a:t>
            </a:r>
            <a:r>
              <a:rPr lang="id-ID" b="1" dirty="0"/>
              <a:t>.java</a:t>
            </a:r>
            <a:r>
              <a:rPr lang="id-ID" dirty="0"/>
              <a:t> menjadi </a:t>
            </a:r>
            <a:r>
              <a:rPr lang="id-ID" i="1" dirty="0"/>
              <a:t>java byte code</a:t>
            </a:r>
            <a:r>
              <a:rPr lang="id-ID" dirty="0"/>
              <a:t>, dan terakhir run </a:t>
            </a:r>
            <a:r>
              <a:rPr lang="id-ID" i="1" dirty="0"/>
              <a:t>java byte code</a:t>
            </a:r>
            <a:r>
              <a:rPr lang="id-ID" dirty="0"/>
              <a:t>. Ketiga proses ini harus dijalankan berurutan</a:t>
            </a:r>
            <a:r>
              <a:rPr lang="id-ID" dirty="0" smtClean="0"/>
              <a:t>.</a:t>
            </a:r>
            <a:endParaRPr lang="id-ID" dirty="0"/>
          </a:p>
          <a:p>
            <a:pPr algn="just" fontAlgn="base"/>
            <a:r>
              <a:rPr lang="id-ID" dirty="0"/>
              <a:t>Dalam materi kali ini saya ingin mengkonfigurasi Notepad++ agar kita bisa melakukan proses compile dan run dari dalam teks editor, tidak lagi dari cmd. Tujuannya semata-mata agar lebih nyaman dalam menulis kode program.</a:t>
            </a:r>
          </a:p>
          <a:p>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071546"/>
          </a:xfrm>
        </p:spPr>
        <p:txBody>
          <a:bodyPr/>
          <a:lstStyle/>
          <a:p>
            <a:pPr algn="l"/>
            <a:r>
              <a:rPr lang="id-ID" b="1" dirty="0"/>
              <a:t>Instalasi Plugin NppExec</a:t>
            </a:r>
          </a:p>
        </p:txBody>
      </p:sp>
      <p:sp>
        <p:nvSpPr>
          <p:cNvPr id="3" name="Content Placeholder 2"/>
          <p:cNvSpPr>
            <a:spLocks noGrp="1"/>
          </p:cNvSpPr>
          <p:nvPr>
            <p:ph idx="1"/>
          </p:nvPr>
        </p:nvSpPr>
        <p:spPr>
          <a:xfrm>
            <a:off x="357158" y="1000108"/>
            <a:ext cx="8329642" cy="5572164"/>
          </a:xfrm>
        </p:spPr>
        <p:txBody>
          <a:bodyPr/>
          <a:lstStyle/>
          <a:p>
            <a:pPr marL="0" indent="0" algn="just">
              <a:buNone/>
            </a:pPr>
            <a:r>
              <a:rPr lang="id-ID" dirty="0"/>
              <a:t>Agar bisa men-compile dan men-run Java dari dalam </a:t>
            </a:r>
            <a:r>
              <a:rPr lang="id-ID" b="1" dirty="0"/>
              <a:t>Notepad++</a:t>
            </a:r>
            <a:r>
              <a:rPr lang="id-ID" dirty="0"/>
              <a:t>, kita butuh plugin bernama </a:t>
            </a:r>
            <a:r>
              <a:rPr lang="id-ID" b="1" dirty="0"/>
              <a:t>NppExec</a:t>
            </a:r>
            <a:r>
              <a:rPr lang="id-ID" dirty="0"/>
              <a:t>. </a:t>
            </a:r>
            <a:r>
              <a:rPr lang="id-ID" dirty="0" smtClean="0"/>
              <a:t>Caranya:</a:t>
            </a:r>
          </a:p>
          <a:p>
            <a:pPr marL="514350" indent="-514350" algn="just">
              <a:buFont typeface="+mj-lt"/>
              <a:buAutoNum type="arabicPeriod"/>
            </a:pPr>
            <a:r>
              <a:rPr lang="id-ID" dirty="0" smtClean="0"/>
              <a:t>Buka </a:t>
            </a:r>
            <a:r>
              <a:rPr lang="id-ID" dirty="0"/>
              <a:t>aplikasi Notepad++, lalu klik menu </a:t>
            </a:r>
            <a:r>
              <a:rPr lang="id-ID" b="1" dirty="0"/>
              <a:t>Plugins -&gt; Plugins Admin</a:t>
            </a:r>
            <a:endParaRPr lang="id-ID" dirty="0"/>
          </a:p>
        </p:txBody>
      </p:sp>
      <p:pic>
        <p:nvPicPr>
          <p:cNvPr id="4" name="Picture 3"/>
          <p:cNvPicPr/>
          <p:nvPr/>
        </p:nvPicPr>
        <p:blipFill>
          <a:blip r:embed="rId2"/>
          <a:srcRect/>
          <a:stretch>
            <a:fillRect/>
          </a:stretch>
        </p:blipFill>
        <p:spPr bwMode="auto">
          <a:xfrm>
            <a:off x="928662" y="3714752"/>
            <a:ext cx="7500990" cy="27146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357982"/>
          </a:xfrm>
        </p:spPr>
        <p:txBody>
          <a:bodyPr/>
          <a:lstStyle/>
          <a:p>
            <a:pPr marL="514350" indent="-514350" algn="just" fontAlgn="base">
              <a:buFont typeface="+mj-lt"/>
              <a:buAutoNum type="arabicPeriod" startAt="2"/>
            </a:pPr>
            <a:r>
              <a:rPr lang="id-ID" sz="2800" dirty="0" smtClean="0"/>
              <a:t>Jika sudah terbuka jendela Plugins Admin, ketik “</a:t>
            </a:r>
            <a:r>
              <a:rPr lang="id-ID" sz="2800" b="1" dirty="0" smtClean="0"/>
              <a:t>NppExec</a:t>
            </a:r>
            <a:r>
              <a:rPr lang="id-ID" sz="2800" dirty="0" smtClean="0"/>
              <a:t>” di kotak search (1). Lalu centang checkbox disisi kiri </a:t>
            </a:r>
            <a:r>
              <a:rPr lang="id-ID" sz="2800" b="1" dirty="0" smtClean="0"/>
              <a:t>NppExec</a:t>
            </a:r>
            <a:r>
              <a:rPr lang="id-ID" sz="2800" dirty="0" smtClean="0"/>
              <a:t> (2), dan klik tombol </a:t>
            </a:r>
            <a:r>
              <a:rPr lang="id-ID" sz="2800" b="1" dirty="0" smtClean="0"/>
              <a:t>Install</a:t>
            </a:r>
            <a:r>
              <a:rPr lang="id-ID" sz="2800" dirty="0" smtClean="0"/>
              <a:t> di sudut kanan atas (3).</a:t>
            </a:r>
          </a:p>
          <a:p>
            <a:pPr marL="514350" indent="-514350" algn="just" fontAlgn="base">
              <a:buFont typeface="+mj-lt"/>
              <a:buAutoNum type="arabicPeriod" startAt="2"/>
            </a:pPr>
            <a:r>
              <a:rPr lang="id-ID" sz="2800" dirty="0" smtClean="0"/>
              <a:t>Aplikasi Notepad++ akan restart dan proses instalasi plugin akan dimulai beberapa saat.</a:t>
            </a:r>
          </a:p>
          <a:p>
            <a:endParaRPr lang="id-ID" dirty="0"/>
          </a:p>
        </p:txBody>
      </p:sp>
      <p:pic>
        <p:nvPicPr>
          <p:cNvPr id="4" name="Picture 3"/>
          <p:cNvPicPr/>
          <p:nvPr/>
        </p:nvPicPr>
        <p:blipFill>
          <a:blip r:embed="rId2"/>
          <a:srcRect/>
          <a:stretch>
            <a:fillRect/>
          </a:stretch>
        </p:blipFill>
        <p:spPr bwMode="auto">
          <a:xfrm>
            <a:off x="714348" y="3143248"/>
            <a:ext cx="7929618" cy="3500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572560" cy="6286544"/>
          </a:xfrm>
        </p:spPr>
        <p:txBody>
          <a:bodyPr/>
          <a:lstStyle/>
          <a:p>
            <a:pPr marL="514350" indent="-514350" algn="just">
              <a:buFont typeface="+mj-lt"/>
              <a:buAutoNum type="arabicPeriod" startAt="4"/>
            </a:pPr>
            <a:r>
              <a:rPr lang="id-ID" dirty="0" smtClean="0"/>
              <a:t>Setelah selesai, Notepad++ otomatis terbuka kembali. Sekarang cek menu </a:t>
            </a:r>
            <a:r>
              <a:rPr lang="id-ID" b="1" dirty="0" smtClean="0"/>
              <a:t>Plugin</a:t>
            </a:r>
            <a:r>
              <a:rPr lang="id-ID" dirty="0" smtClean="0"/>
              <a:t>, seharusnya sudah tampil 1 menu baru bernama </a:t>
            </a:r>
            <a:r>
              <a:rPr lang="id-ID" b="1" dirty="0" smtClean="0"/>
              <a:t>NppExec</a:t>
            </a:r>
            <a:r>
              <a:rPr lang="id-ID" dirty="0" smtClean="0"/>
              <a:t>.</a:t>
            </a:r>
          </a:p>
          <a:p>
            <a:endParaRPr lang="id-ID" dirty="0"/>
          </a:p>
        </p:txBody>
      </p:sp>
      <p:pic>
        <p:nvPicPr>
          <p:cNvPr id="4" name="Picture 3"/>
          <p:cNvPicPr/>
          <p:nvPr/>
        </p:nvPicPr>
        <p:blipFill>
          <a:blip r:embed="rId2"/>
          <a:srcRect/>
          <a:stretch>
            <a:fillRect/>
          </a:stretch>
        </p:blipFill>
        <p:spPr bwMode="auto">
          <a:xfrm>
            <a:off x="428596" y="2500306"/>
            <a:ext cx="8358246" cy="33575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928670"/>
          </a:xfrm>
        </p:spPr>
        <p:txBody>
          <a:bodyPr>
            <a:normAutofit/>
          </a:bodyPr>
          <a:lstStyle/>
          <a:p>
            <a:pPr algn="l"/>
            <a:r>
              <a:rPr lang="id-ID" b="1" dirty="0" smtClean="0"/>
              <a:t>Konfigurasi Plugin NppExec</a:t>
            </a:r>
            <a:endParaRPr lang="id-ID" b="1" dirty="0"/>
          </a:p>
        </p:txBody>
      </p:sp>
      <p:sp>
        <p:nvSpPr>
          <p:cNvPr id="3" name="Content Placeholder 2"/>
          <p:cNvSpPr>
            <a:spLocks noGrp="1"/>
          </p:cNvSpPr>
          <p:nvPr>
            <p:ph idx="1"/>
          </p:nvPr>
        </p:nvSpPr>
        <p:spPr>
          <a:xfrm>
            <a:off x="214283" y="857232"/>
            <a:ext cx="8715436" cy="5786478"/>
          </a:xfrm>
        </p:spPr>
        <p:txBody>
          <a:bodyPr/>
          <a:lstStyle/>
          <a:p>
            <a:pPr marL="0" indent="0" algn="just">
              <a:buNone/>
            </a:pPr>
            <a:r>
              <a:rPr lang="id-ID" sz="2800" b="1" dirty="0" smtClean="0"/>
              <a:t>NppExec</a:t>
            </a:r>
            <a:r>
              <a:rPr lang="id-ID" sz="2800" dirty="0" smtClean="0"/>
              <a:t> adalah plugin khusus untuk menjalankan aplikasi cmd dan berbagai perintah lain. </a:t>
            </a:r>
          </a:p>
          <a:p>
            <a:pPr marL="514350" indent="-514350" algn="just">
              <a:buFont typeface="+mj-lt"/>
              <a:buAutoNum type="arabicPeriod"/>
            </a:pPr>
            <a:r>
              <a:rPr lang="id-ID" sz="2800" dirty="0" smtClean="0"/>
              <a:t>Silahkan pilih menu </a:t>
            </a:r>
            <a:r>
              <a:rPr lang="id-ID" sz="2800" b="1" dirty="0" smtClean="0"/>
              <a:t>Plugins -&gt; NppExec -&gt; Execute</a:t>
            </a:r>
            <a:r>
              <a:rPr lang="id-ID" sz="2800" dirty="0" smtClean="0"/>
              <a:t>. Atau bisa juga dengan menekan tombol </a:t>
            </a:r>
            <a:r>
              <a:rPr lang="id-ID" sz="2800" b="1" dirty="0" smtClean="0"/>
              <a:t>F6</a:t>
            </a:r>
            <a:r>
              <a:rPr lang="id-ID" sz="2800" dirty="0" smtClean="0"/>
              <a:t> di keyboard. Hasilnya, akan tampil jendela </a:t>
            </a:r>
            <a:r>
              <a:rPr lang="id-ID" sz="2800" b="1" dirty="0" smtClean="0"/>
              <a:t>Execute…</a:t>
            </a:r>
            <a:r>
              <a:rPr lang="id-ID" sz="2800" dirty="0" smtClean="0"/>
              <a:t>. Kita perlu menulis beberapa perintah.</a:t>
            </a:r>
          </a:p>
          <a:p>
            <a:pPr marL="514350" indent="-514350" algn="just">
              <a:buNone/>
            </a:pPr>
            <a:r>
              <a:rPr lang="id-ID" sz="2800" dirty="0" smtClean="0"/>
              <a:t>	Pertama, copy teks berikut ke dalam jendela Execute (1):</a:t>
            </a:r>
          </a:p>
          <a:p>
            <a:pPr marL="1798638">
              <a:spcBef>
                <a:spcPts val="0"/>
              </a:spcBef>
              <a:buNone/>
            </a:pPr>
            <a:r>
              <a:rPr lang="id-ID" sz="2800" dirty="0" smtClean="0">
                <a:latin typeface="Courier New" pitchFamily="49" charset="0"/>
                <a:cs typeface="Courier New" pitchFamily="49" charset="0"/>
              </a:rPr>
              <a:t>NPP_SAVE</a:t>
            </a:r>
          </a:p>
          <a:p>
            <a:pPr marL="1798638">
              <a:spcBef>
                <a:spcPts val="0"/>
              </a:spcBef>
              <a:buNone/>
            </a:pPr>
            <a:r>
              <a:rPr lang="id-ID" sz="2800" dirty="0" smtClean="0">
                <a:latin typeface="Courier New" pitchFamily="49" charset="0"/>
                <a:cs typeface="Courier New" pitchFamily="49" charset="0"/>
              </a:rPr>
              <a:t>cd "$(CURRENT_DIRECTORY)"</a:t>
            </a:r>
          </a:p>
          <a:p>
            <a:pPr marL="1798638">
              <a:spcBef>
                <a:spcPts val="0"/>
              </a:spcBef>
              <a:buNone/>
            </a:pPr>
            <a:r>
              <a:rPr lang="id-ID" sz="2800" dirty="0" smtClean="0">
                <a:latin typeface="Courier New" pitchFamily="49" charset="0"/>
                <a:cs typeface="Courier New" pitchFamily="49" charset="0"/>
              </a:rPr>
              <a:t>javac $(FILE_NAME)"</a:t>
            </a:r>
            <a:endParaRPr lang="id-ID" sz="28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572560" cy="6286544"/>
          </a:xfrm>
        </p:spPr>
        <p:txBody>
          <a:bodyPr/>
          <a:lstStyle/>
          <a:p>
            <a:pPr algn="just">
              <a:buNone/>
            </a:pPr>
            <a:r>
              <a:rPr lang="id-ID" dirty="0" smtClean="0"/>
              <a:t>	</a:t>
            </a:r>
            <a:r>
              <a:rPr lang="id-ID" sz="2800" dirty="0" smtClean="0"/>
              <a:t>Lalu klik tombol </a:t>
            </a:r>
            <a:r>
              <a:rPr lang="id-ID" sz="2800" b="1" dirty="0" smtClean="0"/>
              <a:t>Save</a:t>
            </a:r>
            <a:r>
              <a:rPr lang="id-ID" sz="2800" dirty="0" smtClean="0"/>
              <a:t> (2). Di kotak Script name ketik teks: </a:t>
            </a:r>
            <a:r>
              <a:rPr lang="id-ID" sz="2800" b="1" dirty="0" smtClean="0"/>
              <a:t>Compile Java</a:t>
            </a:r>
            <a:r>
              <a:rPr lang="id-ID" sz="2800" dirty="0" smtClean="0"/>
              <a:t> (3). Dan terakhir klik tombol </a:t>
            </a:r>
            <a:r>
              <a:rPr lang="id-ID" sz="2800" b="1" dirty="0" smtClean="0"/>
              <a:t>Save</a:t>
            </a:r>
            <a:r>
              <a:rPr lang="id-ID" sz="2800" dirty="0" smtClean="0"/>
              <a:t> (4). Berikut tampilan yang dimaksud:</a:t>
            </a:r>
          </a:p>
          <a:p>
            <a:pPr>
              <a:buNone/>
            </a:pPr>
            <a:endParaRPr lang="id-ID" dirty="0"/>
          </a:p>
        </p:txBody>
      </p:sp>
      <p:pic>
        <p:nvPicPr>
          <p:cNvPr id="4" name="Picture 3"/>
          <p:cNvPicPr/>
          <p:nvPr/>
        </p:nvPicPr>
        <p:blipFill>
          <a:blip r:embed="rId2"/>
          <a:srcRect/>
          <a:stretch>
            <a:fillRect/>
          </a:stretch>
        </p:blipFill>
        <p:spPr bwMode="auto">
          <a:xfrm>
            <a:off x="642910" y="1857364"/>
            <a:ext cx="8072494" cy="41434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572560" cy="6286544"/>
          </a:xfrm>
        </p:spPr>
        <p:txBody>
          <a:bodyPr>
            <a:normAutofit/>
          </a:bodyPr>
          <a:lstStyle/>
          <a:p>
            <a:pPr algn="just">
              <a:buNone/>
            </a:pPr>
            <a:r>
              <a:rPr lang="id-ID" sz="2800" dirty="0" smtClean="0"/>
              <a:t>2. Setelah selesai, tutup jendela </a:t>
            </a:r>
            <a:r>
              <a:rPr lang="id-ID" sz="2800" b="1" dirty="0" smtClean="0"/>
              <a:t>Execute…</a:t>
            </a:r>
            <a:r>
              <a:rPr lang="id-ID" sz="2800" dirty="0" smtClean="0"/>
              <a:t> dengan men-klik tombol silang di kanan atas, atau bisa juga dengan tombol </a:t>
            </a:r>
            <a:r>
              <a:rPr lang="id-ID" sz="2800" b="1" dirty="0" smtClean="0"/>
              <a:t>Cancel</a:t>
            </a:r>
            <a:r>
              <a:rPr lang="id-ID" sz="2800" dirty="0" smtClean="0"/>
              <a:t>.</a:t>
            </a:r>
          </a:p>
          <a:p>
            <a:pPr algn="just">
              <a:buNone/>
            </a:pPr>
            <a:endParaRPr lang="id-ID" sz="2800" dirty="0" smtClean="0"/>
          </a:p>
          <a:p>
            <a:pPr algn="just">
              <a:buNone/>
            </a:pPr>
            <a:r>
              <a:rPr lang="id-ID" sz="2800" dirty="0" smtClean="0"/>
              <a:t>3.Kemudian, buka kembali jendela </a:t>
            </a:r>
            <a:r>
              <a:rPr lang="id-ID" sz="2800" b="1" dirty="0" smtClean="0"/>
              <a:t>Execute</a:t>
            </a:r>
            <a:r>
              <a:rPr lang="id-ID" sz="2800" dirty="0" smtClean="0"/>
              <a:t> dengan cara yang sama, yakni dari </a:t>
            </a:r>
            <a:r>
              <a:rPr lang="id-ID" sz="2800" b="1" dirty="0" smtClean="0"/>
              <a:t>Plugins -&gt; NppExec -&gt; Execute</a:t>
            </a:r>
            <a:r>
              <a:rPr lang="id-ID" sz="2800" dirty="0" smtClean="0"/>
              <a:t> atau tekan tombol </a:t>
            </a:r>
            <a:r>
              <a:rPr lang="id-ID" sz="2800" b="1" dirty="0" smtClean="0"/>
              <a:t>F6</a:t>
            </a:r>
            <a:r>
              <a:rPr lang="id-ID" sz="2800" dirty="0" smtClean="0"/>
              <a:t>. Lakukan hal yang sama seperti sebelumnya, tapi kali ini kode yang diketik adalah sebagai berikut:</a:t>
            </a:r>
          </a:p>
          <a:p>
            <a:pPr algn="just">
              <a:buNone/>
            </a:pPr>
            <a:endParaRPr lang="id-ID" sz="2800" dirty="0" smtClean="0"/>
          </a:p>
          <a:p>
            <a:pPr marL="1443038">
              <a:spcBef>
                <a:spcPts val="0"/>
              </a:spcBef>
              <a:buNone/>
            </a:pPr>
            <a:r>
              <a:rPr lang="id-ID" sz="2800" b="1" dirty="0" smtClean="0"/>
              <a:t>	</a:t>
            </a:r>
            <a:r>
              <a:rPr lang="id-ID" sz="2800" dirty="0" smtClean="0">
                <a:latin typeface="Courier New" pitchFamily="49" charset="0"/>
                <a:cs typeface="Courier New" pitchFamily="49" charset="0"/>
              </a:rPr>
              <a:t>cd "$(CURRENT_DIRECTORY)" </a:t>
            </a:r>
          </a:p>
          <a:p>
            <a:pPr marL="1443038">
              <a:spcBef>
                <a:spcPts val="0"/>
              </a:spcBef>
              <a:buNone/>
            </a:pPr>
            <a:r>
              <a:rPr lang="id-ID" sz="2800" dirty="0" smtClean="0">
                <a:latin typeface="Courier New" pitchFamily="49" charset="0"/>
                <a:cs typeface="Courier New" pitchFamily="49" charset="0"/>
              </a:rPr>
              <a:t>	java $(NAME_PART)</a:t>
            </a:r>
          </a:p>
          <a:p>
            <a:pPr algn="just">
              <a:buNone/>
            </a:pPr>
            <a:endParaRPr lang="id-ID" sz="2800" dirty="0" smtClean="0"/>
          </a:p>
          <a:p>
            <a:pPr algn="just">
              <a:buNone/>
            </a:pP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572560" cy="6286544"/>
          </a:xfrm>
        </p:spPr>
        <p:txBody>
          <a:bodyPr>
            <a:normAutofit/>
          </a:bodyPr>
          <a:lstStyle/>
          <a:p>
            <a:pPr marL="514350" indent="-514350" algn="just">
              <a:buFont typeface="+mj-lt"/>
              <a:buAutoNum type="arabicPeriod" startAt="4"/>
            </a:pPr>
            <a:r>
              <a:rPr lang="id-ID" sz="2800" dirty="0" smtClean="0"/>
              <a:t>Kembali klik tombol </a:t>
            </a:r>
            <a:r>
              <a:rPr lang="id-ID" sz="2800" b="1" dirty="0" smtClean="0"/>
              <a:t>Save</a:t>
            </a:r>
            <a:r>
              <a:rPr lang="id-ID" sz="2800" dirty="0" smtClean="0"/>
              <a:t>. Di kotak Script name sekarang ketik: </a:t>
            </a:r>
            <a:r>
              <a:rPr lang="id-ID" sz="2800" b="1" dirty="0" smtClean="0"/>
              <a:t>Run Java</a:t>
            </a:r>
            <a:r>
              <a:rPr lang="id-ID" sz="2800" dirty="0" smtClean="0"/>
              <a:t>, lalu klik tombol </a:t>
            </a:r>
            <a:r>
              <a:rPr lang="id-ID" sz="2800" b="1" dirty="0" smtClean="0"/>
              <a:t>Save</a:t>
            </a:r>
          </a:p>
          <a:p>
            <a:pPr marL="514350" indent="-514350" algn="just">
              <a:buFont typeface="+mj-lt"/>
              <a:buAutoNum type="arabicPeriod" startAt="4"/>
            </a:pPr>
            <a:endParaRPr lang="id-ID" sz="2800" b="1" dirty="0" smtClean="0"/>
          </a:p>
          <a:p>
            <a:pPr marL="514350" indent="-514350" algn="just">
              <a:buFont typeface="+mj-lt"/>
              <a:buAutoNum type="arabicPeriod" startAt="4"/>
            </a:pPr>
            <a:endParaRPr lang="id-ID" sz="2800" b="1" dirty="0" smtClean="0"/>
          </a:p>
          <a:p>
            <a:pPr marL="514350" indent="-514350" algn="just">
              <a:buFont typeface="+mj-lt"/>
              <a:buAutoNum type="arabicPeriod" startAt="4"/>
            </a:pPr>
            <a:endParaRPr lang="id-ID" sz="2800" b="1" dirty="0" smtClean="0"/>
          </a:p>
          <a:p>
            <a:pPr marL="514350" indent="-514350" algn="just">
              <a:buFont typeface="+mj-lt"/>
              <a:buAutoNum type="arabicPeriod" startAt="4"/>
            </a:pPr>
            <a:endParaRPr lang="id-ID" sz="2800" b="1" dirty="0" smtClean="0"/>
          </a:p>
          <a:p>
            <a:pPr marL="514350" indent="-514350" algn="just">
              <a:buFont typeface="+mj-lt"/>
              <a:buAutoNum type="arabicPeriod" startAt="4"/>
            </a:pPr>
            <a:endParaRPr lang="id-ID" sz="2800" b="1" dirty="0" smtClean="0"/>
          </a:p>
          <a:p>
            <a:pPr marL="514350" indent="-514350" algn="just">
              <a:buNone/>
            </a:pPr>
            <a:endParaRPr lang="id-ID" sz="2800" b="1" dirty="0" smtClean="0"/>
          </a:p>
          <a:p>
            <a:pPr marL="514350" indent="-514350" algn="just">
              <a:buFont typeface="+mj-lt"/>
              <a:buAutoNum type="arabicPeriod" startAt="4"/>
            </a:pPr>
            <a:r>
              <a:rPr lang="id-ID" sz="2800" dirty="0" smtClean="0"/>
              <a:t>Setelah selesai, kembali tutup jendela execute dan buka lagi untuk kode ketiga:</a:t>
            </a:r>
          </a:p>
          <a:p>
            <a:pPr marL="514350" indent="-514350" algn="just">
              <a:buFont typeface="+mj-lt"/>
              <a:buAutoNum type="arabicPeriod" startAt="4"/>
            </a:pPr>
            <a:endParaRPr lang="id-ID" sz="1200" dirty="0" smtClean="0"/>
          </a:p>
          <a:p>
            <a:pPr marL="1443038">
              <a:spcBef>
                <a:spcPts val="0"/>
              </a:spcBef>
              <a:buNone/>
            </a:pPr>
            <a:r>
              <a:rPr lang="id-ID" sz="2800" dirty="0" smtClean="0">
                <a:latin typeface="Courier New" pitchFamily="49" charset="0"/>
                <a:cs typeface="Courier New" pitchFamily="49" charset="0"/>
              </a:rPr>
              <a:t>cd "$(CURRENT_DIRECTORY)" &lt;&gt;</a:t>
            </a:r>
          </a:p>
          <a:p>
            <a:pPr marL="1443038">
              <a:spcBef>
                <a:spcPts val="0"/>
              </a:spcBef>
              <a:buNone/>
            </a:pPr>
            <a:r>
              <a:rPr lang="id-ID" sz="2800" dirty="0" smtClean="0">
                <a:latin typeface="Courier New" pitchFamily="49" charset="0"/>
                <a:cs typeface="Courier New" pitchFamily="49" charset="0"/>
              </a:rPr>
              <a:t>npp_run cmd /k java $(NAME_PART)</a:t>
            </a:r>
          </a:p>
          <a:p>
            <a:pPr marL="514350" indent="-514350" algn="just">
              <a:buNone/>
            </a:pPr>
            <a:endParaRPr lang="id-ID" dirty="0" smtClean="0"/>
          </a:p>
          <a:p>
            <a:endParaRPr lang="id-ID" dirty="0"/>
          </a:p>
        </p:txBody>
      </p:sp>
      <p:pic>
        <p:nvPicPr>
          <p:cNvPr id="4" name="Picture 3"/>
          <p:cNvPicPr/>
          <p:nvPr/>
        </p:nvPicPr>
        <p:blipFill>
          <a:blip r:embed="rId2"/>
          <a:srcRect/>
          <a:stretch>
            <a:fillRect/>
          </a:stretch>
        </p:blipFill>
        <p:spPr bwMode="auto">
          <a:xfrm>
            <a:off x="928662" y="1357299"/>
            <a:ext cx="6072230" cy="25003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205</Words>
  <Application>Microsoft Office PowerPoint</Application>
  <PresentationFormat>On-screen Show (4:3)</PresentationFormat>
  <Paragraphs>135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Menjalankan Java dari Notepad++ </vt:lpstr>
      <vt:lpstr>Slide 2</vt:lpstr>
      <vt:lpstr>Instalasi Plugin NppExec</vt:lpstr>
      <vt:lpstr>Slide 4</vt:lpstr>
      <vt:lpstr>Slide 5</vt:lpstr>
      <vt:lpstr>Konfigurasi Plugin NppExec</vt:lpstr>
      <vt:lpstr>Slide 7</vt:lpstr>
      <vt:lpstr>Slide 8</vt:lpstr>
      <vt:lpstr>Slide 9</vt:lpstr>
      <vt:lpstr>Slide 10</vt:lpstr>
      <vt:lpstr>Menjalankan Java dari Notepad++</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Menjalankan Java dari Notepad++ </dc:title>
  <dc:creator>7</dc:creator>
  <cp:lastModifiedBy>7</cp:lastModifiedBy>
  <cp:revision>7</cp:revision>
  <dcterms:created xsi:type="dcterms:W3CDTF">2020-02-06T02:31:56Z</dcterms:created>
  <dcterms:modified xsi:type="dcterms:W3CDTF">2020-02-11T08:05:42Z</dcterms:modified>
</cp:coreProperties>
</file>