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D94F8-0728-4C00-A0B9-EB9592252655}" type="datetimeFigureOut">
              <a:rPr lang="id-ID" smtClean="0"/>
              <a:pPr/>
              <a:t>21/09/2019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798B81-3DE3-4948-8D90-29792F3B7C5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98B81-3DE3-4948-8D90-29792F3B7C55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0D1ECF-1C8D-4F17-92CF-65B874FF6BD3}" type="datetimeFigureOut">
              <a:rPr lang="id-ID" smtClean="0"/>
              <a:pPr/>
              <a:t>21/09/2019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DAD7F-E82D-44E1-B4E2-18F15E0AEB7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0D1ECF-1C8D-4F17-92CF-65B874FF6BD3}" type="datetimeFigureOut">
              <a:rPr lang="id-ID" smtClean="0"/>
              <a:pPr/>
              <a:t>21/09/2019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DAD7F-E82D-44E1-B4E2-18F15E0AEB7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0D1ECF-1C8D-4F17-92CF-65B874FF6BD3}" type="datetimeFigureOut">
              <a:rPr lang="id-ID" smtClean="0"/>
              <a:pPr/>
              <a:t>21/09/2019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DAD7F-E82D-44E1-B4E2-18F15E0AEB7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0D1ECF-1C8D-4F17-92CF-65B874FF6BD3}" type="datetimeFigureOut">
              <a:rPr lang="id-ID" smtClean="0"/>
              <a:pPr/>
              <a:t>21/09/2019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DAD7F-E82D-44E1-B4E2-18F15E0AEB7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0D1ECF-1C8D-4F17-92CF-65B874FF6BD3}" type="datetimeFigureOut">
              <a:rPr lang="id-ID" smtClean="0"/>
              <a:pPr/>
              <a:t>21/09/2019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DAD7F-E82D-44E1-B4E2-18F15E0AEB7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0D1ECF-1C8D-4F17-92CF-65B874FF6BD3}" type="datetimeFigureOut">
              <a:rPr lang="id-ID" smtClean="0"/>
              <a:pPr/>
              <a:t>21/09/2019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DAD7F-E82D-44E1-B4E2-18F15E0AEB7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0D1ECF-1C8D-4F17-92CF-65B874FF6BD3}" type="datetimeFigureOut">
              <a:rPr lang="id-ID" smtClean="0"/>
              <a:pPr/>
              <a:t>21/09/2019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DAD7F-E82D-44E1-B4E2-18F15E0AEB7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0D1ECF-1C8D-4F17-92CF-65B874FF6BD3}" type="datetimeFigureOut">
              <a:rPr lang="id-ID" smtClean="0"/>
              <a:pPr/>
              <a:t>21/09/2019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DAD7F-E82D-44E1-B4E2-18F15E0AEB7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0D1ECF-1C8D-4F17-92CF-65B874FF6BD3}" type="datetimeFigureOut">
              <a:rPr lang="id-ID" smtClean="0"/>
              <a:pPr/>
              <a:t>21/09/2019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DAD7F-E82D-44E1-B4E2-18F15E0AEB7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0D1ECF-1C8D-4F17-92CF-65B874FF6BD3}" type="datetimeFigureOut">
              <a:rPr lang="id-ID" smtClean="0"/>
              <a:pPr/>
              <a:t>21/09/2019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DAD7F-E82D-44E1-B4E2-18F15E0AEB7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0D1ECF-1C8D-4F17-92CF-65B874FF6BD3}" type="datetimeFigureOut">
              <a:rPr lang="id-ID" smtClean="0"/>
              <a:pPr/>
              <a:t>21/09/2019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DAD7F-E82D-44E1-B4E2-18F15E0AEB7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0D1ECF-1C8D-4F17-92CF-65B874FF6BD3}" type="datetimeFigureOut">
              <a:rPr lang="id-ID" smtClean="0"/>
              <a:pPr/>
              <a:t>21/09/2019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DAD7F-E82D-44E1-B4E2-18F15E0AEB7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0D1ECF-1C8D-4F17-92CF-65B874FF6BD3}" type="datetimeFigureOut">
              <a:rPr lang="id-ID" smtClean="0"/>
              <a:pPr/>
              <a:t>21/09/2019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DAD7F-E82D-44E1-B4E2-18F15E0AEB7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279650" y="463550"/>
            <a:ext cx="66817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070D1ECF-1C8D-4F17-92CF-65B874FF6BD3}" type="datetimeFigureOut">
              <a:rPr lang="id-ID" smtClean="0"/>
              <a:pPr/>
              <a:t>21/09/2019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fld id="{106DAD7F-E82D-44E1-B4E2-18F15E0AEB7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P</a:t>
            </a:r>
            <a:r>
              <a:rPr lang="en-US" dirty="0"/>
              <a:t>EN</a:t>
            </a:r>
            <a:r>
              <a:rPr lang="id-ID" dirty="0"/>
              <a:t>GEN</a:t>
            </a:r>
            <a:r>
              <a:rPr lang="en-US" dirty="0"/>
              <a:t>ALAN RATIONAL ROSE 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HELDA YUDIASTUTI,M.KOM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84" y="642918"/>
            <a:ext cx="6681788" cy="646113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/>
              <a:t>JENDELA DOKUMENTASI 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142984"/>
            <a:ext cx="8229600" cy="5357850"/>
          </a:xfrm>
        </p:spPr>
        <p:txBody>
          <a:bodyPr/>
          <a:lstStyle/>
          <a:p>
            <a:pPr algn="just"/>
            <a:r>
              <a:rPr lang="en-US" dirty="0" err="1"/>
              <a:t>Berguna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meperbaharui</a:t>
            </a:r>
            <a:r>
              <a:rPr lang="en-US" dirty="0"/>
              <a:t> (</a:t>
            </a:r>
            <a:r>
              <a:rPr lang="en-US" i="1" dirty="0"/>
              <a:t>update</a:t>
            </a:r>
            <a:r>
              <a:rPr lang="en-US" dirty="0"/>
              <a:t>) </a:t>
            </a:r>
            <a:r>
              <a:rPr lang="en-US" dirty="0" err="1"/>
              <a:t>dokumentasi</a:t>
            </a:r>
            <a:r>
              <a:rPr lang="en-US" dirty="0"/>
              <a:t> </a:t>
            </a:r>
            <a:r>
              <a:rPr lang="en-US" dirty="0" err="1"/>
              <a:t>unsur-unsur</a:t>
            </a:r>
            <a:r>
              <a:rPr lang="en-US" dirty="0"/>
              <a:t> model. </a:t>
            </a:r>
            <a:r>
              <a:rPr lang="en-US" dirty="0" err="1"/>
              <a:t>Didalam</a:t>
            </a:r>
            <a:r>
              <a:rPr lang="en-US" dirty="0"/>
              <a:t> </a:t>
            </a:r>
            <a:r>
              <a:rPr lang="en-US" dirty="0" err="1"/>
              <a:t>jendela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dituliskan</a:t>
            </a:r>
            <a:r>
              <a:rPr lang="en-US" dirty="0"/>
              <a:t> </a:t>
            </a:r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singkat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aktor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use case yang </a:t>
            </a:r>
            <a:r>
              <a:rPr lang="en-US" dirty="0" err="1"/>
              <a:t>digunakan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unsur-unsur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jendela</a:t>
            </a:r>
            <a:r>
              <a:rPr lang="en-US" dirty="0"/>
              <a:t> browser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jendela</a:t>
            </a:r>
            <a:r>
              <a:rPr lang="en-US" dirty="0"/>
              <a:t> </a:t>
            </a:r>
            <a:r>
              <a:rPr lang="en-US" dirty="0" err="1"/>
              <a:t>dokumentasi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otomatis</a:t>
            </a:r>
            <a:r>
              <a:rPr lang="en-US" dirty="0"/>
              <a:t> </a:t>
            </a:r>
            <a:r>
              <a:rPr lang="en-US" dirty="0" err="1"/>
              <a:t>diperbaharui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dokumentasi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unsur-unsur</a:t>
            </a:r>
            <a:r>
              <a:rPr lang="en-US" dirty="0"/>
              <a:t> yang </a:t>
            </a:r>
            <a:r>
              <a:rPr lang="en-US" dirty="0" err="1"/>
              <a:t>dipilih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2212" y="714356"/>
            <a:ext cx="6681788" cy="646113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/>
              <a:t>JENDELA LOG 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8586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kesalahan-kesalahan</a:t>
            </a:r>
            <a:r>
              <a:rPr lang="en-US" dirty="0"/>
              <a:t> (</a:t>
            </a:r>
            <a:r>
              <a:rPr lang="en-US" i="1" dirty="0"/>
              <a:t>error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melaporkan</a:t>
            </a:r>
            <a:r>
              <a:rPr lang="en-US" dirty="0"/>
              <a:t> (</a:t>
            </a:r>
            <a:r>
              <a:rPr lang="en-US" i="1" dirty="0"/>
              <a:t>report</a:t>
            </a:r>
            <a:r>
              <a:rPr lang="en-US" dirty="0"/>
              <a:t>) </a:t>
            </a:r>
            <a:r>
              <a:rPr lang="en-US" dirty="0" err="1"/>
              <a:t>hasil-hasil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padaRational</a:t>
            </a:r>
            <a:r>
              <a:rPr lang="en-US" dirty="0"/>
              <a:t> Rose.</a:t>
            </a:r>
            <a:endParaRPr lang="id-ID" dirty="0"/>
          </a:p>
          <a:p>
            <a:pPr>
              <a:buNone/>
            </a:pPr>
            <a:endParaRPr lang="id-ID" b="1" dirty="0" smtClean="0"/>
          </a:p>
          <a:p>
            <a:pPr>
              <a:buNone/>
            </a:pPr>
            <a:r>
              <a:rPr lang="en-US" sz="4000" b="1" dirty="0" smtClean="0"/>
              <a:t>MENU-MENU </a:t>
            </a:r>
            <a:endParaRPr lang="id-ID" sz="4000" dirty="0"/>
          </a:p>
          <a:p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mengaktifkan</a:t>
            </a:r>
            <a:r>
              <a:rPr lang="en-US" dirty="0"/>
              <a:t> </a:t>
            </a:r>
            <a:r>
              <a:rPr lang="en-US" dirty="0" err="1"/>
              <a:t>perintah-perintah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</a:t>
            </a:r>
            <a:endParaRPr lang="id-ID" dirty="0"/>
          </a:p>
          <a:p>
            <a:pPr>
              <a:buNone/>
            </a:pPr>
            <a:endParaRPr lang="id-ID" sz="4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/>
              <a:t>TOOLBAR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4525963"/>
          </a:xfrm>
        </p:spPr>
        <p:txBody>
          <a:bodyPr/>
          <a:lstStyle/>
          <a:p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mengakses</a:t>
            </a:r>
            <a:r>
              <a:rPr lang="en-US" dirty="0"/>
              <a:t> </a:t>
            </a:r>
            <a:r>
              <a:rPr lang="en-US" dirty="0" err="1"/>
              <a:t>perintah-perintah</a:t>
            </a:r>
            <a:r>
              <a:rPr lang="en-US" dirty="0"/>
              <a:t> yang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. </a:t>
            </a:r>
            <a:r>
              <a:rPr lang="en-US" dirty="0" err="1"/>
              <a:t>Diantaranya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1"/>
            <a:ext cx="8715435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84" y="642918"/>
            <a:ext cx="6681788" cy="64611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LANGKAH PRAKTIKUM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4525963"/>
          </a:xfrm>
        </p:spPr>
        <p:txBody>
          <a:bodyPr/>
          <a:lstStyle/>
          <a:p>
            <a:r>
              <a:rPr lang="en-US" b="1" dirty="0"/>
              <a:t> </a:t>
            </a:r>
            <a:r>
              <a:rPr lang="en-US" b="1" dirty="0" err="1"/>
              <a:t>Membuat</a:t>
            </a:r>
            <a:r>
              <a:rPr lang="en-US" b="1" dirty="0"/>
              <a:t> File </a:t>
            </a:r>
            <a:r>
              <a:rPr lang="en-US" b="1" dirty="0" err="1"/>
              <a:t>Baru</a:t>
            </a:r>
            <a:endParaRPr lang="id-ID" dirty="0"/>
          </a:p>
          <a:p>
            <a:pPr marL="539750" lvl="0" indent="-539750">
              <a:buFont typeface="+mj-lt"/>
              <a:buAutoNum type="arabicPeriod"/>
            </a:pPr>
            <a:r>
              <a:rPr lang="en-US" dirty="0" err="1" smtClean="0"/>
              <a:t>Jalankan</a:t>
            </a:r>
            <a:r>
              <a:rPr lang="en-US" dirty="0"/>
              <a:t> software </a:t>
            </a:r>
            <a:r>
              <a:rPr lang="en-US" b="1" dirty="0"/>
              <a:t>Rational Rose Enterprise Edition </a:t>
            </a:r>
            <a:endParaRPr lang="id-ID" dirty="0"/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 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b="1" dirty="0"/>
              <a:t>File</a:t>
            </a:r>
            <a:r>
              <a:rPr lang="en-US" dirty="0"/>
              <a:t>    </a:t>
            </a:r>
            <a:r>
              <a:rPr lang="en-US" dirty="0" smtClean="0"/>
              <a:t>     </a:t>
            </a:r>
            <a:r>
              <a:rPr lang="en-US" b="1" dirty="0"/>
              <a:t>New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jendela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dibawah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: </a:t>
            </a:r>
            <a:endParaRPr lang="id-ID" dirty="0"/>
          </a:p>
          <a:p>
            <a:pPr>
              <a:buNone/>
            </a:pPr>
            <a:endParaRPr lang="id-ID" dirty="0"/>
          </a:p>
        </p:txBody>
      </p:sp>
      <p:sp>
        <p:nvSpPr>
          <p:cNvPr id="4" name="Right Arrow 3"/>
          <p:cNvSpPr/>
          <p:nvPr/>
        </p:nvSpPr>
        <p:spPr>
          <a:xfrm>
            <a:off x="2428860" y="2857496"/>
            <a:ext cx="64294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5" name="Picture 4"/>
          <p:cNvPicPr/>
          <p:nvPr/>
        </p:nvPicPr>
        <p:blipFill>
          <a:blip r:embed="rId2"/>
          <a:srcRect b="5364"/>
          <a:stretch>
            <a:fillRect/>
          </a:stretch>
        </p:blipFill>
        <p:spPr bwMode="auto">
          <a:xfrm>
            <a:off x="3357554" y="3143248"/>
            <a:ext cx="3166449" cy="3005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03317"/>
            <a:ext cx="8229600" cy="5554683"/>
          </a:xfrm>
        </p:spPr>
        <p:txBody>
          <a:bodyPr/>
          <a:lstStyle/>
          <a:p>
            <a:pPr algn="just" fontAlgn="base"/>
            <a:r>
              <a:rPr lang="id-ID" dirty="0" smtClean="0"/>
              <a:t>Untuk </a:t>
            </a:r>
            <a:r>
              <a:rPr lang="id-ID" dirty="0" smtClean="0"/>
              <a:t>memulai menggunakan Rational Rose, maka pada menu Create New Model langsung pilih Cancel saja.</a:t>
            </a:r>
          </a:p>
          <a:p>
            <a:pPr algn="just" fontAlgn="base"/>
            <a:r>
              <a:rPr lang="id-ID" dirty="0" smtClean="0"/>
              <a:t>Selanjutnya membuat project baru, maka anda memilih Use Case View, anda klik kanan pilih NEW - pilih salah satu project yang anda mau gunakan seperti USE CASE, ACTOR, USE CASE DIAGRAM, CLASS DIAGRAM, AKTIVITY DIAGRAM, SEQUENCE DIAGRAM dll. Maka hasilnya seperti gambar dibawah ini:</a:t>
            </a:r>
          </a:p>
          <a:p>
            <a:pPr algn="just"/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 descr="https://3.bp.blogspot.com/-MnrO_iVDiwI/WVqZ7K3Kr8I/AAAAAAAAAF0/VUiD9N4VyWgOYK9sp44VFPDNAbV7Ys5uACLcBGAs/s1600/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290"/>
            <a:ext cx="7940749" cy="5929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 algn="just"/>
            <a:r>
              <a:rPr lang="en-US" sz="3600" dirty="0"/>
              <a:t>Rational Rose </a:t>
            </a:r>
            <a:r>
              <a:rPr lang="en-US" sz="3600" dirty="0" err="1"/>
              <a:t>merupakan</a:t>
            </a:r>
            <a:r>
              <a:rPr lang="en-US" sz="3600" dirty="0"/>
              <a:t> </a:t>
            </a:r>
            <a:r>
              <a:rPr lang="en-US" sz="3600" dirty="0" err="1"/>
              <a:t>salah</a:t>
            </a:r>
            <a:r>
              <a:rPr lang="en-US" sz="3600" dirty="0"/>
              <a:t> </a:t>
            </a:r>
            <a:r>
              <a:rPr lang="en-US" sz="3600" dirty="0" err="1"/>
              <a:t>satu</a:t>
            </a:r>
            <a:r>
              <a:rPr lang="en-US" sz="3600" dirty="0"/>
              <a:t> software yang </a:t>
            </a:r>
            <a:r>
              <a:rPr lang="en-US" sz="3600" dirty="0" err="1"/>
              <a:t>digunakan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pemodelan</a:t>
            </a:r>
            <a:r>
              <a:rPr lang="en-US" sz="3600" dirty="0"/>
              <a:t> UML </a:t>
            </a:r>
            <a:r>
              <a:rPr lang="en-US" sz="3600" dirty="0" err="1"/>
              <a:t>atau</a:t>
            </a:r>
            <a:r>
              <a:rPr lang="en-US" sz="3600" dirty="0"/>
              <a:t> </a:t>
            </a:r>
            <a:r>
              <a:rPr lang="en-US" sz="3600" dirty="0" err="1"/>
              <a:t>pemodelan</a:t>
            </a:r>
            <a:r>
              <a:rPr lang="en-US" sz="3600" dirty="0"/>
              <a:t> visual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pengembangan</a:t>
            </a:r>
            <a:r>
              <a:rPr lang="en-US" sz="3600" dirty="0"/>
              <a:t> </a:t>
            </a:r>
            <a:r>
              <a:rPr lang="en-US" sz="3600" dirty="0" err="1"/>
              <a:t>sistem</a:t>
            </a:r>
            <a:r>
              <a:rPr lang="en-US" sz="3600" dirty="0"/>
              <a:t> </a:t>
            </a:r>
            <a:r>
              <a:rPr lang="en-US" sz="3600" dirty="0" err="1"/>
              <a:t>berbasis</a:t>
            </a:r>
            <a:r>
              <a:rPr lang="en-US" sz="3600" dirty="0"/>
              <a:t> </a:t>
            </a:r>
            <a:r>
              <a:rPr lang="en-US" sz="3600" dirty="0" err="1"/>
              <a:t>objek</a:t>
            </a:r>
            <a:r>
              <a:rPr lang="en-US" sz="3600" dirty="0"/>
              <a:t>. Rational Rose </a:t>
            </a:r>
            <a:r>
              <a:rPr lang="en-US" sz="3600" dirty="0" err="1"/>
              <a:t>digunakan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melakukan</a:t>
            </a:r>
            <a:r>
              <a:rPr lang="en-US" sz="3600" dirty="0"/>
              <a:t> </a:t>
            </a:r>
            <a:r>
              <a:rPr lang="en-US" sz="3600" dirty="0" err="1"/>
              <a:t>pemodelan</a:t>
            </a:r>
            <a:r>
              <a:rPr lang="en-US" sz="3600" dirty="0"/>
              <a:t> </a:t>
            </a:r>
            <a:r>
              <a:rPr lang="en-US" sz="3600" dirty="0" err="1"/>
              <a:t>sistem</a:t>
            </a:r>
            <a:r>
              <a:rPr lang="en-US" sz="3600" dirty="0"/>
              <a:t> </a:t>
            </a:r>
            <a:r>
              <a:rPr lang="en-US" sz="3600" b="1" dirty="0" err="1"/>
              <a:t>sebelum</a:t>
            </a:r>
            <a:r>
              <a:rPr lang="en-US" sz="3600" dirty="0"/>
              <a:t> </a:t>
            </a:r>
            <a:r>
              <a:rPr lang="en-US" sz="3600" dirty="0" err="1"/>
              <a:t>pengembang</a:t>
            </a:r>
            <a:r>
              <a:rPr lang="en-US" sz="3600" dirty="0"/>
              <a:t> </a:t>
            </a:r>
            <a:r>
              <a:rPr lang="en-US" sz="3600" dirty="0" err="1"/>
              <a:t>menulis</a:t>
            </a:r>
            <a:r>
              <a:rPr lang="en-US" sz="3600" dirty="0"/>
              <a:t> </a:t>
            </a:r>
            <a:r>
              <a:rPr lang="en-US" sz="3600" dirty="0" err="1"/>
              <a:t>kode-kode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bahasa</a:t>
            </a:r>
            <a:r>
              <a:rPr lang="en-US" sz="3600" dirty="0"/>
              <a:t> </a:t>
            </a:r>
            <a:r>
              <a:rPr lang="en-US" sz="3600" dirty="0" err="1"/>
              <a:t>pemrograman</a:t>
            </a:r>
            <a:r>
              <a:rPr lang="en-US" sz="3600" dirty="0"/>
              <a:t>.</a:t>
            </a:r>
            <a:endParaRPr lang="id-ID" sz="3600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8860" y="714356"/>
            <a:ext cx="6329378" cy="50006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PENJELASAN RATIONAL ROSE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142960"/>
            <a:ext cx="8286808" cy="5143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2212" y="642918"/>
            <a:ext cx="6681788" cy="646113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/>
              <a:t>JENDELA  BROWSER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142984"/>
            <a:ext cx="8286808" cy="4929222"/>
          </a:xfrm>
        </p:spPr>
        <p:txBody>
          <a:bodyPr/>
          <a:lstStyle/>
          <a:p>
            <a:pPr algn="just"/>
            <a:r>
              <a:rPr lang="en-US" sz="3600" dirty="0" err="1"/>
              <a:t>berfungsi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secara</a:t>
            </a:r>
            <a:r>
              <a:rPr lang="en-US" sz="3600" dirty="0"/>
              <a:t> </a:t>
            </a:r>
            <a:r>
              <a:rPr lang="en-US" sz="3600" dirty="0" err="1"/>
              <a:t>cepat</a:t>
            </a:r>
            <a:r>
              <a:rPr lang="en-US" sz="3600" dirty="0"/>
              <a:t> </a:t>
            </a:r>
            <a:r>
              <a:rPr lang="en-US" sz="3600" dirty="0" err="1"/>
              <a:t>bergerak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model </a:t>
            </a:r>
            <a:r>
              <a:rPr lang="en-US" sz="3600" dirty="0" err="1"/>
              <a:t>dimana</a:t>
            </a:r>
            <a:r>
              <a:rPr lang="en-US" sz="3600" dirty="0"/>
              <a:t> </a:t>
            </a:r>
            <a:r>
              <a:rPr lang="en-US" sz="3600" dirty="0" err="1"/>
              <a:t>segala</a:t>
            </a:r>
            <a:r>
              <a:rPr lang="en-US" sz="3600" dirty="0"/>
              <a:t> </a:t>
            </a:r>
            <a:r>
              <a:rPr lang="en-US" sz="3600" dirty="0" err="1"/>
              <a:t>sesuatu</a:t>
            </a:r>
            <a:r>
              <a:rPr lang="en-US" sz="3600" dirty="0"/>
              <a:t> (</a:t>
            </a:r>
            <a:r>
              <a:rPr lang="en-US" sz="3600" dirty="0" err="1"/>
              <a:t>aktor</a:t>
            </a:r>
            <a:r>
              <a:rPr lang="en-US" sz="3600" dirty="0"/>
              <a:t>, use case, </a:t>
            </a:r>
            <a:r>
              <a:rPr lang="en-US" sz="3600" dirty="0" err="1"/>
              <a:t>kelas</a:t>
            </a:r>
            <a:r>
              <a:rPr lang="en-US" sz="3600" dirty="0"/>
              <a:t>, </a:t>
            </a:r>
            <a:r>
              <a:rPr lang="en-US" sz="3600" dirty="0" err="1"/>
              <a:t>objek</a:t>
            </a:r>
            <a:r>
              <a:rPr lang="en-US" sz="3600" dirty="0"/>
              <a:t>, </a:t>
            </a:r>
            <a:r>
              <a:rPr lang="en-US" sz="3600" dirty="0" err="1"/>
              <a:t>komponen</a:t>
            </a:r>
            <a:r>
              <a:rPr lang="en-US" sz="3600" dirty="0"/>
              <a:t>) </a:t>
            </a:r>
            <a:r>
              <a:rPr lang="en-US" sz="3600" dirty="0" err="1"/>
              <a:t>dapat</a:t>
            </a:r>
            <a:r>
              <a:rPr lang="en-US" sz="3600" dirty="0"/>
              <a:t> </a:t>
            </a:r>
            <a:r>
              <a:rPr lang="en-US" sz="3600" dirty="0" err="1"/>
              <a:t>ditambahkan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model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ditampilkan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jendela</a:t>
            </a:r>
            <a:r>
              <a:rPr lang="en-US" sz="3600" dirty="0"/>
              <a:t> browser. </a:t>
            </a:r>
            <a:r>
              <a:rPr lang="en-US" sz="3600" dirty="0" err="1"/>
              <a:t>Selain</a:t>
            </a:r>
            <a:r>
              <a:rPr lang="en-US" sz="3600" dirty="0"/>
              <a:t> </a:t>
            </a:r>
            <a:r>
              <a:rPr lang="en-US" sz="3600" dirty="0" err="1"/>
              <a:t>itu</a:t>
            </a:r>
            <a:r>
              <a:rPr lang="en-US" sz="3600" dirty="0"/>
              <a:t> </a:t>
            </a:r>
            <a:r>
              <a:rPr lang="en-US" sz="3600" dirty="0" err="1"/>
              <a:t>didalam</a:t>
            </a:r>
            <a:r>
              <a:rPr lang="en-US" sz="3600" dirty="0"/>
              <a:t> </a:t>
            </a:r>
            <a:r>
              <a:rPr lang="en-US" sz="3600" dirty="0" err="1"/>
              <a:t>jendela</a:t>
            </a:r>
            <a:r>
              <a:rPr lang="en-US" sz="3600" dirty="0"/>
              <a:t> browser </a:t>
            </a:r>
            <a:r>
              <a:rPr lang="en-US" sz="3600" dirty="0" err="1"/>
              <a:t>dapat</a:t>
            </a:r>
            <a:r>
              <a:rPr lang="en-US" sz="3600" dirty="0"/>
              <a:t> </a:t>
            </a:r>
            <a:r>
              <a:rPr lang="en-US" sz="3600" dirty="0" err="1"/>
              <a:t>dilihat</a:t>
            </a:r>
            <a:r>
              <a:rPr lang="en-US" sz="3600" dirty="0"/>
              <a:t> </a:t>
            </a:r>
            <a:r>
              <a:rPr lang="en-US" sz="3600" dirty="0" err="1"/>
              <a:t>ada</a:t>
            </a:r>
            <a:r>
              <a:rPr lang="en-US" sz="3600" dirty="0"/>
              <a:t> 4 </a:t>
            </a:r>
            <a:r>
              <a:rPr lang="en-US" sz="3600" dirty="0" err="1"/>
              <a:t>tampilan</a:t>
            </a:r>
            <a:r>
              <a:rPr lang="en-US" sz="3600" dirty="0"/>
              <a:t> (view), </a:t>
            </a:r>
            <a:r>
              <a:rPr lang="en-US" sz="3600" dirty="0" err="1"/>
              <a:t>yaitu</a:t>
            </a:r>
            <a:r>
              <a:rPr lang="en-US" sz="3600" dirty="0"/>
              <a:t> </a:t>
            </a:r>
            <a:r>
              <a:rPr lang="en-US" sz="3600" dirty="0" err="1"/>
              <a:t>UseCase</a:t>
            </a:r>
            <a:r>
              <a:rPr lang="en-US" sz="3600" dirty="0"/>
              <a:t> View, Logical View, Component View, </a:t>
            </a:r>
            <a:r>
              <a:rPr lang="en-US" sz="3600" dirty="0" err="1"/>
              <a:t>dan</a:t>
            </a:r>
            <a:r>
              <a:rPr lang="en-US" sz="3600" dirty="0"/>
              <a:t> Deployment View</a:t>
            </a:r>
            <a:endParaRPr lang="id-ID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800" b="1" dirty="0" err="1"/>
              <a:t>Didalam</a:t>
            </a:r>
            <a:r>
              <a:rPr lang="en-US" sz="2800" b="1" dirty="0"/>
              <a:t> </a:t>
            </a:r>
            <a:r>
              <a:rPr lang="en-US" sz="2800" b="1" dirty="0" err="1"/>
              <a:t>setiap</a:t>
            </a:r>
            <a:r>
              <a:rPr lang="en-US" sz="2800" b="1" dirty="0"/>
              <a:t> view </a:t>
            </a:r>
            <a:r>
              <a:rPr lang="en-US" sz="2800" b="1" dirty="0" err="1"/>
              <a:t>terdapat</a:t>
            </a:r>
            <a:r>
              <a:rPr lang="en-US" sz="2800" b="1" dirty="0"/>
              <a:t> </a:t>
            </a:r>
            <a:r>
              <a:rPr lang="en-US" sz="2800" b="1" dirty="0" err="1"/>
              <a:t>unsur-unsur</a:t>
            </a:r>
            <a:r>
              <a:rPr lang="en-US" sz="2800" b="1" dirty="0"/>
              <a:t> </a:t>
            </a:r>
            <a:r>
              <a:rPr lang="en-US" sz="2800" b="1" dirty="0" err="1"/>
              <a:t>sebagai</a:t>
            </a:r>
            <a:r>
              <a:rPr lang="en-US" sz="2800" b="1" dirty="0"/>
              <a:t> </a:t>
            </a:r>
            <a:r>
              <a:rPr lang="en-US" sz="2800" b="1" dirty="0" err="1"/>
              <a:t>berikut</a:t>
            </a:r>
            <a:endParaRPr lang="id-ID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0006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1. Use Case View</a:t>
            </a:r>
            <a:endParaRPr lang="id-ID" dirty="0"/>
          </a:p>
          <a:p>
            <a:pPr marL="628650" lvl="0"/>
            <a:r>
              <a:rPr lang="en-US" dirty="0" err="1"/>
              <a:t>Aktor-aktor</a:t>
            </a:r>
            <a:endParaRPr lang="id-ID" dirty="0"/>
          </a:p>
          <a:p>
            <a:pPr marL="628650" lvl="0"/>
            <a:r>
              <a:rPr lang="en-US" dirty="0"/>
              <a:t>Use Case</a:t>
            </a:r>
            <a:endParaRPr lang="id-ID" dirty="0"/>
          </a:p>
          <a:p>
            <a:pPr marL="628650" lvl="0"/>
            <a:r>
              <a:rPr lang="en-US" dirty="0" err="1"/>
              <a:t>Asosiasi</a:t>
            </a:r>
            <a:endParaRPr lang="id-ID" dirty="0"/>
          </a:p>
          <a:p>
            <a:pPr marL="628650" lvl="0"/>
            <a:r>
              <a:rPr lang="en-US" dirty="0"/>
              <a:t>Diagram Use Case</a:t>
            </a:r>
            <a:endParaRPr lang="id-ID" dirty="0"/>
          </a:p>
          <a:p>
            <a:pPr marL="628650" lvl="0"/>
            <a:r>
              <a:rPr lang="en-US" dirty="0" err="1"/>
              <a:t>Dokumentasi</a:t>
            </a:r>
            <a:r>
              <a:rPr lang="en-US" dirty="0"/>
              <a:t> Use Case</a:t>
            </a:r>
            <a:endParaRPr lang="id-ID" dirty="0"/>
          </a:p>
          <a:p>
            <a:pPr marL="628650" lvl="0"/>
            <a:r>
              <a:rPr lang="en-US" dirty="0"/>
              <a:t>Activity Diagram</a:t>
            </a:r>
            <a:endParaRPr lang="id-ID" dirty="0"/>
          </a:p>
          <a:p>
            <a:pPr marL="628650" lvl="0"/>
            <a:r>
              <a:rPr lang="en-US" dirty="0"/>
              <a:t>Sequence Diagram</a:t>
            </a:r>
            <a:endParaRPr lang="id-ID" dirty="0"/>
          </a:p>
          <a:p>
            <a:pPr marL="628650" lvl="0"/>
            <a:r>
              <a:rPr lang="en-US" dirty="0"/>
              <a:t>Collaboration Diagram</a:t>
            </a:r>
            <a:endParaRPr lang="id-ID" dirty="0"/>
          </a:p>
          <a:p>
            <a:pPr marL="628650" lvl="0"/>
            <a:r>
              <a:rPr lang="en-US" dirty="0"/>
              <a:t>Realization Diagram</a:t>
            </a:r>
            <a:endParaRPr lang="id-ID" dirty="0"/>
          </a:p>
          <a:p>
            <a:pPr marL="628650" lvl="0"/>
            <a:r>
              <a:rPr lang="en-US" dirty="0" err="1"/>
              <a:t>Paket</a:t>
            </a:r>
            <a:r>
              <a:rPr lang="en-US" dirty="0"/>
              <a:t> (Package)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43536"/>
          </a:xfrm>
        </p:spPr>
        <p:txBody>
          <a:bodyPr/>
          <a:lstStyle/>
          <a:p>
            <a:pPr>
              <a:buNone/>
            </a:pPr>
            <a:r>
              <a:rPr lang="en-US" dirty="0"/>
              <a:t>2. </a:t>
            </a:r>
            <a:r>
              <a:rPr lang="en-US" dirty="0" smtClean="0"/>
              <a:t>Logical</a:t>
            </a:r>
            <a:r>
              <a:rPr lang="en-US" dirty="0"/>
              <a:t> </a:t>
            </a:r>
            <a:r>
              <a:rPr lang="en-US" dirty="0" smtClean="0"/>
              <a:t>View</a:t>
            </a:r>
            <a:endParaRPr lang="id-ID" dirty="0" smtClean="0"/>
          </a:p>
          <a:p>
            <a:pPr marL="630238" lvl="0" indent="-269875">
              <a:tabLst>
                <a:tab pos="719138" algn="l"/>
              </a:tabLst>
            </a:pPr>
            <a:r>
              <a:rPr lang="en-US" dirty="0" err="1"/>
              <a:t>Kelas-kelas</a:t>
            </a:r>
            <a:endParaRPr lang="id-ID" dirty="0"/>
          </a:p>
          <a:p>
            <a:pPr marL="630238" lvl="0" indent="-269875">
              <a:tabLst>
                <a:tab pos="719138" algn="l"/>
              </a:tabLst>
            </a:pPr>
            <a:r>
              <a:rPr lang="en-US" dirty="0"/>
              <a:t>Diagram Class</a:t>
            </a:r>
            <a:endParaRPr lang="id-ID" dirty="0"/>
          </a:p>
          <a:p>
            <a:pPr marL="630238" lvl="0" indent="-269875">
              <a:tabLst>
                <a:tab pos="719138" algn="l"/>
              </a:tabLst>
            </a:pPr>
            <a:r>
              <a:rPr lang="en-US" dirty="0" err="1"/>
              <a:t>Asosiasi</a:t>
            </a:r>
            <a:endParaRPr lang="id-ID" dirty="0"/>
          </a:p>
          <a:p>
            <a:pPr marL="630238" lvl="0" indent="-269875">
              <a:tabLst>
                <a:tab pos="719138" algn="l"/>
              </a:tabLst>
            </a:pPr>
            <a:r>
              <a:rPr lang="en-US" dirty="0" err="1"/>
              <a:t>Antarmuka</a:t>
            </a:r>
            <a:r>
              <a:rPr lang="en-US" dirty="0"/>
              <a:t> (interface)</a:t>
            </a:r>
            <a:endParaRPr lang="id-ID" dirty="0"/>
          </a:p>
          <a:p>
            <a:pPr marL="630238" lvl="0" indent="-269875">
              <a:tabLst>
                <a:tab pos="719138" algn="l"/>
              </a:tabLst>
            </a:pPr>
            <a:r>
              <a:rPr lang="en-US" dirty="0"/>
              <a:t>Sequence Diagram</a:t>
            </a:r>
            <a:endParaRPr lang="id-ID" dirty="0"/>
          </a:p>
          <a:p>
            <a:pPr marL="630238" lvl="0" indent="-269875">
              <a:tabLst>
                <a:tab pos="719138" algn="l"/>
              </a:tabLst>
            </a:pPr>
            <a:r>
              <a:rPr lang="en-US" dirty="0"/>
              <a:t>Collaboration Diagram</a:t>
            </a:r>
            <a:endParaRPr lang="id-ID" dirty="0"/>
          </a:p>
          <a:p>
            <a:pPr marL="630238" lvl="0" indent="-269875">
              <a:tabLst>
                <a:tab pos="719138" algn="l"/>
              </a:tabLst>
            </a:pPr>
            <a:r>
              <a:rPr lang="en-US" dirty="0" err="1"/>
              <a:t>Statechart</a:t>
            </a:r>
            <a:r>
              <a:rPr lang="en-US" dirty="0"/>
              <a:t> Diagram</a:t>
            </a:r>
            <a:endParaRPr lang="id-ID" dirty="0"/>
          </a:p>
          <a:p>
            <a:pPr marL="630238" lvl="0" indent="-269875">
              <a:tabLst>
                <a:tab pos="719138" algn="l"/>
              </a:tabLst>
            </a:pPr>
            <a:r>
              <a:rPr lang="en-US" dirty="0" err="1"/>
              <a:t>Paket</a:t>
            </a:r>
            <a:r>
              <a:rPr lang="en-US" dirty="0"/>
              <a:t> (Package)</a:t>
            </a:r>
            <a:endParaRPr lang="id-ID" dirty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>
              <a:buNone/>
            </a:pPr>
            <a:r>
              <a:rPr lang="en-US" dirty="0"/>
              <a:t>3. </a:t>
            </a:r>
            <a:r>
              <a:rPr lang="en-US" dirty="0" smtClean="0"/>
              <a:t>Component View</a:t>
            </a:r>
            <a:endParaRPr lang="id-ID" dirty="0" smtClean="0"/>
          </a:p>
          <a:p>
            <a:pPr marL="628650" lvl="0"/>
            <a:r>
              <a:rPr lang="en-US" dirty="0" err="1"/>
              <a:t>Komponen-komponen</a:t>
            </a:r>
            <a:endParaRPr lang="id-ID" dirty="0"/>
          </a:p>
          <a:p>
            <a:pPr marL="628650" lvl="0"/>
            <a:r>
              <a:rPr lang="en-US" dirty="0" smtClean="0"/>
              <a:t>A</a:t>
            </a:r>
            <a:r>
              <a:rPr lang="id-ID" dirty="0" smtClean="0"/>
              <a:t>n</a:t>
            </a:r>
            <a:r>
              <a:rPr lang="en-US" dirty="0" smtClean="0"/>
              <a:t>tar</a:t>
            </a:r>
            <a:r>
              <a:rPr lang="id-ID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 </a:t>
            </a:r>
            <a:r>
              <a:rPr lang="en-US" dirty="0"/>
              <a:t>(interface)</a:t>
            </a:r>
            <a:endParaRPr lang="id-ID" dirty="0"/>
          </a:p>
          <a:p>
            <a:pPr marL="628650" lvl="0"/>
            <a:r>
              <a:rPr lang="en-US" dirty="0"/>
              <a:t>Component Diagram</a:t>
            </a:r>
            <a:endParaRPr lang="id-ID" dirty="0"/>
          </a:p>
          <a:p>
            <a:pPr marL="628650" lvl="0"/>
            <a:r>
              <a:rPr lang="en-US" dirty="0" err="1"/>
              <a:t>Paket</a:t>
            </a:r>
            <a:r>
              <a:rPr lang="en-US" dirty="0"/>
              <a:t> (</a:t>
            </a:r>
            <a:r>
              <a:rPr lang="en-US" dirty="0" smtClean="0"/>
              <a:t>Package</a:t>
            </a:r>
            <a:r>
              <a:rPr lang="en-US" dirty="0"/>
              <a:t>)</a:t>
            </a:r>
            <a:endParaRPr lang="id-ID" dirty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 marL="268288" lvl="0">
              <a:buNone/>
            </a:pPr>
            <a:r>
              <a:rPr lang="en-US" dirty="0" smtClean="0"/>
              <a:t>4. Deployment View</a:t>
            </a:r>
            <a:endParaRPr lang="id-ID" dirty="0" smtClean="0"/>
          </a:p>
          <a:p>
            <a:pPr marL="628650" lvl="0"/>
            <a:r>
              <a:rPr lang="en-US" dirty="0" err="1" smtClean="0"/>
              <a:t>Proses-proses</a:t>
            </a:r>
            <a:endParaRPr lang="id-ID" dirty="0" smtClean="0"/>
          </a:p>
          <a:p>
            <a:pPr marL="628650" lvl="0"/>
            <a:r>
              <a:rPr lang="en-US" dirty="0" err="1" smtClean="0"/>
              <a:t>Prosesor-prosesor</a:t>
            </a:r>
            <a:endParaRPr lang="id-ID" dirty="0" smtClean="0"/>
          </a:p>
          <a:p>
            <a:pPr marL="628650" lvl="0"/>
            <a:r>
              <a:rPr lang="en-US" dirty="0" err="1" smtClean="0"/>
              <a:t>Penghubung</a:t>
            </a:r>
            <a:r>
              <a:rPr lang="en-US" dirty="0" smtClean="0"/>
              <a:t> (</a:t>
            </a:r>
            <a:r>
              <a:rPr lang="en-US" dirty="0" err="1" smtClean="0"/>
              <a:t>conectors</a:t>
            </a:r>
            <a:r>
              <a:rPr lang="en-US" dirty="0" smtClean="0"/>
              <a:t>)</a:t>
            </a:r>
            <a:endParaRPr lang="id-ID" dirty="0" smtClean="0"/>
          </a:p>
          <a:p>
            <a:pPr marL="628650" lvl="0"/>
            <a:r>
              <a:rPr lang="en-US" dirty="0" err="1" smtClean="0"/>
              <a:t>Piranti-piranti</a:t>
            </a:r>
            <a:r>
              <a:rPr lang="en-US" dirty="0" smtClean="0"/>
              <a:t> </a:t>
            </a:r>
            <a:r>
              <a:rPr lang="en-US" dirty="0"/>
              <a:t>(devices)</a:t>
            </a:r>
            <a:endParaRPr lang="id-ID" dirty="0"/>
          </a:p>
          <a:p>
            <a:pPr marL="628650" lvl="0"/>
            <a:r>
              <a:rPr lang="en-US" dirty="0" smtClean="0"/>
              <a:t>Deployment Diagram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2212" y="642918"/>
            <a:ext cx="6681788" cy="646113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/>
              <a:t>JENDELA DIAGRAM 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4525963"/>
          </a:xfrm>
        </p:spPr>
        <p:txBody>
          <a:bodyPr/>
          <a:lstStyle/>
          <a:p>
            <a:r>
              <a:rPr lang="id-ID" dirty="0"/>
              <a:t>B</a:t>
            </a:r>
            <a:r>
              <a:rPr lang="en-US" dirty="0" err="1"/>
              <a:t>erfungsi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, </a:t>
            </a:r>
            <a:r>
              <a:rPr lang="en-US" dirty="0" err="1"/>
              <a:t>menampilkan</a:t>
            </a:r>
            <a:r>
              <a:rPr lang="en-US" dirty="0"/>
              <a:t> (</a:t>
            </a:r>
            <a:r>
              <a:rPr lang="en-US" i="1" dirty="0"/>
              <a:t>display</a:t>
            </a:r>
            <a:r>
              <a:rPr lang="en-US" dirty="0"/>
              <a:t>),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meng</a:t>
            </a:r>
            <a:r>
              <a:rPr lang="en-US" dirty="0"/>
              <a:t> edit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diagram UML.</a:t>
            </a:r>
            <a:endParaRPr lang="id-ID" dirty="0"/>
          </a:p>
          <a:p>
            <a:endParaRPr lang="id-ID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285992"/>
            <a:ext cx="4429156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plate PPT BINA DARMA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BINA DARMA</Template>
  <TotalTime>49</TotalTime>
  <Words>306</Words>
  <Application>Microsoft Office PowerPoint</Application>
  <PresentationFormat>On-screen Show (4:3)</PresentationFormat>
  <Paragraphs>56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template PPT BINA DARMA</vt:lpstr>
      <vt:lpstr>PENGENALAN RATIONAL ROSE </vt:lpstr>
      <vt:lpstr>Slide 2</vt:lpstr>
      <vt:lpstr>PENJELASAN RATIONAL ROSE </vt:lpstr>
      <vt:lpstr>JENDELA  BROWSER </vt:lpstr>
      <vt:lpstr>Didalam setiap view terdapat unsur-unsur sebagai berikut</vt:lpstr>
      <vt:lpstr>Slide 6</vt:lpstr>
      <vt:lpstr>Slide 7</vt:lpstr>
      <vt:lpstr>Slide 8</vt:lpstr>
      <vt:lpstr>JENDELA DIAGRAM  </vt:lpstr>
      <vt:lpstr>JENDELA DOKUMENTASI  </vt:lpstr>
      <vt:lpstr>JENDELA LOG  </vt:lpstr>
      <vt:lpstr>TOOLBAR</vt:lpstr>
      <vt:lpstr>Slide 13</vt:lpstr>
      <vt:lpstr>LANGKAH PRAKTIKUM 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PENGENALAN RATIONAL ROSE</dc:title>
  <dc:creator>7</dc:creator>
  <cp:lastModifiedBy>7</cp:lastModifiedBy>
  <cp:revision>7</cp:revision>
  <dcterms:created xsi:type="dcterms:W3CDTF">2019-09-18T03:18:59Z</dcterms:created>
  <dcterms:modified xsi:type="dcterms:W3CDTF">2019-09-21T14:50:09Z</dcterms:modified>
</cp:coreProperties>
</file>