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313863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903DE-BC5A-410C-9CFE-98D2824366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9526C-C811-4EAB-925A-2ED58365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98E7-2A1C-416B-8A47-BF5032C726AC}" type="datetimeFigureOut">
              <a:rPr lang="id-ID" smtClean="0"/>
              <a:pPr/>
              <a:t>31/03/2020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36AA4-1D53-462A-9B19-360028493DF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98E7-2A1C-416B-8A47-BF5032C726AC}" type="datetimeFigureOut">
              <a:rPr lang="id-ID" smtClean="0"/>
              <a:pPr/>
              <a:t>31/03/2020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36AA4-1D53-462A-9B19-360028493DF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98E7-2A1C-416B-8A47-BF5032C726AC}" type="datetimeFigureOut">
              <a:rPr lang="id-ID" smtClean="0"/>
              <a:pPr/>
              <a:t>31/03/2020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36AA4-1D53-462A-9B19-360028493DF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98E7-2A1C-416B-8A47-BF5032C726AC}" type="datetimeFigureOut">
              <a:rPr lang="id-ID" smtClean="0"/>
              <a:pPr/>
              <a:t>31/03/2020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36AA4-1D53-462A-9B19-360028493DF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98E7-2A1C-416B-8A47-BF5032C726AC}" type="datetimeFigureOut">
              <a:rPr lang="id-ID" smtClean="0"/>
              <a:pPr/>
              <a:t>31/03/2020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36AA4-1D53-462A-9B19-360028493DF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98E7-2A1C-416B-8A47-BF5032C726AC}" type="datetimeFigureOut">
              <a:rPr lang="id-ID" smtClean="0"/>
              <a:pPr/>
              <a:t>31/03/2020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36AA4-1D53-462A-9B19-360028493DF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98E7-2A1C-416B-8A47-BF5032C726AC}" type="datetimeFigureOut">
              <a:rPr lang="id-ID" smtClean="0"/>
              <a:pPr/>
              <a:t>31/03/2020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36AA4-1D53-462A-9B19-360028493DF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98E7-2A1C-416B-8A47-BF5032C726AC}" type="datetimeFigureOut">
              <a:rPr lang="id-ID" smtClean="0"/>
              <a:pPr/>
              <a:t>31/03/2020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36AA4-1D53-462A-9B19-360028493DF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98E7-2A1C-416B-8A47-BF5032C726AC}" type="datetimeFigureOut">
              <a:rPr lang="id-ID" smtClean="0"/>
              <a:pPr/>
              <a:t>31/03/2020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36AA4-1D53-462A-9B19-360028493DF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98E7-2A1C-416B-8A47-BF5032C726AC}" type="datetimeFigureOut">
              <a:rPr lang="id-ID" smtClean="0"/>
              <a:pPr/>
              <a:t>31/03/2020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36AA4-1D53-462A-9B19-360028493DF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98E7-2A1C-416B-8A47-BF5032C726AC}" type="datetimeFigureOut">
              <a:rPr lang="id-ID" smtClean="0"/>
              <a:pPr/>
              <a:t>31/03/2020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36AA4-1D53-462A-9B19-360028493DF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F98E7-2A1C-416B-8A47-BF5032C726AC}" type="datetimeFigureOut">
              <a:rPr lang="id-ID" smtClean="0"/>
              <a:pPr/>
              <a:t>31/03/2020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36AA4-1D53-462A-9B19-360028493DF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karya</a:t>
            </a:r>
            <a:r>
              <a:rPr lang="en-US" sz="2400" dirty="0" smtClean="0"/>
              <a:t> </a:t>
            </a:r>
            <a:r>
              <a:rPr lang="en-US" sz="2400" dirty="0" err="1" smtClean="0"/>
              <a:t>foto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pencahayaan</a:t>
            </a:r>
            <a:r>
              <a:rPr lang="en-US" sz="2400" dirty="0" smtClean="0"/>
              <a:t> natural (1 </a:t>
            </a:r>
            <a:r>
              <a:rPr lang="en-US" sz="2400" dirty="0" err="1" smtClean="0"/>
              <a:t>foto</a:t>
            </a:r>
            <a:r>
              <a:rPr lang="en-US" sz="2400" dirty="0" smtClean="0"/>
              <a:t>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pencahayaan</a:t>
            </a:r>
            <a:r>
              <a:rPr lang="en-US" sz="2400" dirty="0" smtClean="0"/>
              <a:t> artificial (1 </a:t>
            </a:r>
            <a:r>
              <a:rPr lang="en-US" sz="2400" dirty="0" err="1" smtClean="0"/>
              <a:t>foto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note: </a:t>
            </a:r>
            <a:r>
              <a:rPr lang="en-US" sz="2400" dirty="0" err="1" smtClean="0"/>
              <a:t>Foto</a:t>
            </a:r>
            <a:r>
              <a:rPr lang="en-US" sz="2400" dirty="0" smtClean="0"/>
              <a:t> </a:t>
            </a:r>
            <a:r>
              <a:rPr lang="en-US" sz="2400" dirty="0" err="1" smtClean="0"/>
              <a:t>diberi</a:t>
            </a:r>
            <a:r>
              <a:rPr lang="en-US" sz="2400" dirty="0" smtClean="0"/>
              <a:t> </a:t>
            </a:r>
            <a:r>
              <a:rPr lang="en-US" sz="2400" dirty="0" err="1" smtClean="0"/>
              <a:t>judul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smtClean="0"/>
              <a:t>deskripsi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17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Hasilkan karya foto menggunakan pencahayaan natural (1 foto) dan pencahayaan artificial (1 foto)  note: Foto diberi judul dan deskripsi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Dasar Fotografi</dc:title>
  <dc:creator>vievie</dc:creator>
  <cp:lastModifiedBy>DWI</cp:lastModifiedBy>
  <cp:revision>38</cp:revision>
  <dcterms:created xsi:type="dcterms:W3CDTF">2014-03-11T05:01:31Z</dcterms:created>
  <dcterms:modified xsi:type="dcterms:W3CDTF">2020-03-31T16:00:29Z</dcterms:modified>
</cp:coreProperties>
</file>