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 A 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2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851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60585"/>
            <a:ext cx="10178322" cy="4719007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 smtClean="0"/>
              <a:t>Lakukanlah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media masa (</a:t>
            </a:r>
            <a:r>
              <a:rPr lang="en-US" sz="3200" b="1" dirty="0" err="1" smtClean="0"/>
              <a:t>Televisi</a:t>
            </a:r>
            <a:r>
              <a:rPr lang="en-US" sz="3200" b="1" dirty="0" smtClean="0"/>
              <a:t>)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aspek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berdasarkan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materi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telah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diberikan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sampai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akhir</a:t>
            </a:r>
            <a:r>
              <a:rPr lang="en-US" sz="3200" b="1" dirty="0" smtClean="0"/>
              <a:t>). </a:t>
            </a:r>
          </a:p>
          <a:p>
            <a:pPr marL="0" indent="0" algn="ctr">
              <a:buNone/>
            </a:pPr>
            <a:r>
              <a:rPr lang="en-US" sz="3200" b="1" dirty="0" err="1" smtClean="0"/>
              <a:t>Pilih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stasiunTV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smtClean="0"/>
              <a:t>dianalisa.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err="1" smtClean="0"/>
              <a:t>Kegiatan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dilakukan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berkelompok</a:t>
            </a:r>
            <a:r>
              <a:rPr lang="en-US" sz="3200" b="1" dirty="0" smtClean="0"/>
              <a:t> (@5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6 orang)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0720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</TotalTime>
  <Words>49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U A 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A S</dc:title>
  <dc:creator>Windows User</dc:creator>
  <cp:lastModifiedBy>Windows User</cp:lastModifiedBy>
  <cp:revision>1</cp:revision>
  <dcterms:created xsi:type="dcterms:W3CDTF">2020-05-05T14:20:40Z</dcterms:created>
  <dcterms:modified xsi:type="dcterms:W3CDTF">2020-05-05T14:27:36Z</dcterms:modified>
</cp:coreProperties>
</file>