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Ujian</a:t>
            </a:r>
            <a:r>
              <a:rPr lang="en-US" dirty="0" smtClean="0"/>
              <a:t> Tengah Semester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4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dirty="0" smtClean="0"/>
              <a:t>Flayer/ </a:t>
            </a:r>
            <a:r>
              <a:rPr lang="en-US" dirty="0" err="1" smtClean="0"/>
              <a:t>Brosur</a:t>
            </a:r>
            <a:r>
              <a:rPr lang="en-US" dirty="0" smtClean="0"/>
              <a:t>/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Flayer/ </a:t>
            </a:r>
            <a:r>
              <a:rPr lang="en-US" dirty="0" err="1" smtClean="0"/>
              <a:t>Brosur</a:t>
            </a:r>
            <a:r>
              <a:rPr lang="en-US" dirty="0" smtClean="0"/>
              <a:t>/ Poster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!</a:t>
            </a:r>
          </a:p>
          <a:p>
            <a:r>
              <a:rPr lang="en-US" dirty="0" smtClean="0"/>
              <a:t>Event/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informasikan</a:t>
            </a:r>
            <a:r>
              <a:rPr lang="en-US" dirty="0" smtClean="0"/>
              <a:t>/ </a:t>
            </a:r>
            <a:r>
              <a:rPr lang="en-US" dirty="0" err="1" smtClean="0"/>
              <a:t>dipromosikan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seminar, workshop, </a:t>
            </a:r>
            <a:r>
              <a:rPr lang="en-US" dirty="0" err="1" smtClean="0"/>
              <a:t>pameran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advertising (</a:t>
            </a:r>
            <a:r>
              <a:rPr lang="en-US" dirty="0" err="1" smtClean="0"/>
              <a:t>produk</a:t>
            </a:r>
            <a:r>
              <a:rPr lang="en-US" dirty="0" smtClean="0"/>
              <a:t>/ </a:t>
            </a:r>
            <a:r>
              <a:rPr lang="en-US" dirty="0" err="1" smtClean="0"/>
              <a:t>jasa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skill </a:t>
            </a:r>
            <a:r>
              <a:rPr lang="en-US" dirty="0" err="1" smtClean="0"/>
              <a:t>masing-masing</a:t>
            </a:r>
            <a:r>
              <a:rPr lang="en-US" smtClean="0"/>
              <a:t>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5413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</TotalTime>
  <Words>71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Ujian Tengah Semester</vt:lpstr>
      <vt:lpstr>Membuat Flayer/ Brosur/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Ujian Tengah Semester</dc:title>
  <dc:creator>Windows User</dc:creator>
  <cp:lastModifiedBy>Windows User</cp:lastModifiedBy>
  <cp:revision>1</cp:revision>
  <dcterms:created xsi:type="dcterms:W3CDTF">2020-04-30T04:58:11Z</dcterms:created>
  <dcterms:modified xsi:type="dcterms:W3CDTF">2020-04-30T05:04:54Z</dcterms:modified>
</cp:coreProperties>
</file>