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259-A930-4ED2-8288-0311C708C917}" type="datetimeFigureOut">
              <a:rPr lang="id-ID" smtClean="0"/>
              <a:pPr/>
              <a:t>25/03/2020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8143932" cy="5857916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Analisis</a:t>
            </a:r>
            <a:r>
              <a:rPr lang="en-US" sz="2400" b="1" dirty="0" smtClean="0">
                <a:solidFill>
                  <a:schemeClr val="tx1"/>
                </a:solidFill>
              </a:rPr>
              <a:t> media </a:t>
            </a:r>
            <a:r>
              <a:rPr lang="en-US" sz="2400" b="1" dirty="0" err="1" smtClean="0">
                <a:solidFill>
                  <a:schemeClr val="tx1"/>
                </a:solidFill>
              </a:rPr>
              <a:t>sosial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perusahan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tentang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karakteristik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konten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</a:t>
            </a:r>
            <a:r>
              <a:rPr lang="en-US" sz="2400" b="1" dirty="0" smtClean="0">
                <a:solidFill>
                  <a:schemeClr val="tx1"/>
                </a:solidFill>
              </a:rPr>
              <a:t> upload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Note: (</a:t>
            </a:r>
            <a:r>
              <a:rPr lang="en-US" sz="2400" b="1" dirty="0" err="1" smtClean="0">
                <a:solidFill>
                  <a:schemeClr val="tx1"/>
                </a:solidFill>
              </a:rPr>
              <a:t>pilih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satu</a:t>
            </a:r>
            <a:r>
              <a:rPr lang="en-US" sz="2400" b="1" dirty="0" smtClean="0">
                <a:solidFill>
                  <a:schemeClr val="tx1"/>
                </a:solidFill>
              </a:rPr>
              <a:t> media </a:t>
            </a:r>
            <a:r>
              <a:rPr lang="en-US" sz="2400" b="1" dirty="0" err="1" smtClean="0">
                <a:solidFill>
                  <a:schemeClr val="tx1"/>
                </a:solidFill>
              </a:rPr>
              <a:t>sosial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saja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perusahaan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tersebut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MEDIA KOMUNIKASI UNTUK PERUBAHAN</dc:title>
  <dc:creator>acer</dc:creator>
  <cp:lastModifiedBy>DWI</cp:lastModifiedBy>
  <cp:revision>11</cp:revision>
  <dcterms:created xsi:type="dcterms:W3CDTF">2020-02-28T07:38:17Z</dcterms:created>
  <dcterms:modified xsi:type="dcterms:W3CDTF">2020-03-24T17:05:39Z</dcterms:modified>
</cp:coreProperties>
</file>