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1259-A930-4ED2-8288-0311C708C917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71472" y="571480"/>
            <a:ext cx="6929487" cy="5857916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SELAMAT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MINGGU INI BEBAS TUGAS 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3428992" y="4786322"/>
            <a:ext cx="1214446" cy="928694"/>
          </a:xfrm>
          <a:prstGeom prst="smileyFac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MEDIA KOMUNIKASI UNTUK PERUBAHAN</dc:title>
  <dc:creator>acer</dc:creator>
  <cp:lastModifiedBy>DWI</cp:lastModifiedBy>
  <cp:revision>10</cp:revision>
  <dcterms:created xsi:type="dcterms:W3CDTF">2020-02-28T07:38:17Z</dcterms:created>
  <dcterms:modified xsi:type="dcterms:W3CDTF">2020-03-24T16:32:05Z</dcterms:modified>
</cp:coreProperties>
</file>