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1259-A930-4ED2-8288-0311C708C917}" type="datetimeFigureOut">
              <a:rPr lang="id-ID" smtClean="0"/>
              <a:pPr/>
              <a:t>18/03/2020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B23EA-815E-46B9-B9C0-CBB8C95DDEB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71472" y="571480"/>
            <a:ext cx="6929487" cy="5857916"/>
          </a:xfr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Buatlah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konsep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sebuah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kegiatan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Komunikasi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</a:rPr>
              <a:t>bentuk</a:t>
            </a:r>
            <a:r>
              <a:rPr lang="en-US" sz="2400" b="1" dirty="0" smtClean="0">
                <a:solidFill>
                  <a:schemeClr val="tx1"/>
                </a:solidFill>
              </a:rPr>
              <a:t> proposal </a:t>
            </a:r>
            <a:r>
              <a:rPr lang="en-US" sz="2400" b="1" dirty="0" err="1" smtClean="0">
                <a:solidFill>
                  <a:schemeClr val="tx1"/>
                </a:solidFill>
              </a:rPr>
              <a:t>kegiatan</a:t>
            </a:r>
            <a:r>
              <a:rPr lang="en-US" sz="2400" b="1" smtClean="0">
                <a:solidFill>
                  <a:schemeClr val="tx1"/>
                </a:solidFill>
              </a:rPr>
              <a:t>)</a:t>
            </a:r>
            <a:endParaRPr lang="id-ID" sz="2400" b="1" dirty="0">
              <a:solidFill>
                <a:schemeClr val="tx1"/>
              </a:solidFill>
            </a:endParaRPr>
          </a:p>
        </p:txBody>
      </p:sp>
      <p:sp>
        <p:nvSpPr>
          <p:cNvPr id="8" name="Smiley Face 7"/>
          <p:cNvSpPr/>
          <p:nvPr/>
        </p:nvSpPr>
        <p:spPr>
          <a:xfrm>
            <a:off x="7286644" y="428604"/>
            <a:ext cx="1214446" cy="928694"/>
          </a:xfrm>
          <a:prstGeom prst="smileyFac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11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MEDIA KOMUNIKASI UNTUK PERUBAHAN</dc:title>
  <dc:creator>acer</dc:creator>
  <cp:lastModifiedBy>DWI</cp:lastModifiedBy>
  <cp:revision>9</cp:revision>
  <dcterms:created xsi:type="dcterms:W3CDTF">2020-02-28T07:38:17Z</dcterms:created>
  <dcterms:modified xsi:type="dcterms:W3CDTF">2020-03-18T03:04:07Z</dcterms:modified>
</cp:coreProperties>
</file>