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9617-F831-47E3-8638-E04887CCCABC}" type="datetimeFigureOut">
              <a:rPr lang="id-ID" smtClean="0"/>
              <a:pPr/>
              <a:t>11/03/2020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CC03-4BC1-4297-BC6A-3A138F36C0C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9617-F831-47E3-8638-E04887CCCABC}" type="datetimeFigureOut">
              <a:rPr lang="id-ID" smtClean="0"/>
              <a:pPr/>
              <a:t>11/03/2020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CC03-4BC1-4297-BC6A-3A138F36C0C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9617-F831-47E3-8638-E04887CCCABC}" type="datetimeFigureOut">
              <a:rPr lang="id-ID" smtClean="0"/>
              <a:pPr/>
              <a:t>11/03/2020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CC03-4BC1-4297-BC6A-3A138F36C0C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9617-F831-47E3-8638-E04887CCCABC}" type="datetimeFigureOut">
              <a:rPr lang="id-ID" smtClean="0"/>
              <a:pPr/>
              <a:t>11/03/2020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CC03-4BC1-4297-BC6A-3A138F36C0C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9617-F831-47E3-8638-E04887CCCABC}" type="datetimeFigureOut">
              <a:rPr lang="id-ID" smtClean="0"/>
              <a:pPr/>
              <a:t>11/03/2020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CC03-4BC1-4297-BC6A-3A138F36C0C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9617-F831-47E3-8638-E04887CCCABC}" type="datetimeFigureOut">
              <a:rPr lang="id-ID" smtClean="0"/>
              <a:pPr/>
              <a:t>11/03/2020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CC03-4BC1-4297-BC6A-3A138F36C0C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9617-F831-47E3-8638-E04887CCCABC}" type="datetimeFigureOut">
              <a:rPr lang="id-ID" smtClean="0"/>
              <a:pPr/>
              <a:t>11/03/2020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CC03-4BC1-4297-BC6A-3A138F36C0C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9617-F831-47E3-8638-E04887CCCABC}" type="datetimeFigureOut">
              <a:rPr lang="id-ID" smtClean="0"/>
              <a:pPr/>
              <a:t>11/03/2020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CC03-4BC1-4297-BC6A-3A138F36C0C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9617-F831-47E3-8638-E04887CCCABC}" type="datetimeFigureOut">
              <a:rPr lang="id-ID" smtClean="0"/>
              <a:pPr/>
              <a:t>11/03/2020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CC03-4BC1-4297-BC6A-3A138F36C0C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9617-F831-47E3-8638-E04887CCCABC}" type="datetimeFigureOut">
              <a:rPr lang="id-ID" smtClean="0"/>
              <a:pPr/>
              <a:t>11/03/2020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CC03-4BC1-4297-BC6A-3A138F36C0C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9617-F831-47E3-8638-E04887CCCABC}" type="datetimeFigureOut">
              <a:rPr lang="id-ID" smtClean="0"/>
              <a:pPr/>
              <a:t>11/03/2020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CC03-4BC1-4297-BC6A-3A138F36C0C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59617-F831-47E3-8638-E04887CCCABC}" type="datetimeFigureOut">
              <a:rPr lang="id-ID" smtClean="0"/>
              <a:pPr/>
              <a:t>11/03/2020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1CC03-4BC1-4297-BC6A-3A138F36C0C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7"/>
            <a:ext cx="7772400" cy="235745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4800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Buatlah</a:t>
            </a:r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analisis</a:t>
            </a:r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Situasi</a:t>
            </a:r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kegiatan</a:t>
            </a:r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komunikasi</a:t>
            </a:r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Dibuat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bentuk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kelompok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(@4 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orang</a:t>
            </a:r>
            <a:r>
              <a:rPr lang="en-US" sz="240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id-ID" sz="48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6182" y="5072074"/>
            <a:ext cx="4643470" cy="75724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id-ID" b="1" dirty="0" smtClean="0">
                <a:solidFill>
                  <a:schemeClr val="accent4">
                    <a:lumMod val="75000"/>
                  </a:schemeClr>
                </a:solidFill>
                <a:latin typeface="Adobe Hebrew" pitchFamily="18" charset="-79"/>
                <a:cs typeface="Adobe Hebrew" pitchFamily="18" charset="-79"/>
              </a:rPr>
              <a:t>Dwi Maharani M.I.Kom</a:t>
            </a:r>
            <a:endParaRPr lang="id-ID" b="1" dirty="0">
              <a:solidFill>
                <a:schemeClr val="accent4">
                  <a:lumMod val="75000"/>
                </a:schemeClr>
              </a:solidFill>
              <a:latin typeface="Adobe Hebrew" pitchFamily="18" charset="-79"/>
              <a:cs typeface="Adobe Hebrew" pitchFamily="18" charset="-79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9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Buatlah analisis Situasi pada kegiatan komunikasi  Dibuat dalam bentuk kelompok (@4 orang)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SITUASI</dc:title>
  <dc:creator>acer</dc:creator>
  <cp:lastModifiedBy>DWI</cp:lastModifiedBy>
  <cp:revision>10</cp:revision>
  <dcterms:created xsi:type="dcterms:W3CDTF">2020-02-28T07:37:17Z</dcterms:created>
  <dcterms:modified xsi:type="dcterms:W3CDTF">2020-03-11T08:24:07Z</dcterms:modified>
</cp:coreProperties>
</file>