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DAN QA SOFTWARE</a:t>
            </a:r>
            <a:br>
              <a:rPr lang="en-US" dirty="0" smtClean="0"/>
            </a:br>
            <a:r>
              <a:rPr lang="en-US" dirty="0" smtClean="0"/>
              <a:t>PERTEMUAN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374856" cy="1752600"/>
          </a:xfrm>
        </p:spPr>
        <p:txBody>
          <a:bodyPr/>
          <a:lstStyle/>
          <a:p>
            <a:r>
              <a:rPr lang="en-US" dirty="0" smtClean="0"/>
              <a:t>PERENCANAAN TESTING</a:t>
            </a:r>
          </a:p>
          <a:p>
            <a:r>
              <a:rPr lang="en-US" smtClean="0"/>
              <a:t>(</a:t>
            </a:r>
            <a:r>
              <a:rPr lang="en-US" i="1" smtClean="0"/>
              <a:t>Test Plan)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OBYEKTIFITAS RENCANA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Obyektifitas</a:t>
            </a:r>
            <a:r>
              <a:rPr lang="en-US" dirty="0" smtClean="0"/>
              <a:t> /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testing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testing,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lvl="2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Menganalisa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test cases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: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didefiniskan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: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smtClean="0"/>
              <a:t>bug</a:t>
            </a:r>
            <a:r>
              <a:rPr lang="en-US" dirty="0" smtClean="0"/>
              <a:t> yang </a:t>
            </a:r>
            <a:r>
              <a:rPr lang="en-US" dirty="0" err="1" smtClean="0"/>
              <a:t>terlewat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: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area </a:t>
            </a:r>
            <a:r>
              <a:rPr lang="en-US" dirty="0" err="1" smtClean="0"/>
              <a:t>dari</a:t>
            </a:r>
            <a:r>
              <a:rPr lang="en-US" dirty="0" smtClean="0"/>
              <a:t> program.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RENCANA TES BERDASARKAN STANDARD 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IEEE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Identitas</a:t>
            </a:r>
            <a:r>
              <a:rPr lang="en-US" dirty="0" smtClean="0"/>
              <a:t> –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Pengantar</a:t>
            </a:r>
            <a:r>
              <a:rPr lang="en-US" dirty="0" smtClean="0"/>
              <a:t> –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/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Item-item </a:t>
            </a:r>
            <a:r>
              <a:rPr lang="en-US" dirty="0" err="1" smtClean="0"/>
              <a:t>tes</a:t>
            </a:r>
            <a:r>
              <a:rPr lang="en-US" dirty="0" smtClean="0"/>
              <a:t> –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indentifikasi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Fitur-fitur</a:t>
            </a:r>
            <a:r>
              <a:rPr lang="en-US" dirty="0" smtClean="0"/>
              <a:t> yang </a:t>
            </a:r>
            <a:r>
              <a:rPr lang="en-US" dirty="0" err="1" smtClean="0"/>
              <a:t>dites</a:t>
            </a:r>
            <a:r>
              <a:rPr lang="en-US" dirty="0" smtClean="0"/>
              <a:t> –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Fitur-fitur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 –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r>
              <a:rPr lang="en-US" dirty="0" smtClean="0"/>
              <a:t>.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RENCANA TES BERDASARKAN STANDARD IEEE</a:t>
            </a:r>
            <a:br>
              <a:rPr lang="en-US" dirty="0" smtClean="0"/>
            </a:br>
            <a:r>
              <a:rPr lang="en-US" dirty="0" smtClean="0"/>
              <a:t>~ </a:t>
            </a:r>
            <a:r>
              <a:rPr lang="en-US" dirty="0" err="1" smtClean="0"/>
              <a:t>lanjutan</a:t>
            </a:r>
            <a:r>
              <a:rPr lang="en-US" dirty="0" smtClean="0"/>
              <a:t>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–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testing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dites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–</a:t>
            </a:r>
          </a:p>
          <a:p>
            <a:r>
              <a:rPr lang="en-US" i="1" dirty="0" smtClean="0"/>
              <a:t>Test delivery</a:t>
            </a:r>
            <a:r>
              <a:rPr lang="en-US" dirty="0" smtClean="0"/>
              <a:t> –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disemua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testing.</a:t>
            </a:r>
          </a:p>
          <a:p>
            <a:r>
              <a:rPr lang="en-US" dirty="0" err="1" smtClean="0"/>
              <a:t>Tugas-tugas</a:t>
            </a:r>
            <a:r>
              <a:rPr lang="en-US" dirty="0" smtClean="0"/>
              <a:t> testing –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testing.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–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hardware, software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pendukung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RENCANA TES BERDASARKAN STANDARD IEEE</a:t>
            </a:r>
            <a:br>
              <a:rPr lang="en-US" dirty="0" smtClean="0"/>
            </a:br>
            <a:r>
              <a:rPr lang="en-US" dirty="0" smtClean="0"/>
              <a:t>~ </a:t>
            </a:r>
            <a:r>
              <a:rPr lang="en-US" dirty="0" err="1" smtClean="0"/>
              <a:t>lanjutan</a:t>
            </a:r>
            <a:r>
              <a:rPr lang="en-US" dirty="0" smtClean="0"/>
              <a:t>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– </a:t>
            </a:r>
            <a:r>
              <a:rPr lang="en-US" dirty="0" err="1" smtClean="0"/>
              <a:t>mengelompokan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(manage,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mempersiapkan</a:t>
            </a:r>
            <a:r>
              <a:rPr lang="en-US" dirty="0" smtClean="0"/>
              <a:t>, </a:t>
            </a:r>
            <a:r>
              <a:rPr lang="en-US" dirty="0" err="1" smtClean="0"/>
              <a:t>eksekusi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,)</a:t>
            </a:r>
          </a:p>
          <a:p>
            <a:pPr algn="just"/>
            <a:r>
              <a:rPr lang="en-US" dirty="0" err="1" smtClean="0"/>
              <a:t>Stafing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–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training yang </a:t>
            </a:r>
            <a:r>
              <a:rPr lang="en-US" dirty="0" err="1" smtClean="0"/>
              <a:t>dibutuhkan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Jadwal</a:t>
            </a:r>
            <a:r>
              <a:rPr lang="en-US" dirty="0" smtClean="0"/>
              <a:t> –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dikerahkan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kontingensi</a:t>
            </a:r>
            <a:r>
              <a:rPr lang="en-US" dirty="0" smtClean="0"/>
              <a:t> – </a:t>
            </a:r>
            <a:r>
              <a:rPr lang="en-US" dirty="0" err="1" smtClean="0"/>
              <a:t>Idnetifikasi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kontingensi</a:t>
            </a:r>
            <a:r>
              <a:rPr lang="en-US" dirty="0" smtClean="0"/>
              <a:t>/</a:t>
            </a:r>
            <a:r>
              <a:rPr lang="en-US" dirty="0" err="1" smtClean="0"/>
              <a:t>antisipasi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Persetujuan</a:t>
            </a:r>
            <a:r>
              <a:rPr lang="en-US" dirty="0" smtClean="0"/>
              <a:t> – </a:t>
            </a:r>
            <a:r>
              <a:rPr lang="en-US" dirty="0" err="1" smtClean="0"/>
              <a:t>tandatangan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KERANGKA RENCANA TES 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Objective/</a:t>
            </a:r>
            <a:r>
              <a:rPr lang="en-US" dirty="0" err="1" smtClean="0"/>
              <a:t>Tujuan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testing,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(</a:t>
            </a:r>
            <a:r>
              <a:rPr lang="en-US" dirty="0" err="1" smtClean="0"/>
              <a:t>produk</a:t>
            </a:r>
            <a:r>
              <a:rPr lang="en-US" dirty="0" smtClean="0"/>
              <a:t>) testing yang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data </a:t>
            </a:r>
            <a:r>
              <a:rPr lang="en-US" dirty="0" err="1" smtClean="0"/>
              <a:t>masukan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KERANGKA RENCANA TES SEDERHANA ~ </a:t>
            </a:r>
            <a:r>
              <a:rPr lang="en-US" dirty="0" err="1" smtClean="0"/>
              <a:t>lanjutan</a:t>
            </a:r>
            <a:r>
              <a:rPr lang="en-US" dirty="0" smtClean="0"/>
              <a:t> ~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testing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,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endParaRPr lang="en-US" dirty="0" smtClean="0"/>
          </a:p>
          <a:p>
            <a:pPr algn="just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jam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perorang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testing,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QAandTesting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3993</TotalTime>
  <Words>434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ThemeQAandTesting</vt:lpstr>
      <vt:lpstr>TESTING DAN QA SOFTWARE PERTEMUAN 8</vt:lpstr>
      <vt:lpstr>OBYEKTIFITAS RENCANA TESTING</vt:lpstr>
      <vt:lpstr>RENCANA TES BERDASARKAN STANDARD IEEE</vt:lpstr>
      <vt:lpstr>RENCANA TES BERDASARKAN STANDARD IEEE ~ lanjutan ~</vt:lpstr>
      <vt:lpstr>RENCANA TES BERDASARKAN STANDARD IEEE ~ lanjutan ~</vt:lpstr>
      <vt:lpstr>KERANGKA RENCANA TES SEDERHANA</vt:lpstr>
      <vt:lpstr>KERANGKA RENCANA TES SEDERHANA ~ lanjutan ~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QA SOFTWARE PERTEMUAN 6</dc:title>
  <dc:creator/>
  <cp:lastModifiedBy>Usman Ependi</cp:lastModifiedBy>
  <cp:revision>340</cp:revision>
  <dcterms:created xsi:type="dcterms:W3CDTF">2006-08-16T00:00:00Z</dcterms:created>
  <dcterms:modified xsi:type="dcterms:W3CDTF">2013-11-15T12:30:31Z</dcterms:modified>
</cp:coreProperties>
</file>