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70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DAN QA SOFTWARE</a:t>
            </a:r>
            <a:br>
              <a:rPr lang="en-US" dirty="0" smtClean="0"/>
            </a:br>
            <a:r>
              <a:rPr lang="en-US" dirty="0" smtClean="0"/>
              <a:t>PERTEMUAN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74856" cy="1752600"/>
          </a:xfrm>
        </p:spPr>
        <p:txBody>
          <a:bodyPr/>
          <a:lstStyle/>
          <a:p>
            <a:r>
              <a:rPr lang="en-US" dirty="0" smtClean="0"/>
              <a:t>STRATEGI SYSTEM TESTING &amp; DEBUGGING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SCREEN DEBUG</a:t>
            </a:r>
            <a:br>
              <a:rPr lang="en-US" dirty="0" smtClean="0"/>
            </a:br>
            <a:r>
              <a:rPr lang="en-US" dirty="0" smtClean="0"/>
              <a:t>~ ECLIPSE ~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93931"/>
            <a:ext cx="7315200" cy="526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SCREEN DEBUG</a:t>
            </a:r>
            <a:br>
              <a:rPr lang="en-US" dirty="0" smtClean="0"/>
            </a:br>
            <a:r>
              <a:rPr lang="en-US" dirty="0" smtClean="0"/>
              <a:t>~ VISUAL STUDIO ~</a:t>
            </a:r>
            <a:endParaRPr lang="en-US" dirty="0"/>
          </a:p>
        </p:txBody>
      </p:sp>
      <p:pic>
        <p:nvPicPr>
          <p:cNvPr id="2050" name="Picture 2" descr="D:\Drive D\Kerja\Private\Jadwal Kreta\Unpam\Slide\Testing dan QA Perangkat Lunak\Resources\VSDebugg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07920"/>
            <a:ext cx="6062663" cy="515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</a:t>
            </a:r>
            <a:r>
              <a:rPr lang="en-US" i="1" dirty="0" smtClean="0"/>
              <a:t>ystem test </a:t>
            </a:r>
            <a:r>
              <a:rPr lang="en-US" dirty="0" smtClean="0"/>
              <a:t> yang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agar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memverifikasi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recovery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i="1" dirty="0" smtClean="0"/>
              <a:t>recovery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Kebenaran</a:t>
            </a:r>
            <a:r>
              <a:rPr lang="en-US" dirty="0" smtClean="0"/>
              <a:t> re-</a:t>
            </a:r>
            <a:r>
              <a:rPr lang="en-US" dirty="0" err="1" smtClean="0"/>
              <a:t>inisialisasi</a:t>
            </a:r>
            <a:r>
              <a:rPr lang="en-US" dirty="0" smtClean="0"/>
              <a:t>, </a:t>
            </a:r>
            <a:r>
              <a:rPr lang="en-US" i="1" dirty="0" smtClean="0"/>
              <a:t>checkpoint</a:t>
            </a:r>
            <a:r>
              <a:rPr lang="en-US" dirty="0" smtClean="0"/>
              <a:t>, </a:t>
            </a:r>
            <a:r>
              <a:rPr lang="en-US" i="1" dirty="0" smtClean="0"/>
              <a:t>data recovery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restart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recovery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rata-rata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i="1" dirty="0" smtClean="0"/>
              <a:t>security testing</a:t>
            </a:r>
            <a:r>
              <a:rPr lang="en-US" dirty="0" smtClean="0"/>
              <a:t>, tester </a:t>
            </a:r>
            <a:r>
              <a:rPr lang="en-US" dirty="0" err="1" smtClean="0"/>
              <a:t>memerankan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i="1" dirty="0" smtClean="0"/>
              <a:t>software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runtime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disemua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testing.</a:t>
            </a:r>
          </a:p>
          <a:p>
            <a:r>
              <a:rPr lang="en-US" i="1" dirty="0" smtClean="0"/>
              <a:t>Performance testing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stress testing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hardware</a:t>
            </a:r>
            <a:r>
              <a:rPr lang="en-US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</a:t>
            </a:r>
            <a:br>
              <a:rPr lang="en-US" dirty="0" smtClean="0"/>
            </a:br>
            <a:r>
              <a:rPr lang="en-US" dirty="0" smtClean="0"/>
              <a:t>~ MENGGUNAKAN JMETER ~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5618163" cy="50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i="1" dirty="0" smtClean="0"/>
              <a:t>DEBUGGING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Debugging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i="1" dirty="0" smtClean="0"/>
              <a:t>testing</a:t>
            </a:r>
            <a:r>
              <a:rPr lang="en-US" dirty="0" smtClean="0"/>
              <a:t> 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testing.</a:t>
            </a:r>
          </a:p>
          <a:p>
            <a:endParaRPr lang="en-US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0"/>
            <a:ext cx="57531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i="1" dirty="0" smtClean="0"/>
              <a:t>DEBUGGING</a:t>
            </a:r>
            <a:br>
              <a:rPr lang="en-US" i="1" dirty="0" smtClean="0"/>
            </a:br>
            <a:r>
              <a:rPr lang="en-US" i="1" dirty="0" smtClean="0"/>
              <a:t>~ </a:t>
            </a:r>
            <a:r>
              <a:rPr lang="en-US" i="1" dirty="0" err="1" smtClean="0"/>
              <a:t>lanjutan</a:t>
            </a:r>
            <a:r>
              <a:rPr lang="en-US" i="1" dirty="0" smtClean="0"/>
              <a:t>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debugging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:</a:t>
            </a:r>
          </a:p>
          <a:p>
            <a:pPr marL="1051560" lvl="1" indent="-514350" algn="just">
              <a:buFont typeface="+mj-lt"/>
              <a:buAutoNum type="arabicPeriod"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dibenahi</a:t>
            </a:r>
            <a:r>
              <a:rPr lang="en-US" dirty="0" smtClean="0"/>
              <a:t>.</a:t>
            </a:r>
          </a:p>
          <a:p>
            <a:pPr marL="1051560" lvl="1" indent="-514350" algn="just">
              <a:buFont typeface="+mj-lt"/>
              <a:buAutoNum type="arabicPeriod"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</a:p>
          <a:p>
            <a:pPr marL="1051560" lvl="1" indent="-514350" algn="just">
              <a:buFont typeface="+mj-lt"/>
              <a:buAutoNum type="arabicPeriod"/>
            </a:pPr>
            <a:endParaRPr lang="en-US" dirty="0" smtClean="0"/>
          </a:p>
          <a:p>
            <a:pPr marL="676656" indent="-514350" algn="just"/>
            <a:r>
              <a:rPr lang="en-US" i="1" dirty="0" smtClean="0"/>
              <a:t>Debugger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,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i="1" dirty="0" smtClean="0"/>
              <a:t>test case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memvalidasi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mengkoreksi</a:t>
            </a:r>
            <a:r>
              <a:rPr lang="en-US" dirty="0" smtClean="0"/>
              <a:t> </a:t>
            </a:r>
            <a:r>
              <a:rPr lang="en-US" i="1" dirty="0" smtClean="0"/>
              <a:t>error.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PENDEKATAN </a:t>
            </a:r>
            <a:r>
              <a:rPr lang="en-US" i="1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i="1" dirty="0" smtClean="0"/>
              <a:t>debugging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051560" lvl="1" indent="-514350" algn="just">
              <a:buFont typeface="+mj-lt"/>
              <a:buAutoNum type="arabicPeriod"/>
            </a:pPr>
            <a:r>
              <a:rPr lang="en-US" i="1" dirty="0" smtClean="0"/>
              <a:t>Brute force:</a:t>
            </a:r>
          </a:p>
          <a:p>
            <a:pPr marL="1335024" lvl="2" indent="-514350" algn="just"/>
            <a:r>
              <a:rPr lang="en-US" dirty="0" err="1" smtClean="0"/>
              <a:t>Metode</a:t>
            </a:r>
            <a:r>
              <a:rPr lang="en-US" dirty="0" smtClean="0"/>
              <a:t>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i="1" dirty="0" smtClean="0"/>
              <a:t>error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.</a:t>
            </a:r>
          </a:p>
          <a:p>
            <a:pPr marL="1335024" lvl="2" indent="-514350" algn="just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lain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.</a:t>
            </a:r>
          </a:p>
          <a:p>
            <a:pPr marL="1335024" lvl="2" indent="-514350"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“</a:t>
            </a: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error”(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).</a:t>
            </a:r>
          </a:p>
          <a:p>
            <a:pPr marL="1051560" lvl="1" indent="-514350" algn="just">
              <a:buFont typeface="+mj-lt"/>
              <a:buAutoNum type="arabicPeriod"/>
            </a:pPr>
            <a:r>
              <a:rPr lang="en-US" i="1" dirty="0" smtClean="0"/>
              <a:t>Backtracking</a:t>
            </a:r>
            <a:r>
              <a:rPr lang="en-US" dirty="0" smtClean="0"/>
              <a:t>:</a:t>
            </a:r>
          </a:p>
          <a:p>
            <a:pPr marL="1335024" lvl="2" indent="-514350" algn="just"/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program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1335024" lvl="2" indent="-514350" algn="just"/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i="1" dirty="0" smtClean="0"/>
              <a:t>error,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i="1" dirty="0" smtClean="0"/>
              <a:t>source code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 </a:t>
            </a:r>
            <a:r>
              <a:rPr lang="en-US" dirty="0" err="1" smtClean="0"/>
              <a:t>kebelakang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i="1" dirty="0" smtClean="0"/>
              <a:t>error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</a:p>
          <a:p>
            <a:pPr marL="1051560" lvl="1" indent="-514350">
              <a:buFont typeface="+mj-lt"/>
              <a:buAutoNum type="arabicPeriod"/>
            </a:pPr>
            <a:endParaRPr lang="en-US" dirty="0" smtClean="0"/>
          </a:p>
          <a:p>
            <a:pPr marL="1335024" lvl="2" indent="-514350"/>
            <a:endParaRPr lang="en-US" dirty="0" smtClean="0"/>
          </a:p>
          <a:p>
            <a:pPr marL="1051560" lvl="1" indent="-514350">
              <a:buFont typeface="+mj-lt"/>
              <a:buAutoNum type="arabicPeriod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PENDEKATAN </a:t>
            </a:r>
            <a:r>
              <a:rPr lang="en-US" i="1" dirty="0" smtClean="0"/>
              <a:t>DEBUGGING</a:t>
            </a:r>
            <a:br>
              <a:rPr lang="en-US" i="1" dirty="0" smtClean="0"/>
            </a:br>
            <a:r>
              <a:rPr lang="en-US" i="1" dirty="0" smtClean="0"/>
              <a:t>~ </a:t>
            </a:r>
            <a:r>
              <a:rPr lang="en-US" i="1" dirty="0" err="1" smtClean="0"/>
              <a:t>lanjutan</a:t>
            </a:r>
            <a:r>
              <a:rPr lang="en-US" i="1" dirty="0" smtClean="0"/>
              <a:t>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51560" lvl="1" indent="-514350" algn="just">
              <a:buFont typeface="+mj-lt"/>
              <a:buAutoNum type="arabicPeriod" startAt="3"/>
            </a:pPr>
            <a:r>
              <a:rPr lang="en-US" i="1" dirty="0" smtClean="0"/>
              <a:t>Cause Elimination:</a:t>
            </a:r>
          </a:p>
          <a:p>
            <a:pPr marL="1335024" lvl="2" indent="-514350" algn="just"/>
            <a:r>
              <a:rPr lang="en-US" dirty="0" smtClean="0"/>
              <a:t>Data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error</a:t>
            </a:r>
            <a:r>
              <a:rPr lang="en-US" dirty="0" smtClean="0"/>
              <a:t> </a:t>
            </a:r>
            <a:r>
              <a:rPr lang="en-US" dirty="0" err="1" smtClean="0"/>
              <a:t>diorganisasi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mengisolasi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.</a:t>
            </a:r>
          </a:p>
          <a:p>
            <a:pPr marL="1335024" lvl="2" indent="-514350" algn="just"/>
            <a:endParaRPr lang="en-US" i="1" dirty="0" smtClean="0"/>
          </a:p>
          <a:p>
            <a:pPr marL="1051560" lvl="1" indent="-514350"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bug</a:t>
            </a:r>
            <a:r>
              <a:rPr lang="en-US" dirty="0" smtClean="0"/>
              <a:t>:</a:t>
            </a:r>
          </a:p>
          <a:p>
            <a:pPr marL="1335024" lvl="2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bug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i="1" dirty="0" smtClean="0"/>
              <a:t>bug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program?</a:t>
            </a:r>
          </a:p>
          <a:p>
            <a:pPr marL="1335024" lvl="2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smtClean="0"/>
              <a:t>bug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pPr marL="1335024" lvl="2" indent="-514350" algn="just">
              <a:buFont typeface="+mj-lt"/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agar </a:t>
            </a:r>
            <a:r>
              <a:rPr lang="en-US" i="1" dirty="0" smtClean="0"/>
              <a:t>bug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QAandTesting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3551</TotalTime>
  <Words>338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ThemeQAandTesting</vt:lpstr>
      <vt:lpstr>TESTING DAN QA SOFTWARE PERTEMUAN 7</vt:lpstr>
      <vt:lpstr>RECOVERY TESTING</vt:lpstr>
      <vt:lpstr>SECURITY TESTING</vt:lpstr>
      <vt:lpstr>PERFORMANCE TESTING</vt:lpstr>
      <vt:lpstr>PERFORMANCE TEST ~ MENGGUNAKAN JMETER ~</vt:lpstr>
      <vt:lpstr>PROSES DEBUGGING</vt:lpstr>
      <vt:lpstr>PROSES DEBUGGING ~ lanjutan ~</vt:lpstr>
      <vt:lpstr>PENDEKATAN DEBUGGING</vt:lpstr>
      <vt:lpstr>PENDEKATAN DEBUGGING ~ lanjutan ~</vt:lpstr>
      <vt:lpstr>CONTOH SCREEN DEBUG ~ ECLIPSE ~</vt:lpstr>
      <vt:lpstr>CONTOH SCREEN DEBUG ~ VISUAL STUDIO ~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QA SOFTWARE PERTEMUAN 6</dc:title>
  <dc:creator/>
  <cp:lastModifiedBy>Usman Ependi</cp:lastModifiedBy>
  <cp:revision>304</cp:revision>
  <dcterms:created xsi:type="dcterms:W3CDTF">2006-08-16T00:00:00Z</dcterms:created>
  <dcterms:modified xsi:type="dcterms:W3CDTF">2013-11-15T12:30:12Z</dcterms:modified>
</cp:coreProperties>
</file>