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6" r:id="rId5"/>
    <p:sldId id="263" r:id="rId6"/>
    <p:sldId id="264" r:id="rId7"/>
    <p:sldId id="265" r:id="rId8"/>
    <p:sldId id="267" r:id="rId9"/>
    <p:sldId id="268" r:id="rId10"/>
    <p:sldId id="269" r:id="rId11"/>
    <p:sldId id="275" r:id="rId12"/>
    <p:sldId id="270" r:id="rId13"/>
    <p:sldId id="276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DAN QA SOFTWARE</a:t>
            </a:r>
            <a:br>
              <a:rPr lang="en-US" dirty="0" smtClean="0"/>
            </a:br>
            <a:r>
              <a:rPr lang="en-US" dirty="0" smtClean="0"/>
              <a:t>PERTEMUAN </a:t>
            </a:r>
            <a:r>
              <a:rPr lang="en-US" dirty="0" smtClean="0"/>
              <a:t>5 </a:t>
            </a:r>
            <a:r>
              <a:rPr lang="en-US" dirty="0" smtClean="0"/>
              <a:t>&amp;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374856" cy="1752600"/>
          </a:xfrm>
        </p:spPr>
        <p:txBody>
          <a:bodyPr/>
          <a:lstStyle/>
          <a:p>
            <a:r>
              <a:rPr lang="en-US" dirty="0" smtClean="0"/>
              <a:t>STRATEGI INTEGRATION &amp; VALIDATION TESTING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 TESTING</a:t>
            </a:r>
            <a:br>
              <a:rPr lang="en-US" dirty="0" smtClean="0"/>
            </a:br>
            <a:r>
              <a:rPr lang="en-US" dirty="0" smtClean="0"/>
              <a:t>~ DEFINISI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i="1" dirty="0" smtClean="0"/>
              <a:t>integration testing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 yang </a:t>
            </a:r>
            <a:r>
              <a:rPr lang="en-US" dirty="0" err="1" smtClean="0"/>
              <a:t>berulang</a:t>
            </a:r>
            <a:r>
              <a:rPr lang="en-US" dirty="0" smtClean="0"/>
              <a:t> (</a:t>
            </a:r>
            <a:r>
              <a:rPr lang="en-US" i="1" dirty="0" smtClean="0"/>
              <a:t>iterative</a:t>
            </a:r>
            <a:r>
              <a:rPr lang="en-US" dirty="0" smtClean="0"/>
              <a:t>),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(</a:t>
            </a:r>
            <a:r>
              <a:rPr lang="en-US" i="1" dirty="0" smtClean="0"/>
              <a:t>rebuild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 TESTING</a:t>
            </a:r>
            <a:br>
              <a:rPr lang="en-US" dirty="0" smtClean="0"/>
            </a:br>
            <a:r>
              <a:rPr lang="en-US" dirty="0" smtClean="0"/>
              <a:t>~ MANFAAT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: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error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per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Error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DOKUMENTASI INTEGRATION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</a:t>
            </a:r>
            <a:r>
              <a:rPr lang="en-US" i="1" dirty="0" smtClean="0"/>
              <a:t>interface</a:t>
            </a:r>
            <a:r>
              <a:rPr lang="en-US" dirty="0" smtClean="0"/>
              <a:t>)</a:t>
            </a:r>
            <a:r>
              <a:rPr lang="en-US" i="1" dirty="0" smtClean="0"/>
              <a:t>.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.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didisain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i="1" dirty="0" smtClean="0"/>
              <a:t>error </a:t>
            </a:r>
            <a:r>
              <a:rPr lang="en-US" dirty="0" smtClean="0"/>
              <a:t>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VERIFIKASI &amp; VALIDASI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Dari IEEE 1012-1998 (Software Verification and Validation):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Verification</a:t>
            </a:r>
            <a:r>
              <a:rPr lang="en-US" dirty="0" smtClean="0"/>
              <a:t>: "In design and development, verification concerns the process of examining the result of a given activity to determine conformity with the stated requirement for that activity.“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Validation</a:t>
            </a:r>
            <a:r>
              <a:rPr lang="en-US" dirty="0" smtClean="0"/>
              <a:t>: </a:t>
            </a:r>
          </a:p>
          <a:p>
            <a:pPr marL="1335024" lvl="2" indent="-457200">
              <a:buFont typeface="+mj-lt"/>
              <a:buAutoNum type="arabicPeriod"/>
            </a:pPr>
            <a:r>
              <a:rPr lang="en-US" dirty="0" smtClean="0"/>
              <a:t>“In design and development, validation concerns the process of examining a product to determine conformity with user needs.“</a:t>
            </a:r>
          </a:p>
          <a:p>
            <a:pPr marL="1335024" lvl="2" indent="-457200">
              <a:buFont typeface="+mj-lt"/>
              <a:buAutoNum type="arabicPeriod"/>
            </a:pPr>
            <a:r>
              <a:rPr lang="en-US" dirty="0" smtClean="0"/>
              <a:t>“Validation is normally performed on the final product under defined operating conditions. It may be necessary in earlier stages."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TESTING</a:t>
            </a:r>
            <a:br>
              <a:rPr lang="en-US" dirty="0" smtClean="0"/>
            </a:br>
            <a:r>
              <a:rPr lang="en-US" dirty="0" smtClean="0"/>
              <a:t>~ PENDAHULUAN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i="1" dirty="0" smtClean="0"/>
              <a:t>integration test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software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fungsi-fungsinya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Software Requirement Specification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TESTING</a:t>
            </a:r>
            <a:br>
              <a:rPr lang="en-US" dirty="0" smtClean="0"/>
            </a:br>
            <a:r>
              <a:rPr lang="en-US" dirty="0" smtClean="0"/>
              <a:t>~ KRITERIA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i="1" dirty="0" smtClean="0"/>
              <a:t>black-box testing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,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,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KONFIGURASI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i="1" dirty="0" smtClean="0"/>
              <a:t>software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audit.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&amp; BETA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yang </a:t>
            </a:r>
            <a:r>
              <a:rPr lang="en-US" i="1" dirty="0" err="1" smtClean="0"/>
              <a:t>di</a:t>
            </a:r>
            <a:r>
              <a:rPr lang="en-US" i="1" dirty="0" smtClean="0"/>
              <a:t>-develop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Alpha test:</a:t>
            </a:r>
          </a:p>
          <a:p>
            <a:pPr lvl="1"/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i="1" dirty="0" smtClean="0"/>
              <a:t>developer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Beta test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/</a:t>
            </a:r>
            <a:r>
              <a:rPr lang="en-US" dirty="0" err="1" smtClean="0"/>
              <a:t>pengguna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developer</a:t>
            </a:r>
            <a:r>
              <a:rPr lang="en-US" dirty="0" smtClean="0"/>
              <a:t>.</a:t>
            </a:r>
          </a:p>
          <a:p>
            <a:pPr lvl="1"/>
            <a:endParaRPr lang="en-US" i="1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TESTING</a:t>
            </a:r>
            <a:br>
              <a:rPr lang="en-US" dirty="0" smtClean="0"/>
            </a:br>
            <a:r>
              <a:rPr lang="en-US" dirty="0" smtClean="0"/>
              <a:t>~ TUJUAN (</a:t>
            </a:r>
            <a:r>
              <a:rPr lang="en-US" i="1" dirty="0" smtClean="0"/>
              <a:t>Objectives</a:t>
            </a:r>
            <a:r>
              <a:rPr lang="en-US" dirty="0" smtClean="0"/>
              <a:t>)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Integration Test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i="1" dirty="0" smtClean="0"/>
              <a:t>error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</a:t>
            </a:r>
            <a:r>
              <a:rPr lang="en-US" i="1" dirty="0" smtClean="0"/>
              <a:t>interface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unit testing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program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INTEGRATION</a:t>
            </a:r>
            <a:br>
              <a:rPr lang="en-US" dirty="0" smtClean="0"/>
            </a:br>
            <a:r>
              <a:rPr lang="en-US" dirty="0" smtClean="0"/>
              <a:t>~ PENDAHULUAN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(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main program</a:t>
            </a:r>
            <a:r>
              <a:rPr lang="en-US" dirty="0" smtClean="0"/>
              <a:t>/program </a:t>
            </a:r>
            <a:r>
              <a:rPr lang="en-US" dirty="0" err="1" smtClean="0"/>
              <a:t>utama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2: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i="1" dirty="0" smtClean="0"/>
              <a:t>Depth-first integration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i="1" dirty="0" smtClean="0"/>
              <a:t>Breadth-first integration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INTEGRATION</a:t>
            </a:r>
            <a:br>
              <a:rPr lang="en-US" dirty="0" smtClean="0"/>
            </a:br>
            <a:r>
              <a:rPr lang="en-US" dirty="0" smtClean="0"/>
              <a:t>~ DEFINISI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program.</a:t>
            </a:r>
          </a:p>
          <a:p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(program </a:t>
            </a:r>
            <a:r>
              <a:rPr lang="en-US" dirty="0" err="1" smtClean="0"/>
              <a:t>utama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: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i="1" dirty="0" smtClean="0"/>
              <a:t>Depth-first integration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i="1" dirty="0" smtClean="0"/>
              <a:t>Breadth-first integration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3962400" cy="4572000"/>
          </a:xfrm>
        </p:spPr>
        <p:txBody>
          <a:bodyPr/>
          <a:lstStyle/>
          <a:p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endParaRPr lang="en-US" dirty="0" smtClean="0"/>
          </a:p>
          <a:p>
            <a:r>
              <a:rPr lang="en-US" dirty="0" smtClean="0"/>
              <a:t>M1, M2, M5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M8 </a:t>
            </a:r>
            <a:r>
              <a:rPr lang="en-US" dirty="0" err="1" smtClean="0"/>
              <a:t>atau</a:t>
            </a:r>
            <a:r>
              <a:rPr lang="en-US" dirty="0" smtClean="0"/>
              <a:t> M6 </a:t>
            </a:r>
            <a:r>
              <a:rPr lang="en-US" dirty="0" err="1" smtClean="0"/>
              <a:t>diintegrasikan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2338" y="2438400"/>
            <a:ext cx="4801661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038600" cy="4572000"/>
          </a:xfrm>
        </p:spPr>
        <p:txBody>
          <a:bodyPr/>
          <a:lstStyle/>
          <a:p>
            <a:r>
              <a:rPr lang="en-US" dirty="0" err="1" smtClean="0"/>
              <a:t>Bergerak</a:t>
            </a:r>
            <a:r>
              <a:rPr lang="en-US" dirty="0" smtClean="0"/>
              <a:t> horizontal</a:t>
            </a:r>
          </a:p>
          <a:p>
            <a:r>
              <a:rPr lang="en-US" dirty="0" smtClean="0"/>
              <a:t>M2, M3 </a:t>
            </a:r>
            <a:r>
              <a:rPr lang="en-US" dirty="0" err="1" smtClean="0"/>
              <a:t>dan</a:t>
            </a:r>
            <a:r>
              <a:rPr lang="en-US" dirty="0" smtClean="0"/>
              <a:t> M4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M5 </a:t>
            </a:r>
            <a:r>
              <a:rPr lang="en-US" dirty="0" err="1" smtClean="0"/>
              <a:t>dan</a:t>
            </a:r>
            <a:r>
              <a:rPr lang="en-US" dirty="0" smtClean="0"/>
              <a:t> M6.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6139" y="2286000"/>
            <a:ext cx="4801661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INTEGRATION</a:t>
            </a:r>
            <a:br>
              <a:rPr lang="en-US" dirty="0" smtClean="0"/>
            </a:br>
            <a:r>
              <a:rPr lang="en-US" dirty="0" smtClean="0"/>
              <a:t>~ TAHAPAN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Tahapan</a:t>
            </a:r>
            <a:r>
              <a:rPr lang="en-US" dirty="0" smtClean="0"/>
              <a:t>: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level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dikombinasikan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clusters</a:t>
            </a:r>
            <a:r>
              <a:rPr lang="en-US" dirty="0" smtClean="0"/>
              <a:t> (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builds</a:t>
            </a:r>
            <a:r>
              <a:rPr lang="en-US" dirty="0" smtClean="0"/>
              <a:t>) yang </a:t>
            </a:r>
            <a:r>
              <a:rPr lang="en-US" dirty="0" err="1" smtClean="0"/>
              <a:t>mewakili</a:t>
            </a:r>
            <a:r>
              <a:rPr lang="en-US" dirty="0" smtClean="0"/>
              <a:t> sub-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i="1" dirty="0" smtClean="0"/>
              <a:t>Driver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i="1" dirty="0" smtClean="0"/>
              <a:t>test case</a:t>
            </a:r>
            <a:r>
              <a:rPr lang="en-US" dirty="0" smtClean="0"/>
              <a:t>.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i="1" dirty="0" smtClean="0"/>
              <a:t>Cluster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.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i="1" dirty="0" smtClean="0"/>
              <a:t>Driver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cluster </a:t>
            </a:r>
            <a:r>
              <a:rPr lang="en-US" dirty="0" err="1" smtClean="0"/>
              <a:t>dikombinasikan</a:t>
            </a:r>
            <a:r>
              <a:rPr lang="en-US" dirty="0" smtClean="0"/>
              <a:t>,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program.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INTEGRATION</a:t>
            </a:r>
            <a:br>
              <a:rPr lang="en-US" dirty="0" smtClean="0"/>
            </a:br>
            <a:r>
              <a:rPr lang="en-US" dirty="0" smtClean="0"/>
              <a:t>~ CONTOH PENGGUNAAN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3810000" cy="4572000"/>
          </a:xfrm>
        </p:spPr>
        <p:txBody>
          <a:bodyPr>
            <a:normAutofit fontScale="92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dikombinasikan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i="1" dirty="0" smtClean="0"/>
              <a:t>cluster </a:t>
            </a:r>
            <a:r>
              <a:rPr lang="en-US" dirty="0" smtClean="0"/>
              <a:t>1, 2 </a:t>
            </a:r>
            <a:r>
              <a:rPr lang="en-US" dirty="0" err="1" smtClean="0"/>
              <a:t>dan</a:t>
            </a:r>
            <a:r>
              <a:rPr lang="en-US" dirty="0" smtClean="0"/>
              <a:t> 3.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i="1" dirty="0" smtClean="0"/>
              <a:t>cluster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driver</a:t>
            </a:r>
            <a:r>
              <a:rPr lang="en-US" dirty="0" smtClean="0"/>
              <a:t>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Driver D1 </a:t>
            </a:r>
            <a:r>
              <a:rPr lang="en-US" dirty="0" err="1" smtClean="0"/>
              <a:t>dan</a:t>
            </a:r>
            <a:r>
              <a:rPr lang="en-US" dirty="0" smtClean="0"/>
              <a:t> D2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cluster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Ma.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1113" y="2362200"/>
            <a:ext cx="5322887" cy="388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TESTING</a:t>
            </a:r>
            <a:br>
              <a:rPr lang="en-US" dirty="0" smtClean="0"/>
            </a:br>
            <a:r>
              <a:rPr lang="en-US" dirty="0" smtClean="0"/>
              <a:t>~ DEFINISI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subset </a:t>
            </a:r>
            <a:r>
              <a:rPr lang="en-US" dirty="0" err="1" smtClean="0"/>
              <a:t>tes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i="1" dirty="0" smtClean="0"/>
              <a:t>error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QAandTesting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2985</TotalTime>
  <Words>615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ThemeQAandTesting</vt:lpstr>
      <vt:lpstr>TESTING DAN QA SOFTWARE PERTEMUAN 5 &amp; 6</vt:lpstr>
      <vt:lpstr>INTEGRATION TESTING ~ TUJUAN (Objectives) ~</vt:lpstr>
      <vt:lpstr>TOP DOWN INTEGRATION ~ PENDAHULUAN ~</vt:lpstr>
      <vt:lpstr>TOP DOWN INTEGRATION ~ DEFINISI ~</vt:lpstr>
      <vt:lpstr>DEPTH-FIRST INTEGRATION</vt:lpstr>
      <vt:lpstr>BREADTH-FIRST INTEGRATION</vt:lpstr>
      <vt:lpstr>BOTTOM UP INTEGRATION ~ TAHAPAN ~</vt:lpstr>
      <vt:lpstr>BOTTOM UP INTEGRATION ~ CONTOH PENGGUNAAN ~</vt:lpstr>
      <vt:lpstr>REGRESSION TESTING ~ DEFINISI ~</vt:lpstr>
      <vt:lpstr>SMOKE TESTING ~ DEFINISI ~</vt:lpstr>
      <vt:lpstr>SMOKE TESTING ~ MANFAAT ~</vt:lpstr>
      <vt:lpstr>DOKUMENTASI INTEGRATION TESTING</vt:lpstr>
      <vt:lpstr>VERIFIKASI &amp; VALIDASI</vt:lpstr>
      <vt:lpstr>VALIDATION TESTING ~ PENDAHULUAN ~</vt:lpstr>
      <vt:lpstr>VALIDATION TESTING ~ KRITERIA ~</vt:lpstr>
      <vt:lpstr>REVIEW KONFIGURASI</vt:lpstr>
      <vt:lpstr>ALPHA &amp; BETA TESTING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QA SOFTWARE PERTEMUAN 6</dc:title>
  <dc:creator/>
  <cp:lastModifiedBy>Usman Ependi</cp:lastModifiedBy>
  <cp:revision>249</cp:revision>
  <dcterms:created xsi:type="dcterms:W3CDTF">2006-08-16T00:00:00Z</dcterms:created>
  <dcterms:modified xsi:type="dcterms:W3CDTF">2013-11-30T04:26:47Z</dcterms:modified>
</cp:coreProperties>
</file>