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7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6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9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5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6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1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74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0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3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5D26F-AAE7-46BF-83D6-8B96233EBB7B}" type="datetimeFigureOut">
              <a:rPr lang="en-US" smtClean="0"/>
              <a:t>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4A939-6BED-4EF4-9AC7-F4E54CC70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3581400"/>
          </a:xfrm>
        </p:spPr>
        <p:txBody>
          <a:bodyPr>
            <a:normAutofit/>
          </a:bodyPr>
          <a:lstStyle/>
          <a:p>
            <a:r>
              <a:rPr lang="en-US" sz="4900" dirty="0" smtClean="0"/>
              <a:t>CONTOH</a:t>
            </a:r>
            <a:br>
              <a:rPr lang="en-US" sz="4900" dirty="0" smtClean="0"/>
            </a:br>
            <a:r>
              <a:rPr lang="en-US" sz="4900" i="1" dirty="0" smtClean="0"/>
              <a:t>POWER POINT </a:t>
            </a:r>
            <a:br>
              <a:rPr lang="en-US" sz="4900" i="1" dirty="0" smtClean="0"/>
            </a:br>
            <a:r>
              <a:rPr lang="en-US" sz="4900" i="1" dirty="0" err="1" smtClean="0"/>
              <a:t>PP</a:t>
            </a:r>
            <a:r>
              <a:rPr lang="en-US" i="1" dirty="0" err="1"/>
              <a:t>t</a:t>
            </a: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7301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CONTOH POWER POINT  PPt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 PPT (I)</dc:title>
  <dc:creator>asus</dc:creator>
  <cp:lastModifiedBy>asus</cp:lastModifiedBy>
  <cp:revision>3</cp:revision>
  <dcterms:created xsi:type="dcterms:W3CDTF">2020-10-07T06:27:43Z</dcterms:created>
  <dcterms:modified xsi:type="dcterms:W3CDTF">2020-12-31T20:34:24Z</dcterms:modified>
</cp:coreProperties>
</file>