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00312C-022A-404A-961C-306D6D599B83}" type="datetimeFigureOut">
              <a:rPr lang="id-ID" smtClean="0"/>
              <a:pPr/>
              <a:t>14/03/2021</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4578BA-9AFA-4201-8F84-52E54618B13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34578BA-9AFA-4201-8F84-52E54618B13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34578BA-9AFA-4201-8F84-52E54618B13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34578BA-9AFA-4201-8F84-52E54618B138}"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34578BA-9AFA-4201-8F84-52E54618B138}"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34578BA-9AFA-4201-8F84-52E54618B138}"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34578BA-9AFA-4201-8F84-52E54618B13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34578BA-9AFA-4201-8F84-52E54618B138}"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00312C-022A-404A-961C-306D6D599B83}" type="datetimeFigureOut">
              <a:rPr lang="id-ID" smtClean="0"/>
              <a:pPr/>
              <a:t>14/03/2021</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34578BA-9AFA-4201-8F84-52E54618B13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00312C-022A-404A-961C-306D6D599B83}" type="datetimeFigureOut">
              <a:rPr lang="id-ID" smtClean="0"/>
              <a:pPr/>
              <a:t>14/03/2021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34578BA-9AFA-4201-8F84-52E54618B13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00312C-022A-404A-961C-306D6D599B83}" type="datetimeFigureOut">
              <a:rPr lang="id-ID" smtClean="0"/>
              <a:pPr/>
              <a:t>14/03/2021</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4578BA-9AFA-4201-8F84-52E54618B138}"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00312C-022A-404A-961C-306D6D599B83}" type="datetimeFigureOut">
              <a:rPr lang="id-ID" smtClean="0"/>
              <a:pPr/>
              <a:t>14/03/2021</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4578BA-9AFA-4201-8F84-52E54618B13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IDENTIFIKASI MASALAH</a:t>
            </a:r>
            <a:endParaRPr lang="id-ID" dirty="0"/>
          </a:p>
        </p:txBody>
      </p:sp>
      <p:sp>
        <p:nvSpPr>
          <p:cNvPr id="3" name="Subtitle 2"/>
          <p:cNvSpPr>
            <a:spLocks noGrp="1"/>
          </p:cNvSpPr>
          <p:nvPr>
            <p:ph type="subTitle" idx="1"/>
          </p:nvPr>
        </p:nvSpPr>
        <p:spPr/>
        <p:txBody>
          <a:bodyPr>
            <a:normAutofit/>
          </a:bodyPr>
          <a:lstStyle/>
          <a:p>
            <a:r>
              <a:rPr lang="id-ID" dirty="0" smtClean="0"/>
              <a:t>TEKNIK SIPIL</a:t>
            </a:r>
          </a:p>
          <a:p>
            <a:r>
              <a:rPr lang="id-ID" dirty="0" smtClean="0"/>
              <a:t>UNIVERSITAS </a:t>
            </a:r>
            <a:r>
              <a:rPr lang="id-ID" dirty="0" smtClean="0"/>
              <a:t>BINA DARMA</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071546"/>
            <a:ext cx="8329642" cy="4935745"/>
          </a:xfrm>
        </p:spPr>
        <p:txBody>
          <a:bodyPr>
            <a:normAutofit fontScale="77500" lnSpcReduction="20000"/>
          </a:bodyPr>
          <a:lstStyle/>
          <a:p>
            <a:r>
              <a:rPr lang="id-ID" b="1" dirty="0" smtClean="0"/>
              <a:t>Pengertian Identifikasi Masalah</a:t>
            </a:r>
            <a:r>
              <a:rPr lang="id-ID" dirty="0" smtClean="0"/>
              <a:t> adalah suatu tahap permulaan dari penguasaan masalah yang di mana suatu objek tertentu dalam situasi tertentu dapat kita kenali sebagai suatu masalah.</a:t>
            </a:r>
          </a:p>
          <a:p>
            <a:r>
              <a:rPr lang="id-ID" dirty="0" smtClean="0"/>
              <a:t>Tujuan identifikasi masalah yaitu agar kita maupun pembaca mendapatkan sejumlah masalah yang berhubungan dengan judul penelitian.</a:t>
            </a:r>
          </a:p>
          <a:p>
            <a:pPr>
              <a:buNone/>
            </a:pPr>
            <a:r>
              <a:rPr lang="id-ID" dirty="0" smtClean="0"/>
              <a:t> </a:t>
            </a:r>
          </a:p>
          <a:p>
            <a:r>
              <a:rPr lang="id-ID" dirty="0" smtClean="0"/>
              <a:t>Kesulitan yang dihadapi dalam mengidentifikasi masalah yaitu </a:t>
            </a:r>
            <a:r>
              <a:rPr lang="id-ID" b="1" dirty="0" smtClean="0"/>
              <a:t>kemiskinan materiil</a:t>
            </a:r>
            <a:r>
              <a:rPr lang="id-ID" dirty="0" smtClean="0"/>
              <a:t> dan </a:t>
            </a:r>
            <a:r>
              <a:rPr lang="id-ID" b="1" dirty="0" smtClean="0"/>
              <a:t>kemiskinan metodologis</a:t>
            </a:r>
            <a:r>
              <a:rPr lang="id-ID" dirty="0" smtClean="0"/>
              <a:t>. Kemiskinan materiil dalam hal ini menyangkut apa yang akan menjadi masalah, sedangkan kemiskinan metodologis menyangkut bagaimana memecahkan masalah. Untuk mengatasi kedua masalah itu, maka jadilah spesialis yaitu peneliti yang bersikap kritis dalam membaca, mendengar dan berpikir. Berpikir disini yaitu mengungkapkan kembali gagasan dari penelitian-penelitian yang mutakhir.</a:t>
            </a:r>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fontScale="70000" lnSpcReduction="20000"/>
          </a:bodyPr>
          <a:lstStyle/>
          <a:p>
            <a:r>
              <a:rPr lang="id-ID" b="1" dirty="0" smtClean="0"/>
              <a:t>Masalah suatu penelitian yang baik harus memiliki kriteria sebagai berikut : </a:t>
            </a:r>
            <a:r>
              <a:rPr lang="id-ID" dirty="0" smtClean="0"/>
              <a:t>Menanyakan hubungan antara dua variabel atau lebih, Spesifik dan jelas, Dapat diuji secara empiris, Tidak menyangkut masalah moral dan etika, serta Berorientasi pada suatu teori tertentu.</a:t>
            </a:r>
          </a:p>
          <a:p>
            <a:pPr>
              <a:buNone/>
            </a:pPr>
            <a:endParaRPr lang="id-ID" dirty="0" smtClean="0"/>
          </a:p>
          <a:p>
            <a:r>
              <a:rPr lang="id-ID" b="1" dirty="0" smtClean="0"/>
              <a:t>Dalam praktiknya</a:t>
            </a:r>
            <a:r>
              <a:rPr lang="id-ID" dirty="0" smtClean="0"/>
              <a:t> sering kita jumpai seorang peneliti yang ingin merengkuh terlalu banyak masalah, namun pemecahannya kurang dapat dipertanggungjawabkan. Keadaan demikian sedapat mungkin kita hindari. Untuk maksud tersebut, maka masalah-masalah yang timbuh dalam identifikasi masalah hendaklah kita batasi.</a:t>
            </a:r>
          </a:p>
          <a:p>
            <a:pPr>
              <a:buNone/>
            </a:pPr>
            <a:endParaRPr lang="id-ID" dirty="0" smtClean="0"/>
          </a:p>
          <a:p>
            <a:r>
              <a:rPr lang="id-ID" dirty="0" smtClean="0"/>
              <a:t>Identifikasi masalah tidak boleh tiba-tiba muncul, namun didasarkan pada masalah yang sudah tertulis, baik secara implisit (tersirat) maupun eksplisit (tersurat) di latar belakang masalah. Artinya, identifikasi masalah hanya diambil dari latar belakang masalah. Identifikasi masalah tidak boleh memunculkan masalah baru yang tidak ada di dalam latar belakang masalah.</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normAutofit/>
          </a:bodyPr>
          <a:lstStyle/>
          <a:p>
            <a:r>
              <a:rPr lang="id-ID" u="sng" dirty="0" smtClean="0"/>
              <a:t>Kegiatan mengidentifikasi masalah dapat diilustrasikan bagaikan seseorang masuk ke rumah makan padang. Di meja tersedia berbagai macam masakan dan minuman. Semua masakan dan minuman yang dihidangkan di meja di catat olehnya sebagai identifikasi makanan dan minuman.</a:t>
            </a:r>
            <a:endParaRPr lang="id-ID" dirty="0" smtClean="0"/>
          </a:p>
          <a:p>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2421</TotalTime>
  <Words>231</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IDENTIFIKASI MASALAH</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IDENTIFIKASI MASALAH</dc:title>
  <dc:creator>ASUS-X201E</dc:creator>
  <cp:lastModifiedBy>ASUS-X201E</cp:lastModifiedBy>
  <cp:revision>5</cp:revision>
  <dcterms:created xsi:type="dcterms:W3CDTF">2016-03-22T03:39:26Z</dcterms:created>
  <dcterms:modified xsi:type="dcterms:W3CDTF">2021-03-14T04:43:13Z</dcterms:modified>
</cp:coreProperties>
</file>