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C252BE-6C9A-4F67-9E67-C5DF450D189B}" type="datetimeFigureOut">
              <a:rPr lang="id-ID" smtClean="0"/>
              <a:t>21/10/2020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64F4F-9AB3-4597-AEEF-694A218BFF24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Analisa Struktur II</a:t>
            </a:r>
            <a:br>
              <a:rPr lang="id-ID" dirty="0" smtClean="0"/>
            </a:br>
            <a:r>
              <a:rPr lang="id-ID" dirty="0" smtClean="0"/>
              <a:t>Metode Distribusi Momen (Cross)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Pertemuan ke-4</a:t>
            </a:r>
            <a:endParaRPr lang="id-ID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514353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9" y="2643182"/>
            <a:ext cx="4857784" cy="3429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642918"/>
            <a:ext cx="4857784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28" y="2928934"/>
            <a:ext cx="4357718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7" y="428605"/>
            <a:ext cx="514353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3357562"/>
            <a:ext cx="4786346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5</Words>
  <Application>Microsoft Office PowerPoint</Application>
  <PresentationFormat>On-screen Show (4:3)</PresentationFormat>
  <Paragraphs>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Analisa Struktur II Metode Distribusi Momen (Cross)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Analisa Struktur II Metode Distribusi Momen (Cross)</dc:title>
  <dc:creator>ASUS-X201E</dc:creator>
  <cp:lastModifiedBy>ASUS-X201E</cp:lastModifiedBy>
  <cp:revision>1</cp:revision>
  <dcterms:created xsi:type="dcterms:W3CDTF">2020-10-21T13:26:56Z</dcterms:created>
  <dcterms:modified xsi:type="dcterms:W3CDTF">2020-10-21T13:29:49Z</dcterms:modified>
</cp:coreProperties>
</file>