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5" d="100"/>
          <a:sy n="65" d="100"/>
        </p:scale>
        <p:origin x="2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STILL LIFE PHOTO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Dwi</a:t>
            </a:r>
            <a:r>
              <a:rPr lang="en-US" dirty="0" smtClean="0"/>
              <a:t> Maharani, </a:t>
            </a:r>
            <a:r>
              <a:rPr lang="en-US" dirty="0" err="1" smtClean="0"/>
              <a:t>M.I.Kom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69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 </a:t>
            </a:r>
            <a:r>
              <a:rPr lang="en-US" b="1" dirty="0" err="1" smtClean="0"/>
              <a:t>sebuah</a:t>
            </a:r>
            <a:r>
              <a:rPr lang="en-US" b="1" dirty="0" smtClean="0"/>
              <a:t> </a:t>
            </a:r>
            <a:r>
              <a:rPr lang="en-US" b="1" dirty="0" err="1" smtClean="0"/>
              <a:t>nyawa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setiap</a:t>
            </a:r>
            <a:r>
              <a:rPr lang="en-US" b="1" dirty="0" smtClean="0"/>
              <a:t> </a:t>
            </a:r>
            <a:r>
              <a:rPr lang="en-US" b="1" dirty="0" err="1" smtClean="0"/>
              <a:t>benda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b="1" dirty="0" smtClean="0">
              <a:latin typeface="Blackadder ITC" panose="04020505051007020D02" pitchFamily="82" charset="0"/>
            </a:endParaRPr>
          </a:p>
          <a:p>
            <a:pPr algn="ctr"/>
            <a:endParaRPr lang="en-US" sz="3200" b="1" dirty="0">
              <a:latin typeface="Blackadder ITC" panose="04020505051007020D02" pitchFamily="82" charset="0"/>
            </a:endParaRPr>
          </a:p>
          <a:p>
            <a:pPr algn="ctr"/>
            <a:r>
              <a:rPr lang="en-US" sz="3200" b="1" dirty="0" err="1" smtClean="0">
                <a:latin typeface="Blackadder ITC" panose="04020505051007020D02" pitchFamily="82" charset="0"/>
              </a:rPr>
              <a:t>Setidaknya</a:t>
            </a:r>
            <a:r>
              <a:rPr lang="en-US" sz="3200" b="1" dirty="0" smtClean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itulah</a:t>
            </a:r>
            <a:r>
              <a:rPr lang="en-US" sz="3200" b="1" dirty="0">
                <a:latin typeface="Blackadder ITC" panose="04020505051007020D02" pitchFamily="82" charset="0"/>
              </a:rPr>
              <a:t> yang </a:t>
            </a:r>
            <a:r>
              <a:rPr lang="en-US" sz="3200" b="1" dirty="0" err="1">
                <a:latin typeface="Blackadder ITC" panose="04020505051007020D02" pitchFamily="82" charset="0"/>
              </a:rPr>
              <a:t>kita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rasakan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saat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melihat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postingan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berbagai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foto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makanan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atau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produk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atau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benda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apapun</a:t>
            </a:r>
            <a:r>
              <a:rPr lang="en-US" sz="3200" b="1" dirty="0">
                <a:latin typeface="Blackadder ITC" panose="04020505051007020D02" pitchFamily="82" charset="0"/>
              </a:rPr>
              <a:t> yang </a:t>
            </a:r>
            <a:r>
              <a:rPr lang="en-US" sz="3200" b="1" dirty="0" err="1">
                <a:latin typeface="Blackadder ITC" panose="04020505051007020D02" pitchFamily="82" charset="0"/>
              </a:rPr>
              <a:t>dikemas</a:t>
            </a:r>
            <a:r>
              <a:rPr lang="en-US" sz="3200" b="1" dirty="0">
                <a:latin typeface="Blackadder ITC" panose="04020505051007020D02" pitchFamily="82" charset="0"/>
              </a:rPr>
              <a:t> </a:t>
            </a:r>
            <a:r>
              <a:rPr lang="en-US" sz="3200" b="1" dirty="0" err="1">
                <a:latin typeface="Blackadder ITC" panose="04020505051007020D02" pitchFamily="82" charset="0"/>
              </a:rPr>
              <a:t>cantik-unik</a:t>
            </a:r>
            <a:r>
              <a:rPr lang="en-US" sz="3200" b="1" dirty="0">
                <a:latin typeface="Blackadder ITC" panose="04020505051007020D02" pitchFamily="82" charset="0"/>
              </a:rPr>
              <a:t> di media </a:t>
            </a:r>
            <a:r>
              <a:rPr lang="en-US" sz="3200" b="1" dirty="0" err="1">
                <a:latin typeface="Blackadder ITC" panose="04020505051007020D02" pitchFamily="82" charset="0"/>
              </a:rPr>
              <a:t>sosial</a:t>
            </a:r>
            <a:r>
              <a:rPr lang="en-US" sz="3200" b="1" dirty="0">
                <a:latin typeface="Blackadder ITC" panose="04020505051007020D02" pitchFamily="82" charset="0"/>
              </a:rPr>
              <a:t>.</a:t>
            </a:r>
            <a:endParaRPr lang="en-US" sz="3200" b="1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7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98475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latin typeface="Agency FB" panose="020B0503020202020204" pitchFamily="34" charset="0"/>
              </a:rPr>
              <a:t>Semua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potret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menggiurkan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menggoda</a:t>
            </a:r>
            <a:r>
              <a:rPr lang="en-US" dirty="0">
                <a:latin typeface="Agency FB" panose="020B0503020202020204" pitchFamily="34" charset="0"/>
              </a:rPr>
              <a:t>, </a:t>
            </a:r>
            <a:r>
              <a:rPr lang="en-US" dirty="0" err="1">
                <a:latin typeface="Agency FB" panose="020B0503020202020204" pitchFamily="34" charset="0"/>
              </a:rPr>
              <a:t>dan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memukau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itu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masuk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kategori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i="1" dirty="0">
                <a:latin typeface="Agency FB" panose="020B0503020202020204" pitchFamily="34" charset="0"/>
              </a:rPr>
              <a:t>still life photography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485292"/>
            <a:ext cx="8915400" cy="34259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Still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adalah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“</a:t>
            </a:r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diam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” </a:t>
            </a:r>
          </a:p>
          <a:p>
            <a:pPr marL="0" indent="0" algn="ctr">
              <a:buNone/>
            </a:pP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dan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life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 err="1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adalah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“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hidup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”</a:t>
            </a:r>
            <a:endParaRPr lang="en-US" sz="36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6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316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57754"/>
            <a:ext cx="8915400" cy="39534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Menurut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Silva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Sandiarini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digital artist </a:t>
            </a:r>
            <a:r>
              <a:rPr lang="en-US" sz="28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fotografer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freelance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berbasis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di Jakarta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, 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still life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adalah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seni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membuat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benda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mati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menjadi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“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hidup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”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dan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memiliki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“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sebuah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cerita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”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6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44062"/>
            <a:ext cx="8911687" cy="1060938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b="1" i="1" dirty="0" smtClean="0">
                <a:solidFill>
                  <a:srgbClr val="C00000"/>
                </a:solidFill>
              </a:rPr>
              <a:t>till </a:t>
            </a:r>
            <a:r>
              <a:rPr lang="en-US" b="1" i="1" dirty="0">
                <a:solidFill>
                  <a:srgbClr val="C00000"/>
                </a:solidFill>
              </a:rPr>
              <a:t>life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murni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till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life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umum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>
                <a:solidFill>
                  <a:srgbClr val="C00000"/>
                </a:solidFill>
              </a:rPr>
              <a:t>Still life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murni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lebih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bebas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idealis</a:t>
            </a:r>
            <a:r>
              <a:rPr lang="en-US" dirty="0">
                <a:solidFill>
                  <a:srgbClr val="C00000"/>
                </a:solidFill>
              </a:rPr>
              <a:t>.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Fotografer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bebas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berekspresi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sesuai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imajinasi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liar yang </a:t>
            </a:r>
            <a:r>
              <a:rPr lang="en-US" dirty="0" err="1">
                <a:solidFill>
                  <a:srgbClr val="C00000"/>
                </a:solidFill>
              </a:rPr>
              <a:t>ada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dalam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kepalanya</a:t>
            </a:r>
            <a:r>
              <a:rPr lang="en-US" dirty="0">
                <a:solidFill>
                  <a:srgbClr val="C00000"/>
                </a:solidFill>
              </a:rPr>
              <a:t>. 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Contohnya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C00000"/>
                </a:solidFill>
              </a:rPr>
              <a:t>F</a:t>
            </a:r>
            <a:r>
              <a:rPr lang="en-US" dirty="0" err="1" smtClean="0">
                <a:solidFill>
                  <a:srgbClr val="C00000"/>
                </a:solidFill>
              </a:rPr>
              <a:t>oto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buah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apel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busuk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dijahit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1000" dirty="0" smtClean="0">
                <a:solidFill>
                  <a:srgbClr val="C00000"/>
                </a:solidFill>
              </a:rPr>
              <a:t>                                  </a:t>
            </a:r>
          </a:p>
          <a:p>
            <a:pPr marL="0" indent="0">
              <a:buNone/>
            </a:pPr>
            <a:r>
              <a:rPr lang="en-US" sz="1000" dirty="0">
                <a:solidFill>
                  <a:srgbClr val="C00000"/>
                </a:solidFill>
              </a:rPr>
              <a:t>	</a:t>
            </a:r>
            <a:r>
              <a:rPr lang="en-US" sz="1000" dirty="0" smtClean="0">
                <a:solidFill>
                  <a:srgbClr val="C00000"/>
                </a:solidFill>
              </a:rPr>
              <a:t>						          PHOTO by: Silva </a:t>
            </a:r>
            <a:r>
              <a:rPr lang="en-US" sz="1000" dirty="0" err="1" smtClean="0">
                <a:solidFill>
                  <a:srgbClr val="C00000"/>
                </a:solidFill>
              </a:rPr>
              <a:t>Anggriani</a:t>
            </a:r>
            <a:endParaRPr lang="en-US" sz="1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hoto by silva sandiarini photography on January 10, 2016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076" y="2274276"/>
            <a:ext cx="2555631" cy="34817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741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592925" y="468922"/>
            <a:ext cx="8911687" cy="202809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Sementara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still life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umum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memiliki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pakem-pakem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tersendiri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tidak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sebebas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still life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murni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Biasanya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still life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umum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lebih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bersifat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komersial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seperti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produk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accent5">
                    <a:lumMod val="75000"/>
                  </a:schemeClr>
                </a:solidFill>
              </a:rPr>
              <a:t>suatu</a:t>
            </a:r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800" b="1" i="1" dirty="0">
                <a:solidFill>
                  <a:schemeClr val="accent5">
                    <a:lumMod val="75000"/>
                  </a:schemeClr>
                </a:solidFill>
              </a:rPr>
              <a:t>brand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940" y="2403230"/>
            <a:ext cx="3472371" cy="3891451"/>
          </a:xfrm>
        </p:spPr>
      </p:pic>
    </p:spTree>
    <p:extLst>
      <p:ext uri="{BB962C8B-B14F-4D97-AF65-F5344CB8AC3E}">
        <p14:creationId xmlns:p14="http://schemas.microsoft.com/office/powerpoint/2010/main" val="3458823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</TotalTime>
  <Words>152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Agency FB</vt:lpstr>
      <vt:lpstr>Arial</vt:lpstr>
      <vt:lpstr>Arial Black</vt:lpstr>
      <vt:lpstr>Arial Rounded MT Bold</vt:lpstr>
      <vt:lpstr>Blackadder ITC</vt:lpstr>
      <vt:lpstr>Century Gothic</vt:lpstr>
      <vt:lpstr>Wingdings 3</vt:lpstr>
      <vt:lpstr>Wisp</vt:lpstr>
      <vt:lpstr>STILL LIFE PHOTO</vt:lpstr>
      <vt:lpstr>Ada sebuah nyawa pada setiap benda?</vt:lpstr>
      <vt:lpstr>Semua potret menggiurkan, menggoda, dan memukau itu masuk kategori still life photography</vt:lpstr>
      <vt:lpstr>PowerPoint Presentation</vt:lpstr>
      <vt:lpstr>Still life murni dan Still life umum </vt:lpstr>
      <vt:lpstr>Sementara still life umum memiliki pakem-pakem tersendiri dan tidak sebebas still life murni. Biasanya still life umum lebih bersifat komersial seperti produk suatu brand.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 LIFE PHOTO</dc:title>
  <dc:creator>Windows User</dc:creator>
  <cp:lastModifiedBy>Windows User</cp:lastModifiedBy>
  <cp:revision>3</cp:revision>
  <dcterms:created xsi:type="dcterms:W3CDTF">2020-05-01T06:09:08Z</dcterms:created>
  <dcterms:modified xsi:type="dcterms:W3CDTF">2020-05-01T06:33:30Z</dcterms:modified>
</cp:coreProperties>
</file>