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FOTO ARSITEKTUR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2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816" y="1151235"/>
            <a:ext cx="8610600" cy="1293028"/>
          </a:xfrm>
        </p:spPr>
        <p:txBody>
          <a:bodyPr/>
          <a:lstStyle/>
          <a:p>
            <a:r>
              <a:rPr lang="nn-NO" b="1" dirty="0"/>
              <a:t>Fotografi arsitektur atau fotografi bangunan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10820400" cy="347548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fotografi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dokumentasi</a:t>
            </a:r>
            <a:r>
              <a:rPr lang="en-US" sz="2800" dirty="0"/>
              <a:t>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estetika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arsitektural</a:t>
            </a:r>
            <a:r>
              <a:rPr lang="en-US" sz="2800" dirty="0"/>
              <a:t>, </a:t>
            </a:r>
            <a:r>
              <a:rPr lang="en-US" sz="2800" dirty="0" err="1"/>
              <a:t>seni</a:t>
            </a:r>
            <a:r>
              <a:rPr lang="en-US" sz="2800" dirty="0"/>
              <a:t>, </a:t>
            </a:r>
            <a:r>
              <a:rPr lang="en-US" sz="2800" dirty="0" err="1"/>
              <a:t>ekspresi</a:t>
            </a:r>
            <a:r>
              <a:rPr lang="en-US" sz="2800" dirty="0"/>
              <a:t>, </a:t>
            </a:r>
            <a:r>
              <a:rPr lang="en-US" sz="2800" dirty="0" err="1"/>
              <a:t>komunikasi</a:t>
            </a:r>
            <a:r>
              <a:rPr lang="en-US" sz="2800" dirty="0"/>
              <a:t>, </a:t>
            </a:r>
            <a:r>
              <a:rPr lang="en-US" sz="2800" dirty="0" err="1"/>
              <a:t>etika</a:t>
            </a:r>
            <a:r>
              <a:rPr lang="en-US" sz="2800" dirty="0"/>
              <a:t>, </a:t>
            </a:r>
            <a:r>
              <a:rPr lang="en-US" sz="2800" dirty="0" err="1"/>
              <a:t>imaginasi</a:t>
            </a:r>
            <a:r>
              <a:rPr lang="en-US" sz="2800" dirty="0"/>
              <a:t>, </a:t>
            </a:r>
            <a:r>
              <a:rPr lang="en-US" sz="2800" dirty="0" err="1"/>
              <a:t>abstraksi</a:t>
            </a:r>
            <a:r>
              <a:rPr lang="en-US" sz="2800" dirty="0"/>
              <a:t>, </a:t>
            </a:r>
            <a:r>
              <a:rPr lang="en-US" sz="2800" dirty="0" err="1"/>
              <a:t>realita</a:t>
            </a:r>
            <a:r>
              <a:rPr lang="en-US" sz="2800" dirty="0"/>
              <a:t>, </a:t>
            </a:r>
            <a:r>
              <a:rPr lang="en-US" sz="2800" dirty="0" err="1"/>
              <a:t>emosi</a:t>
            </a:r>
            <a:r>
              <a:rPr lang="en-US" sz="2800" dirty="0"/>
              <a:t>, </a:t>
            </a:r>
            <a:r>
              <a:rPr lang="en-US" sz="2800" dirty="0" err="1"/>
              <a:t>harmoni</a:t>
            </a:r>
            <a:r>
              <a:rPr lang="en-US" sz="2800" dirty="0"/>
              <a:t>, drama,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kejujuran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yang </a:t>
            </a:r>
            <a:r>
              <a:rPr lang="en-US" sz="2800" dirty="0" err="1"/>
              <a:t>tersirat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09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38" y="424404"/>
            <a:ext cx="4630615" cy="712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538"/>
            <a:ext cx="10820400" cy="492914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/>
              <a:t>Fotografi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fotografi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 smtClean="0"/>
              <a:t>Elemen-elemen</a:t>
            </a:r>
            <a:r>
              <a:rPr lang="en-US" sz="2400" dirty="0" smtClean="0"/>
              <a:t> </a:t>
            </a:r>
            <a:r>
              <a:rPr lang="en-US" sz="2400" dirty="0" err="1"/>
              <a:t>titik</a:t>
            </a:r>
            <a:r>
              <a:rPr lang="en-US" sz="2400" dirty="0"/>
              <a:t>, </a:t>
            </a:r>
            <a:r>
              <a:rPr lang="en-US" sz="2400" dirty="0" err="1"/>
              <a:t>garis</a:t>
            </a:r>
            <a:r>
              <a:rPr lang="en-US" sz="2400" dirty="0"/>
              <a:t>,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wujud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yang </a:t>
            </a:r>
            <a:r>
              <a:rPr lang="en-US" sz="2400" dirty="0" err="1"/>
              <a:t>indah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.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berhadapan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imajinasi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 smtClean="0"/>
              <a:t>Demikianlah</a:t>
            </a:r>
            <a:r>
              <a:rPr lang="en-US" sz="2400" b="1" dirty="0" smtClean="0"/>
              <a:t> </a:t>
            </a:r>
            <a:r>
              <a:rPr lang="en-US" sz="2400" b="1" dirty="0" err="1"/>
              <a:t>fotografi</a:t>
            </a:r>
            <a:r>
              <a:rPr lang="en-US" sz="2400" b="1" dirty="0"/>
              <a:t> </a:t>
            </a:r>
            <a:r>
              <a:rPr lang="en-US" sz="2400" b="1" dirty="0" err="1"/>
              <a:t>arsitektur</a:t>
            </a:r>
            <a:r>
              <a:rPr lang="en-US" sz="2400" b="1" dirty="0"/>
              <a:t> </a:t>
            </a:r>
            <a:r>
              <a:rPr lang="en-US" sz="2400" b="1" dirty="0" err="1"/>
              <a:t>berdiri</a:t>
            </a:r>
            <a:r>
              <a:rPr lang="en-US" sz="2400" b="1" dirty="0"/>
              <a:t> </a:t>
            </a:r>
            <a:r>
              <a:rPr lang="en-US" sz="2400" b="1" dirty="0" err="1"/>
              <a:t>kokoh</a:t>
            </a:r>
            <a:r>
              <a:rPr lang="en-US" sz="2400" b="1" dirty="0"/>
              <a:t> di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 smtClean="0"/>
              <a:t>pemahaman</a:t>
            </a:r>
            <a:r>
              <a:rPr lang="en-US" sz="2400" b="1" dirty="0" smtClean="0"/>
              <a:t> </a:t>
            </a:r>
            <a:r>
              <a:rPr lang="en-US" sz="2400" b="1" dirty="0" err="1"/>
              <a:t>estetika</a:t>
            </a:r>
            <a:r>
              <a:rPr lang="en-US" sz="2400" b="1" dirty="0"/>
              <a:t> visual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352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Widiantoro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fotografi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arsitektur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dibedakan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9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Fotografi</a:t>
            </a:r>
            <a:r>
              <a:rPr lang="en-US" b="1" dirty="0" smtClean="0"/>
              <a:t> </a:t>
            </a:r>
            <a:r>
              <a:rPr lang="en-US" b="1" dirty="0" err="1"/>
              <a:t>eksterior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400" dirty="0" err="1" smtClean="0"/>
              <a:t>Fotografi</a:t>
            </a:r>
            <a:r>
              <a:rPr lang="en-US" sz="2400" dirty="0" smtClean="0"/>
              <a:t> </a:t>
            </a:r>
            <a:r>
              <a:rPr lang="en-US" sz="2400" dirty="0" err="1"/>
              <a:t>eksterior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pemotretan</a:t>
            </a:r>
            <a:r>
              <a:rPr lang="en-US" sz="2400" dirty="0"/>
              <a:t> yang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memotret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. </a:t>
            </a:r>
            <a:r>
              <a:rPr lang="en-US" sz="2400" dirty="0" err="1"/>
              <a:t>Eksterior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detail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, </a:t>
            </a:r>
            <a:r>
              <a:rPr lang="en-US" sz="2400" dirty="0" err="1"/>
              <a:t>jembatan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291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831" y="330619"/>
            <a:ext cx="8610600" cy="1293028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Fotografi</a:t>
            </a:r>
            <a:r>
              <a:rPr lang="en-US" b="1" dirty="0" smtClean="0"/>
              <a:t> </a:t>
            </a:r>
            <a:r>
              <a:rPr lang="en-US" b="1" dirty="0"/>
              <a:t>Interior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7416"/>
            <a:ext cx="10820400" cy="433127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/>
              <a:t>Fotografi</a:t>
            </a:r>
            <a:r>
              <a:rPr lang="en-US" sz="2400" dirty="0"/>
              <a:t> Interior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merekam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. Interior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memfokuskan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detail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. </a:t>
            </a:r>
            <a:r>
              <a:rPr lang="en-US" sz="2400" dirty="0" err="1"/>
              <a:t>Fotografi</a:t>
            </a:r>
            <a:r>
              <a:rPr lang="en-US" sz="2400" dirty="0"/>
              <a:t> interior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kemewahan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tataan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. Interior </a:t>
            </a:r>
            <a:r>
              <a:rPr lang="en-US" sz="2400" dirty="0" err="1"/>
              <a:t>fotografi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/>
              <a:t> ambient </a:t>
            </a:r>
            <a:r>
              <a:rPr lang="en-US" sz="2400" dirty="0" err="1"/>
              <a:t>ditularkan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skylight,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perlengkapan</a:t>
            </a:r>
            <a:r>
              <a:rPr lang="en-US" sz="2400" dirty="0"/>
              <a:t> </a:t>
            </a:r>
            <a:r>
              <a:rPr lang="en-US" sz="2400" dirty="0" err="1"/>
              <a:t>pencahayaan</a:t>
            </a:r>
            <a:r>
              <a:rPr lang="en-US" sz="2400" dirty="0"/>
              <a:t> interior. </a:t>
            </a:r>
            <a:r>
              <a:rPr lang="en-US" sz="2400" dirty="0" err="1"/>
              <a:t>Fotografer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pencahayaan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pencahayaan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977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22739" y="140677"/>
            <a:ext cx="5369169" cy="143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83728"/>
            <a:ext cx="12192001" cy="657427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							</a:t>
            </a:r>
            <a:r>
              <a:rPr lang="en-US" sz="2500" b="1" dirty="0" err="1" smtClean="0"/>
              <a:t>aspek</a:t>
            </a:r>
            <a:r>
              <a:rPr lang="en-US" sz="2500" b="1" dirty="0" smtClean="0"/>
              <a:t> </a:t>
            </a:r>
            <a:r>
              <a:rPr lang="en-US" sz="2500" b="1" dirty="0"/>
              <a:t>yang </a:t>
            </a:r>
            <a:r>
              <a:rPr lang="en-US" sz="2500" b="1" dirty="0" err="1"/>
              <a:t>harus</a:t>
            </a:r>
            <a:r>
              <a:rPr lang="en-US" sz="2500" b="1" dirty="0"/>
              <a:t> </a:t>
            </a:r>
            <a:r>
              <a:rPr lang="en-US" sz="2500" b="1" dirty="0" err="1"/>
              <a:t>diperhatikan</a:t>
            </a:r>
            <a:r>
              <a:rPr lang="en-US" sz="2500" b="1" dirty="0"/>
              <a:t> </a:t>
            </a:r>
            <a:r>
              <a:rPr lang="en-US" sz="2500" b="1" dirty="0" err="1"/>
              <a:t>mengenai</a:t>
            </a:r>
            <a:r>
              <a:rPr lang="en-US" sz="2500" b="1" dirty="0"/>
              <a:t> </a:t>
            </a:r>
            <a:r>
              <a:rPr lang="en-US" sz="2500" b="1" dirty="0" err="1" smtClean="0"/>
              <a:t>memotret</a:t>
            </a:r>
            <a:r>
              <a:rPr lang="en-US" sz="2500" b="1" dirty="0" smtClean="0"/>
              <a:t> interior,           								</a:t>
            </a:r>
            <a:r>
              <a:rPr lang="en-US" sz="2500" b="1" dirty="0" err="1" smtClean="0"/>
              <a:t>menurut</a:t>
            </a:r>
            <a:r>
              <a:rPr lang="en-US" sz="2500" b="1" dirty="0" smtClean="0"/>
              <a:t> </a:t>
            </a:r>
            <a:r>
              <a:rPr lang="en-US" sz="2500" b="1" dirty="0"/>
              <a:t>Chris Humphreys </a:t>
            </a:r>
            <a:r>
              <a:rPr lang="en-US" sz="2500" b="1" dirty="0" err="1"/>
              <a:t>yaitu</a:t>
            </a:r>
            <a:r>
              <a:rPr lang="en-US" sz="2500" b="1" dirty="0"/>
              <a:t> : </a:t>
            </a:r>
            <a:endParaRPr lang="en-US" sz="2500" b="1" dirty="0" smtClean="0"/>
          </a:p>
          <a:p>
            <a:pPr marL="0" indent="0">
              <a:lnSpc>
                <a:spcPct val="160000"/>
              </a:lnSpc>
              <a:buNone/>
            </a:pPr>
            <a:endParaRPr lang="en-US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Memotret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persegi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memperhatikan</a:t>
            </a:r>
            <a:r>
              <a:rPr lang="en-US" sz="2500" dirty="0" smtClean="0"/>
              <a:t> </a:t>
            </a:r>
            <a:r>
              <a:rPr lang="en-US" sz="2500" dirty="0" err="1" smtClean="0"/>
              <a:t>titik</a:t>
            </a:r>
            <a:r>
              <a:rPr lang="en-US" sz="2500" dirty="0" smtClean="0"/>
              <a:t> </a:t>
            </a:r>
            <a:r>
              <a:rPr lang="en-US" sz="2500" dirty="0" err="1" smtClean="0"/>
              <a:t>vertikal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horizontal (</a:t>
            </a:r>
            <a:r>
              <a:rPr lang="en-US" sz="2500" dirty="0" err="1" smtClean="0"/>
              <a:t>perspektif</a:t>
            </a:r>
            <a:r>
              <a:rPr lang="en-US" sz="2500" dirty="0" smtClean="0"/>
              <a:t> </a:t>
            </a:r>
            <a:r>
              <a:rPr lang="en-US" sz="2500" dirty="0" err="1" smtClean="0"/>
              <a:t>garis</a:t>
            </a:r>
            <a:r>
              <a:rPr lang="en-US" sz="2500" dirty="0" smtClean="0"/>
              <a:t>)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Memotret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bawah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kedalaman</a:t>
            </a:r>
            <a:r>
              <a:rPr lang="en-US" sz="2500" dirty="0" smtClean="0"/>
              <a:t> </a:t>
            </a:r>
            <a:r>
              <a:rPr lang="en-US" sz="2500" dirty="0" err="1" smtClean="0"/>
              <a:t>gambar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Pencahayaan</a:t>
            </a:r>
            <a:r>
              <a:rPr lang="en-US" sz="2500" dirty="0" smtClean="0"/>
              <a:t>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konten</a:t>
            </a:r>
            <a:r>
              <a:rPr lang="en-US" sz="2500" dirty="0" smtClean="0"/>
              <a:t> </a:t>
            </a:r>
            <a:r>
              <a:rPr lang="en-US" sz="2500" dirty="0" err="1" smtClean="0"/>
              <a:t>utama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hasil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bagus</a:t>
            </a:r>
            <a:r>
              <a:rPr lang="en-US" sz="2500" dirty="0" smtClean="0"/>
              <a:t>. </a:t>
            </a:r>
            <a:r>
              <a:rPr lang="en-US" sz="2500" dirty="0" err="1" smtClean="0"/>
              <a:t>Terdiri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cahaya</a:t>
            </a:r>
            <a:r>
              <a:rPr lang="en-US" sz="2500" dirty="0" smtClean="0"/>
              <a:t> ambient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fitur</a:t>
            </a:r>
            <a:r>
              <a:rPr lang="en-US" sz="2500" dirty="0" smtClean="0"/>
              <a:t> </a:t>
            </a:r>
            <a:r>
              <a:rPr lang="en-US" sz="2500" dirty="0" err="1" smtClean="0"/>
              <a:t>paparan</a:t>
            </a:r>
            <a:r>
              <a:rPr lang="en-US" sz="2500" dirty="0" smtClean="0"/>
              <a:t> 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Kontras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tinggi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kecerahan</a:t>
            </a:r>
            <a:r>
              <a:rPr lang="en-US" sz="2500" dirty="0" smtClean="0"/>
              <a:t> </a:t>
            </a:r>
            <a:r>
              <a:rPr lang="en-US" sz="2500" dirty="0" err="1" smtClean="0"/>
              <a:t>sinar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menyorot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jendela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Warna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campuran</a:t>
            </a:r>
            <a:r>
              <a:rPr lang="en-US" sz="2500" dirty="0" smtClean="0"/>
              <a:t> </a:t>
            </a:r>
            <a:r>
              <a:rPr lang="en-US" sz="2500" dirty="0" err="1" smtClean="0"/>
              <a:t>cahaya</a:t>
            </a:r>
            <a:r>
              <a:rPr lang="en-US" sz="2500" dirty="0" smtClean="0"/>
              <a:t> </a:t>
            </a:r>
            <a:r>
              <a:rPr lang="en-US" sz="2500" dirty="0" err="1" smtClean="0"/>
              <a:t>alami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cahaya</a:t>
            </a:r>
            <a:r>
              <a:rPr lang="en-US" sz="2500" dirty="0" smtClean="0"/>
              <a:t> </a:t>
            </a:r>
            <a:r>
              <a:rPr lang="en-US" sz="2500" dirty="0" err="1" smtClean="0"/>
              <a:t>buatan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Bingkai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arsitektur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membingkai</a:t>
            </a:r>
            <a:r>
              <a:rPr lang="en-US" sz="2500" dirty="0" smtClean="0"/>
              <a:t> </a:t>
            </a:r>
            <a:r>
              <a:rPr lang="en-US" sz="2500" dirty="0" err="1" smtClean="0"/>
              <a:t>pandangan</a:t>
            </a:r>
            <a:r>
              <a:rPr lang="en-US" sz="2500" dirty="0" smtClean="0"/>
              <a:t> </a:t>
            </a:r>
            <a:r>
              <a:rPr lang="en-US" sz="2500" dirty="0" err="1" smtClean="0"/>
              <a:t>eksternal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bangunan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Cari</a:t>
            </a:r>
            <a:r>
              <a:rPr lang="en-US" sz="2500" dirty="0" smtClean="0"/>
              <a:t> </a:t>
            </a:r>
            <a:r>
              <a:rPr lang="en-US" sz="2500" dirty="0" err="1" smtClean="0"/>
              <a:t>sesuatu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terduga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memotret</a:t>
            </a:r>
            <a:r>
              <a:rPr lang="en-US" sz="2500" dirty="0" smtClean="0"/>
              <a:t> interior </a:t>
            </a:r>
            <a:r>
              <a:rPr lang="en-US" sz="2500" dirty="0" err="1" smtClean="0"/>
              <a:t>bangunan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Kedalaman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memfokuskan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sebuah</a:t>
            </a:r>
            <a:r>
              <a:rPr lang="en-US" sz="2500" dirty="0" smtClean="0"/>
              <a:t> </a:t>
            </a:r>
            <a:r>
              <a:rPr lang="en-US" sz="2500" dirty="0" err="1" smtClean="0"/>
              <a:t>gambar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menciptakan</a:t>
            </a:r>
            <a:r>
              <a:rPr lang="en-US" sz="2500" dirty="0" smtClean="0"/>
              <a:t> </a:t>
            </a:r>
            <a:r>
              <a:rPr lang="en-US" sz="2500" dirty="0" err="1" smtClean="0"/>
              <a:t>suasana</a:t>
            </a:r>
            <a:r>
              <a:rPr lang="en-US" sz="2500" dirty="0" smtClean="0"/>
              <a:t>.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Carilah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kesan</a:t>
            </a:r>
            <a:r>
              <a:rPr lang="en-US" sz="2500" dirty="0" smtClean="0"/>
              <a:t> </a:t>
            </a:r>
            <a:r>
              <a:rPr lang="en-US" sz="2500" dirty="0" err="1" smtClean="0"/>
              <a:t>misterius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berupa</a:t>
            </a:r>
            <a:r>
              <a:rPr lang="en-US" sz="2500" dirty="0" smtClean="0"/>
              <a:t> </a:t>
            </a:r>
            <a:r>
              <a:rPr lang="en-US" sz="2500" dirty="0" err="1" smtClean="0"/>
              <a:t>pencahayaan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ruangan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Reflektif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membuat</a:t>
            </a:r>
            <a:r>
              <a:rPr lang="en-US" sz="2500" dirty="0" smtClean="0"/>
              <a:t> interior </a:t>
            </a:r>
            <a:r>
              <a:rPr lang="en-US" sz="2500" dirty="0" err="1" smtClean="0"/>
              <a:t>hidup</a:t>
            </a:r>
            <a:r>
              <a:rPr lang="en-US" sz="2500" dirty="0" smtClean="0"/>
              <a:t> 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Memotret</a:t>
            </a:r>
            <a:r>
              <a:rPr lang="en-US" sz="2500" dirty="0" smtClean="0"/>
              <a:t> interior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lurus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endParaRPr lang="en-US" sz="2500" dirty="0"/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500" dirty="0" err="1" smtClean="0"/>
              <a:t>Memotret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alami</a:t>
            </a:r>
            <a:r>
              <a:rPr lang="en-US" sz="2500" dirty="0" smtClean="0"/>
              <a:t> </a:t>
            </a:r>
            <a:r>
              <a:rPr lang="en-US" sz="2500" dirty="0" err="1" smtClean="0"/>
              <a:t>bangunan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cahaya</a:t>
            </a:r>
            <a:r>
              <a:rPr lang="en-US" sz="2500" dirty="0" smtClean="0"/>
              <a:t> </a:t>
            </a:r>
            <a:r>
              <a:rPr lang="en-US" sz="2500" dirty="0" err="1" smtClean="0"/>
              <a:t>alami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berbeda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sehari</a:t>
            </a:r>
            <a:endParaRPr lang="en-US" sz="2500" dirty="0" smtClean="0"/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4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smtClean="0"/>
              <a:t>3. </a:t>
            </a:r>
            <a:r>
              <a:rPr lang="en-US" b="1" dirty="0" err="1" smtClean="0"/>
              <a:t>Fotografi</a:t>
            </a:r>
            <a:r>
              <a:rPr lang="en-US" b="1" dirty="0" smtClean="0"/>
              <a:t> </a:t>
            </a:r>
            <a:r>
              <a:rPr lang="en-US" b="1" dirty="0"/>
              <a:t>detail </a:t>
            </a:r>
            <a:r>
              <a:rPr lang="en-US" b="1" dirty="0" err="1"/>
              <a:t>arsitektur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524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err="1"/>
              <a:t>Fotografi</a:t>
            </a:r>
            <a:r>
              <a:rPr lang="en-US" sz="2400" dirty="0"/>
              <a:t> detail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potret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istimewa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menonjolkan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, </a:t>
            </a:r>
            <a:r>
              <a:rPr lang="en-US" sz="2400" dirty="0" err="1"/>
              <a:t>kadangkala</a:t>
            </a:r>
            <a:r>
              <a:rPr lang="en-US" sz="2400" dirty="0"/>
              <a:t> detail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yang </a:t>
            </a:r>
            <a:r>
              <a:rPr lang="en-US" sz="2400" dirty="0" err="1"/>
              <a:t>mengagumkan</a:t>
            </a:r>
            <a:r>
              <a:rPr lang="en-US" sz="2400" dirty="0"/>
              <a:t>. </a:t>
            </a:r>
            <a:r>
              <a:rPr lang="en-US" sz="2400" dirty="0" err="1"/>
              <a:t>Fotografi</a:t>
            </a:r>
            <a:r>
              <a:rPr lang="en-US" sz="2400" dirty="0"/>
              <a:t> detail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arsitektur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memotret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yang </a:t>
            </a:r>
            <a:r>
              <a:rPr lang="en-US" sz="2400" dirty="0" err="1"/>
              <a:t>menonjol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351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</TotalTime>
  <Words>294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FOTO ARSITEKTUR</vt:lpstr>
      <vt:lpstr>Fotografi arsitektur atau fotografi bangunan</vt:lpstr>
      <vt:lpstr>PowerPoint Presentation</vt:lpstr>
      <vt:lpstr>PowerPoint Presentation</vt:lpstr>
      <vt:lpstr>1. Fotografi eksterior </vt:lpstr>
      <vt:lpstr>2. Fotografi Interior</vt:lpstr>
      <vt:lpstr>PowerPoint Presentation</vt:lpstr>
      <vt:lpstr> 3. Fotografi detail arsitektur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 ARSITEKTUR</dc:title>
  <dc:creator>Windows User</dc:creator>
  <cp:lastModifiedBy>Windows User</cp:lastModifiedBy>
  <cp:revision>2</cp:revision>
  <dcterms:created xsi:type="dcterms:W3CDTF">2020-05-01T14:16:02Z</dcterms:created>
  <dcterms:modified xsi:type="dcterms:W3CDTF">2020-05-01T14:32:36Z</dcterms:modified>
</cp:coreProperties>
</file>