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73" r:id="rId7"/>
    <p:sldId id="266" r:id="rId8"/>
  </p:sldIdLst>
  <p:sldSz cx="9144000" cy="6858000" type="screen4x3"/>
  <p:notesSz cx="6797675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0C2C-6825-499D-B876-A052968EF59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741D-1AFC-41CD-8A8C-D0F3154A7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0C2C-6825-499D-B876-A052968EF59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741D-1AFC-41CD-8A8C-D0F3154A7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0C2C-6825-499D-B876-A052968EF59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741D-1AFC-41CD-8A8C-D0F3154A7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0C2C-6825-499D-B876-A052968EF59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741D-1AFC-41CD-8A8C-D0F3154A7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0C2C-6825-499D-B876-A052968EF59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741D-1AFC-41CD-8A8C-D0F3154A7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0C2C-6825-499D-B876-A052968EF59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741D-1AFC-41CD-8A8C-D0F3154A7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0C2C-6825-499D-B876-A052968EF59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741D-1AFC-41CD-8A8C-D0F3154A7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0C2C-6825-499D-B876-A052968EF59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741D-1AFC-41CD-8A8C-D0F3154A7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0C2C-6825-499D-B876-A052968EF59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741D-1AFC-41CD-8A8C-D0F3154A7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0C2C-6825-499D-B876-A052968EF59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741D-1AFC-41CD-8A8C-D0F3154A7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30C2C-6825-499D-B876-A052968EF59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741D-1AFC-41CD-8A8C-D0F3154A7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30C2C-6825-499D-B876-A052968EF59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D741D-1AFC-41CD-8A8C-D0F3154A7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133600"/>
            <a:ext cx="7772400" cy="14700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en-US" dirty="0" smtClean="0"/>
              <a:t>JENIS-JENIS FOTO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FOTO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2819400"/>
            <a:ext cx="7696200" cy="21336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lihat</a:t>
            </a:r>
            <a:r>
              <a:rPr lang="en-US" dirty="0" smtClean="0"/>
              <a:t>, TAPI</a:t>
            </a:r>
          </a:p>
          <a:p>
            <a:r>
              <a:rPr lang="en-US" dirty="0" smtClean="0"/>
              <a:t>FOTO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seribu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&amp;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ribuan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  <a:effectLst>
            <a:outerShdw blurRad="40000" dist="23000" dir="5400000" rotWithShape="0">
              <a:srgbClr val="000000">
                <a:alpha val="35000"/>
              </a:srgbClr>
            </a:outerShdw>
            <a:softEdge rad="317500"/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Still Life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600" y="2971800"/>
            <a:ext cx="7239000" cy="2438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menangkap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yang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menciptkan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  <a:effectLst>
            <a:outerShdw blurRad="40000" dist="23000" dir="5400000" rotWithShape="0">
              <a:srgbClr val="000000">
                <a:alpha val="35000"/>
              </a:srgbClr>
            </a:outerShdw>
            <a:softEdge rad="31750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err="1" smtClean="0"/>
              <a:t>Potrait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581400"/>
            <a:ext cx="6934200" cy="20574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Menangkap</a:t>
            </a:r>
            <a:r>
              <a:rPr lang="en-US" sz="2800" dirty="0" smtClean="0"/>
              <a:t> </a:t>
            </a:r>
            <a:r>
              <a:rPr lang="en-US" sz="2800" dirty="0" err="1" smtClean="0"/>
              <a:t>suasana</a:t>
            </a:r>
            <a:r>
              <a:rPr lang="en-US" sz="2800" dirty="0" smtClean="0"/>
              <a:t> </a:t>
            </a:r>
            <a:r>
              <a:rPr lang="en-US" sz="2800" dirty="0" err="1" smtClean="0"/>
              <a:t>hati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, </a:t>
            </a:r>
          </a:p>
          <a:p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penekanan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wajah</a:t>
            </a:r>
            <a:r>
              <a:rPr lang="en-US" sz="2800" dirty="0" smtClean="0"/>
              <a:t> &amp; </a:t>
            </a:r>
            <a:r>
              <a:rPr lang="en-US" sz="2800" dirty="0" err="1" smtClean="0"/>
              <a:t>ekspresi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  <a:effectLst>
            <a:outerShdw blurRad="40000" dist="23000" dir="5400000" rotWithShape="0">
              <a:srgbClr val="000000">
                <a:alpha val="35000"/>
              </a:srgbClr>
            </a:outerShdw>
            <a:softEdge rad="317500"/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Arsitektur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162800" cy="2057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Mengkhususkan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pemotretan</a:t>
            </a:r>
            <a:r>
              <a:rPr lang="en-US" dirty="0" smtClean="0"/>
              <a:t> </a:t>
            </a:r>
            <a:r>
              <a:rPr lang="en-US" dirty="0" err="1" smtClean="0"/>
              <a:t>objek-objek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dokumenter</a:t>
            </a:r>
            <a:r>
              <a:rPr lang="en-US" dirty="0" smtClean="0"/>
              <a:t>, </a:t>
            </a:r>
            <a:r>
              <a:rPr lang="en-US" dirty="0" err="1" smtClean="0"/>
              <a:t>seni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komersial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  <a:solidFill>
            <a:srgbClr val="FFFF00"/>
          </a:solidFill>
          <a:effectLst>
            <a:softEdge rad="317500"/>
          </a:effectLst>
        </p:spPr>
        <p:txBody>
          <a:bodyPr>
            <a:normAutofit/>
          </a:bodyPr>
          <a:lstStyle/>
          <a:p>
            <a:r>
              <a:rPr lang="en-US" sz="4000" b="1" dirty="0" smtClean="0"/>
              <a:t>Human Interest</a:t>
            </a:r>
            <a:endParaRPr lang="en-US" sz="40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62000" y="3048000"/>
            <a:ext cx="7620000" cy="34290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Foto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menyajikan</a:t>
            </a:r>
            <a:r>
              <a:rPr lang="en-US" sz="2400" dirty="0" smtClean="0"/>
              <a:t> </a:t>
            </a:r>
            <a:r>
              <a:rPr lang="en-US" sz="2400" dirty="0" err="1" smtClean="0"/>
              <a:t>kejadian</a:t>
            </a:r>
            <a:r>
              <a:rPr lang="en-US" sz="2400" dirty="0" smtClean="0"/>
              <a:t> </a:t>
            </a:r>
            <a:r>
              <a:rPr lang="en-US" sz="2400" dirty="0" err="1" smtClean="0"/>
              <a:t>sehari-hari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mengandung</a:t>
            </a:r>
            <a:r>
              <a:rPr lang="en-US" sz="2400" dirty="0" smtClean="0"/>
              <a:t> </a:t>
            </a:r>
            <a:r>
              <a:rPr lang="en-US" sz="2400" dirty="0" err="1" smtClean="0"/>
              <a:t>unsur</a:t>
            </a:r>
            <a:r>
              <a:rPr lang="en-US" sz="2400" dirty="0" smtClean="0"/>
              <a:t> </a:t>
            </a:r>
            <a:r>
              <a:rPr lang="en-US" sz="2400" dirty="0" err="1" smtClean="0"/>
              <a:t>berita</a:t>
            </a:r>
            <a:r>
              <a:rPr lang="en-US" sz="2400" dirty="0" smtClean="0"/>
              <a:t> (</a:t>
            </a:r>
            <a:r>
              <a:rPr lang="en-US" sz="2400" dirty="0" err="1" smtClean="0"/>
              <a:t>hangat</a:t>
            </a:r>
            <a:r>
              <a:rPr lang="en-US" sz="2400" dirty="0" smtClean="0"/>
              <a:t>/</a:t>
            </a:r>
            <a:r>
              <a:rPr lang="en-US" sz="2400" dirty="0" err="1" smtClean="0"/>
              <a:t>aktual</a:t>
            </a:r>
            <a:r>
              <a:rPr lang="en-US" sz="2400" dirty="0" smtClean="0"/>
              <a:t>),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mengandung</a:t>
            </a:r>
            <a:r>
              <a:rPr lang="en-US" sz="2400" dirty="0" smtClean="0"/>
              <a:t> </a:t>
            </a:r>
            <a:r>
              <a:rPr lang="en-US" sz="2400" dirty="0" err="1" smtClean="0"/>
              <a:t>pesan</a:t>
            </a:r>
            <a:r>
              <a:rPr lang="en-US" sz="2400" dirty="0" smtClean="0"/>
              <a:t> </a:t>
            </a:r>
            <a:r>
              <a:rPr lang="en-US" sz="2400" dirty="0" err="1" smtClean="0"/>
              <a:t>kemanusiaan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kental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penikmat</a:t>
            </a:r>
            <a:r>
              <a:rPr lang="en-US" sz="2400" dirty="0" smtClean="0"/>
              <a:t> </a:t>
            </a:r>
            <a:r>
              <a:rPr lang="en-US" sz="2400" dirty="0" err="1" smtClean="0"/>
              <a:t>foto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tersentuh</a:t>
            </a:r>
            <a:r>
              <a:rPr lang="en-US" sz="2400" dirty="0" smtClean="0"/>
              <a:t> </a:t>
            </a:r>
            <a:r>
              <a:rPr lang="en-US" sz="2400" dirty="0" err="1" smtClean="0"/>
              <a:t>hatinya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terharu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melihatnya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0"/>
            <a:ext cx="7772400" cy="1470025"/>
          </a:xfrm>
          <a:solidFill>
            <a:srgbClr val="666633"/>
          </a:solidFill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ALAM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305800" cy="49530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Dibagi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5 </a:t>
            </a:r>
            <a:r>
              <a:rPr lang="en-US" sz="2800" dirty="0" err="1" smtClean="0"/>
              <a:t>bagian</a:t>
            </a:r>
            <a:r>
              <a:rPr lang="en-US" sz="2800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Landscape, </a:t>
            </a:r>
            <a:r>
              <a:rPr lang="en-US" sz="2800" dirty="0" err="1" smtClean="0"/>
              <a:t>menyoroti</a:t>
            </a:r>
            <a:r>
              <a:rPr lang="en-US" sz="2800" dirty="0" smtClean="0"/>
              <a:t> </a:t>
            </a:r>
            <a:r>
              <a:rPr lang="en-US" sz="2800" dirty="0" err="1" smtClean="0"/>
              <a:t>keindahan</a:t>
            </a:r>
            <a:r>
              <a:rPr lang="en-US" sz="2800" dirty="0" smtClean="0"/>
              <a:t> </a:t>
            </a:r>
            <a:r>
              <a:rPr lang="en-US" sz="2800" dirty="0" err="1" smtClean="0"/>
              <a:t>alam</a:t>
            </a:r>
            <a:r>
              <a:rPr lang="en-US" sz="2800" dirty="0" smtClean="0"/>
              <a:t> (</a:t>
            </a:r>
            <a:r>
              <a:rPr lang="en-US" sz="2800" dirty="0" err="1" smtClean="0"/>
              <a:t>hutan</a:t>
            </a:r>
            <a:r>
              <a:rPr lang="en-US" sz="2800" dirty="0" smtClean="0"/>
              <a:t>, </a:t>
            </a:r>
            <a:r>
              <a:rPr lang="en-US" sz="2800" dirty="0" err="1" smtClean="0"/>
              <a:t>padang</a:t>
            </a:r>
            <a:r>
              <a:rPr lang="en-US" sz="2800" dirty="0" smtClean="0"/>
              <a:t> </a:t>
            </a:r>
            <a:r>
              <a:rPr lang="en-US" sz="2800" dirty="0" err="1" smtClean="0"/>
              <a:t>pasir</a:t>
            </a:r>
            <a:r>
              <a:rPr lang="en-US" sz="2800" dirty="0" smtClean="0"/>
              <a:t>, </a:t>
            </a:r>
            <a:r>
              <a:rPr lang="en-US" sz="2800" dirty="0" err="1" smtClean="0"/>
              <a:t>pegunungan</a:t>
            </a:r>
            <a:r>
              <a:rPr lang="en-US" sz="2800" dirty="0" smtClean="0"/>
              <a:t>)</a:t>
            </a: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/>
              <a:t> </a:t>
            </a:r>
            <a:r>
              <a:rPr lang="en-US" sz="2800" b="1" dirty="0" smtClean="0"/>
              <a:t>Wild Life, </a:t>
            </a:r>
            <a:r>
              <a:rPr lang="en-US" sz="2800" dirty="0" err="1" smtClean="0"/>
              <a:t>mengkhususkan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fotografi</a:t>
            </a:r>
            <a:r>
              <a:rPr lang="en-US" sz="2800" dirty="0" smtClean="0"/>
              <a:t> </a:t>
            </a:r>
            <a:r>
              <a:rPr lang="en-US" sz="2800" dirty="0" err="1" smtClean="0"/>
              <a:t>satwa</a:t>
            </a:r>
            <a:r>
              <a:rPr lang="en-US" sz="2800" dirty="0" smtClean="0"/>
              <a:t> liar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latar</a:t>
            </a:r>
            <a:r>
              <a:rPr lang="en-US" sz="2800" dirty="0" smtClean="0"/>
              <a:t> </a:t>
            </a:r>
            <a:r>
              <a:rPr lang="en-US" sz="2800" dirty="0" err="1" smtClean="0"/>
              <a:t>belakang</a:t>
            </a:r>
            <a:r>
              <a:rPr lang="en-US" sz="2800" dirty="0" smtClean="0"/>
              <a:t> </a:t>
            </a:r>
            <a:r>
              <a:rPr lang="en-US" sz="2800" dirty="0" err="1" smtClean="0"/>
              <a:t>alam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/>
              <a:t> </a:t>
            </a:r>
            <a:r>
              <a:rPr lang="en-US" sz="2800" b="1" dirty="0" smtClean="0"/>
              <a:t>Underwater, </a:t>
            </a:r>
            <a:r>
              <a:rPr lang="en-US" sz="2800" dirty="0" err="1" smtClean="0"/>
              <a:t>mengeksplorasi</a:t>
            </a:r>
            <a:r>
              <a:rPr lang="en-US" sz="2800" dirty="0" smtClean="0"/>
              <a:t> </a:t>
            </a:r>
            <a:r>
              <a:rPr lang="en-US" sz="2800" dirty="0" err="1" smtClean="0"/>
              <a:t>dunia</a:t>
            </a:r>
            <a:r>
              <a:rPr lang="en-US" sz="2800" dirty="0" smtClean="0"/>
              <a:t>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laut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b="1" dirty="0" smtClean="0"/>
              <a:t>Seascape, </a:t>
            </a:r>
            <a:r>
              <a:rPr lang="en-US" sz="2800" dirty="0" err="1" smtClean="0"/>
              <a:t>memotret</a:t>
            </a:r>
            <a:r>
              <a:rPr lang="en-US" sz="2800" dirty="0" smtClean="0"/>
              <a:t> </a:t>
            </a:r>
            <a:r>
              <a:rPr lang="en-US" sz="2800" dirty="0" err="1" smtClean="0"/>
              <a:t>alam</a:t>
            </a:r>
            <a:r>
              <a:rPr lang="en-US" sz="2800" dirty="0" smtClean="0"/>
              <a:t> </a:t>
            </a:r>
            <a:r>
              <a:rPr lang="en-US" sz="2800" dirty="0" err="1" smtClean="0"/>
              <a:t>diberbagai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suasana</a:t>
            </a:r>
            <a:r>
              <a:rPr lang="en-US" sz="2800" dirty="0" smtClean="0"/>
              <a:t> (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/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musim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Cloudscape, </a:t>
            </a:r>
            <a:r>
              <a:rPr lang="en-US" sz="2800" dirty="0" err="1" smtClean="0"/>
              <a:t>menangkap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gambar</a:t>
            </a:r>
            <a:r>
              <a:rPr lang="en-US" sz="2800" dirty="0" smtClean="0"/>
              <a:t> </a:t>
            </a:r>
            <a:r>
              <a:rPr lang="en-US" sz="2800" dirty="0" err="1" smtClean="0"/>
              <a:t>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awan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158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JENIS-JENIS FOTO</vt:lpstr>
      <vt:lpstr> FOTO</vt:lpstr>
      <vt:lpstr>Still Life</vt:lpstr>
      <vt:lpstr>Potrait</vt:lpstr>
      <vt:lpstr>Arsitektur</vt:lpstr>
      <vt:lpstr>Human Interest</vt:lpstr>
      <vt:lpstr>ALAM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JENIS-JENIS FOTO</dc:title>
  <dc:creator>dwimaharani</dc:creator>
  <cp:lastModifiedBy>DWI</cp:lastModifiedBy>
  <cp:revision>39</cp:revision>
  <dcterms:created xsi:type="dcterms:W3CDTF">2014-04-20T20:37:56Z</dcterms:created>
  <dcterms:modified xsi:type="dcterms:W3CDTF">2020-06-24T07:33:54Z</dcterms:modified>
</cp:coreProperties>
</file>