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83" r:id="rId2"/>
    <p:sldId id="259" r:id="rId3"/>
    <p:sldId id="261" r:id="rId4"/>
    <p:sldId id="260" r:id="rId5"/>
    <p:sldId id="284" r:id="rId6"/>
    <p:sldId id="285" r:id="rId7"/>
    <p:sldId id="286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96CBD-F168-494D-B919-898D5C0FF0C5}" type="datetimeFigureOut">
              <a:rPr lang="id-ID" smtClean="0"/>
              <a:t>18/12/2020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B2505-12FC-4ACE-8C65-84E6076BEA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660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/>
        </p:nvSpPr>
        <p:spPr bwMode="blackWhite">
          <a:xfrm>
            <a:off x="254951" y="262786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3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10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8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171450" lvl="0" indent="-171450">
              <a:lnSpc>
                <a:spcPct val="150000"/>
              </a:lnSpc>
              <a:spcAft>
                <a:spcPts val="9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901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6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10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109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3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 algn="l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8" y="1507068"/>
            <a:ext cx="7143905" cy="4669896"/>
          </a:xfrm>
        </p:spPr>
        <p:txBody>
          <a:bodyPr anchor="ctr"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933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4953" y="26278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 bwMode="blackWhite">
          <a:xfrm>
            <a:off x="254951" y="262786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6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526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02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99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5" y="448630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1B97-FFDE-463C-85D7-490D9C6F16A2}" type="slidenum">
              <a:rPr lang="en-US" altLang="id-ID" smtClean="0"/>
              <a:pPr/>
              <a:t>‹#›</a:t>
            </a:fld>
            <a:endParaRPr lang="en-US" altLang="id-ID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40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21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Perancangan</a:t>
            </a:r>
            <a:r>
              <a:rPr lang="en-US" sz="4800" dirty="0"/>
              <a:t> </a:t>
            </a:r>
            <a:r>
              <a:rPr lang="en-US" sz="4800" dirty="0" err="1"/>
              <a:t>Bangunan</a:t>
            </a:r>
            <a:r>
              <a:rPr lang="en-US" sz="4800" dirty="0"/>
              <a:t> Gedung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/>
              <a:t>Kurva</a:t>
            </a:r>
            <a:r>
              <a:rPr lang="en-US" sz="2400" dirty="0"/>
              <a:t> “S”</a:t>
            </a:r>
          </a:p>
          <a:p>
            <a:r>
              <a:rPr lang="en-US" sz="2400"/>
              <a:t>Slide 11</a:t>
            </a:r>
            <a:endParaRPr lang="en-US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Universitas Bina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Darma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73DFEE14-0F25-4A65-BFB7-7D5C758895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id-ID" sz="2800" b="1" dirty="0" err="1"/>
              <a:t>Kurva</a:t>
            </a:r>
            <a:r>
              <a:rPr lang="en-US" altLang="id-ID" sz="2800" b="1" dirty="0"/>
              <a:t> 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800" dirty="0" err="1"/>
              <a:t>adalah</a:t>
            </a:r>
            <a:r>
              <a:rPr lang="en-US" altLang="id-ID" sz="2800" dirty="0"/>
              <a:t> </a:t>
            </a:r>
            <a:r>
              <a:rPr lang="en-US" altLang="id-ID" sz="2800" dirty="0" err="1"/>
              <a:t>sebuah</a:t>
            </a:r>
            <a:r>
              <a:rPr lang="en-US" altLang="id-ID" sz="2800" dirty="0"/>
              <a:t> </a:t>
            </a:r>
            <a:r>
              <a:rPr lang="en-US" altLang="id-ID" sz="2800" dirty="0" err="1"/>
              <a:t>grafik</a:t>
            </a:r>
            <a:r>
              <a:rPr lang="en-US" altLang="id-ID" sz="2800" dirty="0"/>
              <a:t> yang </a:t>
            </a:r>
            <a:r>
              <a:rPr lang="en-US" altLang="id-ID" sz="2800" dirty="0" err="1"/>
              <a:t>dikembangkan</a:t>
            </a:r>
            <a:r>
              <a:rPr lang="en-US" altLang="id-ID" sz="2800" dirty="0"/>
              <a:t> oleh Warren T. </a:t>
            </a:r>
            <a:r>
              <a:rPr lang="en-US" altLang="id-ID" sz="2800" dirty="0" err="1"/>
              <a:t>Hanumm</a:t>
            </a:r>
            <a:r>
              <a:rPr lang="en-US" altLang="id-ID" sz="28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800" dirty="0" err="1"/>
              <a:t>Kurva</a:t>
            </a:r>
            <a:r>
              <a:rPr lang="en-US" altLang="id-ID" sz="2800" dirty="0"/>
              <a:t> S </a:t>
            </a:r>
            <a:r>
              <a:rPr lang="en-US" altLang="id-ID" sz="2800" dirty="0" err="1"/>
              <a:t>dapat</a:t>
            </a:r>
            <a:r>
              <a:rPr lang="en-US" altLang="id-ID" sz="2800" dirty="0"/>
              <a:t> </a:t>
            </a:r>
            <a:r>
              <a:rPr lang="en-US" altLang="id-ID" sz="2800" dirty="0" err="1"/>
              <a:t>menunjukkan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kemajuan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proyek</a:t>
            </a:r>
            <a:r>
              <a:rPr lang="en-US" altLang="id-ID" sz="2800" dirty="0"/>
              <a:t> </a:t>
            </a:r>
            <a:r>
              <a:rPr lang="en-US" altLang="id-ID" sz="2800" dirty="0" err="1"/>
              <a:t>berdasarkan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kegiatan</a:t>
            </a:r>
            <a:r>
              <a:rPr lang="en-US" altLang="id-ID" sz="2800" dirty="0"/>
              <a:t>, </a:t>
            </a:r>
            <a:r>
              <a:rPr lang="en-US" altLang="id-ID" sz="2800" dirty="0" err="1"/>
              <a:t>waktu</a:t>
            </a:r>
            <a:r>
              <a:rPr lang="en-US" altLang="id-ID" sz="2800" dirty="0"/>
              <a:t> dan </a:t>
            </a:r>
            <a:r>
              <a:rPr lang="en-US" altLang="id-ID" sz="2800" dirty="0" err="1"/>
              <a:t>bobot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pekerjaan</a:t>
            </a:r>
            <a:r>
              <a:rPr lang="en-US" altLang="id-ID" sz="2800" dirty="0"/>
              <a:t> yang </a:t>
            </a:r>
            <a:r>
              <a:rPr lang="en-US" altLang="id-ID" sz="2800" dirty="0" err="1"/>
              <a:t>direpresentasikan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sebagai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persentase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kumulatif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dari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seluruh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kegiatan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proyek</a:t>
            </a:r>
            <a:r>
              <a:rPr lang="en-US" altLang="id-ID" sz="28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800" dirty="0" err="1"/>
              <a:t>Visualisasi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kurva</a:t>
            </a:r>
            <a:r>
              <a:rPr lang="en-US" altLang="id-ID" sz="2800" dirty="0"/>
              <a:t> S </a:t>
            </a:r>
            <a:r>
              <a:rPr lang="en-US" altLang="id-ID" sz="2800" dirty="0" err="1"/>
              <a:t>dapat</a:t>
            </a:r>
            <a:r>
              <a:rPr lang="en-US" altLang="id-ID" sz="2800" dirty="0"/>
              <a:t> </a:t>
            </a:r>
            <a:r>
              <a:rPr lang="en-US" altLang="id-ID" sz="2800" dirty="0" err="1"/>
              <a:t>memberikan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informasi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mengenai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kemajuan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proyek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dengan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membandingkannya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terhadap</a:t>
            </a:r>
            <a:r>
              <a:rPr lang="en-US" altLang="id-ID" sz="2800" dirty="0"/>
              <a:t> </a:t>
            </a:r>
            <a:r>
              <a:rPr lang="en-US" altLang="id-ID" sz="2800" dirty="0" err="1"/>
              <a:t>jadwal</a:t>
            </a:r>
            <a:r>
              <a:rPr lang="en-US" altLang="id-ID" sz="2800" dirty="0"/>
              <a:t> </a:t>
            </a:r>
            <a:r>
              <a:rPr lang="en-US" altLang="id-ID" sz="2800" dirty="0" err="1"/>
              <a:t>rencana</a:t>
            </a:r>
            <a:r>
              <a:rPr lang="en-US" altLang="id-ID" sz="2800" dirty="0"/>
              <a:t>. Dari </a:t>
            </a:r>
            <a:r>
              <a:rPr lang="en-US" altLang="id-ID" sz="2800" dirty="0" err="1"/>
              <a:t>kurva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ini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dapat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diketahui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apakah</a:t>
            </a:r>
            <a:r>
              <a:rPr lang="en-US" altLang="id-ID" sz="2800" dirty="0"/>
              <a:t> </a:t>
            </a:r>
            <a:r>
              <a:rPr lang="en-US" altLang="id-ID" sz="2800" dirty="0" err="1"/>
              <a:t>ada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keterlambatan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atau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percepatan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jadwal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proyek</a:t>
            </a:r>
            <a:r>
              <a:rPr lang="en-US" altLang="id-ID" sz="28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800" dirty="0" err="1"/>
              <a:t>Membuat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kurva</a:t>
            </a:r>
            <a:r>
              <a:rPr lang="en-US" altLang="id-ID" sz="2800" dirty="0"/>
              <a:t> S, </a:t>
            </a:r>
            <a:r>
              <a:rPr lang="en-US" altLang="id-ID" sz="2800" dirty="0" err="1"/>
              <a:t>jumlah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persentase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kumulatif</a:t>
            </a:r>
            <a:r>
              <a:rPr lang="en-US" altLang="id-ID" sz="2800" dirty="0"/>
              <a:t> </a:t>
            </a:r>
            <a:r>
              <a:rPr lang="en-US" altLang="id-ID" sz="2800" dirty="0" err="1"/>
              <a:t>bobot</a:t>
            </a:r>
            <a:r>
              <a:rPr lang="en-US" altLang="id-ID" sz="2800" dirty="0"/>
              <a:t>  masing-masing </a:t>
            </a:r>
            <a:r>
              <a:rPr lang="en-US" altLang="id-ID" sz="2800" dirty="0" err="1"/>
              <a:t>kegiatan</a:t>
            </a:r>
            <a:r>
              <a:rPr lang="en-US" altLang="id-ID" sz="2800" dirty="0"/>
              <a:t> pada </a:t>
            </a:r>
            <a:r>
              <a:rPr lang="en-US" altLang="id-ID" sz="2800" dirty="0" err="1"/>
              <a:t>suatu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periode</a:t>
            </a:r>
            <a:r>
              <a:rPr lang="en-US" altLang="id-ID" sz="2800" dirty="0"/>
              <a:t> di </a:t>
            </a:r>
            <a:r>
              <a:rPr lang="en-US" altLang="id-ID" sz="2800" dirty="0" err="1"/>
              <a:t>antara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durasi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proyek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diplotkan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terhadap</a:t>
            </a:r>
            <a:r>
              <a:rPr lang="en-US" altLang="id-ID" sz="2800" dirty="0"/>
              <a:t> </a:t>
            </a:r>
            <a:r>
              <a:rPr lang="en-US" altLang="id-ID" sz="2800" dirty="0" err="1"/>
              <a:t>sumbu</a:t>
            </a:r>
            <a:r>
              <a:rPr lang="en-US" altLang="id-ID" sz="2800" dirty="0"/>
              <a:t> </a:t>
            </a:r>
            <a:r>
              <a:rPr lang="en-US" altLang="id-ID" sz="2800" dirty="0" err="1"/>
              <a:t>vertikal</a:t>
            </a:r>
            <a:r>
              <a:rPr lang="en-US" altLang="id-ID" sz="2800" dirty="0"/>
              <a:t> </a:t>
            </a:r>
            <a:r>
              <a:rPr lang="en-US" altLang="id-ID" sz="2800" dirty="0" err="1"/>
              <a:t>sehingga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bila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hasilnya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dihubungkan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dengan</a:t>
            </a:r>
            <a:r>
              <a:rPr lang="en-US" altLang="id-ID" sz="2800" dirty="0"/>
              <a:t> garis </a:t>
            </a:r>
            <a:r>
              <a:rPr lang="en-US" altLang="id-ID" sz="2800" dirty="0" err="1"/>
              <a:t>akan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membentuk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kurva</a:t>
            </a:r>
            <a:r>
              <a:rPr lang="en-US" altLang="id-ID" sz="2800" dirty="0"/>
              <a:t> S.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id-ID" sz="2800" dirty="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42FA1DCC-3648-4A6D-A743-26230759E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/>
              <a:t>“S” CURVE SCHEDUL (SKEDUL KURVE “S”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53E2C8AC-ACAD-4F2D-9759-8AED785617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/>
              <a:t> </a:t>
            </a:r>
            <a:r>
              <a:rPr lang="en-US" altLang="id-ID" sz="2400" dirty="0" err="1"/>
              <a:t>Disebut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skedul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kurve</a:t>
            </a:r>
            <a:r>
              <a:rPr lang="en-US" altLang="id-ID" sz="2400" dirty="0"/>
              <a:t> S, </a:t>
            </a:r>
            <a:r>
              <a:rPr lang="en-US" altLang="id-ID" sz="2400" dirty="0" err="1"/>
              <a:t>karena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grafik</a:t>
            </a:r>
            <a:r>
              <a:rPr lang="en-US" altLang="id-ID" sz="2400" dirty="0"/>
              <a:t> linier yang </a:t>
            </a:r>
            <a:r>
              <a:rPr lang="en-US" altLang="id-ID" sz="2400" dirty="0" err="1"/>
              <a:t>terjadi</a:t>
            </a:r>
            <a:r>
              <a:rPr lang="en-US" altLang="id-ID" sz="2400" dirty="0"/>
              <a:t> pada </a:t>
            </a:r>
            <a:r>
              <a:rPr lang="en-US" altLang="id-ID" sz="2400" dirty="0" err="1"/>
              <a:t>skedul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tersebut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harus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menyerupai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huruf</a:t>
            </a:r>
            <a:r>
              <a:rPr lang="en-US" altLang="id-ID" sz="2400" dirty="0"/>
              <a:t> S miring.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/>
              <a:t>Hal </a:t>
            </a:r>
            <a:r>
              <a:rPr lang="en-US" altLang="id-ID" sz="2400" dirty="0" err="1"/>
              <a:t>ini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terjadi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karena</a:t>
            </a:r>
            <a:r>
              <a:rPr lang="en-US" altLang="id-ID" sz="2400" dirty="0"/>
              <a:t> 3 </a:t>
            </a:r>
            <a:r>
              <a:rPr lang="en-US" altLang="id-ID" sz="2400" dirty="0" err="1"/>
              <a:t>tahapan</a:t>
            </a:r>
            <a:r>
              <a:rPr lang="en-US" altLang="id-ID" sz="2400" dirty="0"/>
              <a:t> proses </a:t>
            </a:r>
            <a:r>
              <a:rPr lang="en-US" altLang="id-ID" sz="2400" dirty="0" err="1"/>
              <a:t>pelaksanaan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akselerasi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berbeda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yaitu</a:t>
            </a:r>
            <a:r>
              <a:rPr lang="en-US" altLang="id-ID" sz="2400" dirty="0"/>
              <a:t>: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 err="1"/>
              <a:t>Tahap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persiapan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akselerasi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prestasi</a:t>
            </a:r>
            <a:r>
              <a:rPr lang="en-US" altLang="id-ID" sz="2400" dirty="0"/>
              <a:t>  </a:t>
            </a:r>
            <a:r>
              <a:rPr lang="en-US" altLang="id-ID" sz="2400" dirty="0" err="1"/>
              <a:t>berjalan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lambat</a:t>
            </a:r>
            <a:r>
              <a:rPr lang="en-US" altLang="id-ID" sz="2400" dirty="0"/>
              <a:t>.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 err="1"/>
              <a:t>Tahap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konstruksi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akselerasi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prestasi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relatif</a:t>
            </a:r>
            <a:r>
              <a:rPr lang="en-US" altLang="id-ID" sz="2400" dirty="0"/>
              <a:t> </a:t>
            </a:r>
            <a:r>
              <a:rPr lang="en-US" altLang="id-ID" sz="2400" dirty="0" err="1"/>
              <a:t>cepat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bobot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cukup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besar</a:t>
            </a:r>
            <a:r>
              <a:rPr lang="en-US" altLang="id-ID" sz="2400" dirty="0"/>
              <a:t>.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 err="1"/>
              <a:t>Tahap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finishing, </a:t>
            </a:r>
            <a:r>
              <a:rPr lang="en-US" altLang="id-ID" sz="2400" dirty="0" err="1"/>
              <a:t>akselerasi</a:t>
            </a:r>
            <a:r>
              <a:rPr lang="en-US" altLang="id-ID" sz="2400" dirty="0"/>
              <a:t> dan </a:t>
            </a:r>
            <a:r>
              <a:rPr lang="en-US" altLang="id-ID" sz="2400" dirty="0" err="1"/>
              <a:t>bobot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kecil</a:t>
            </a:r>
            <a:r>
              <a:rPr lang="en-US" altLang="id-ID" sz="2400" dirty="0"/>
              <a:t>, proses </a:t>
            </a:r>
            <a:r>
              <a:rPr lang="en-US" altLang="id-ID" sz="2400" dirty="0" err="1"/>
              <a:t>lambat</a:t>
            </a:r>
            <a:r>
              <a:rPr lang="en-US" altLang="id-ID" sz="2400" dirty="0"/>
              <a:t>.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A3B9CA71-F450-4E1B-AFF3-48EB43271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/>
              <a:t>“S” CURVE SCHEDUL (SKEDUL KURVE “S”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50C15E27-EF37-4124-8A6A-C756B427BC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id-ID" sz="2400" dirty="0" err="1"/>
              <a:t>Bentuk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demikian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terjadi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karena</a:t>
            </a:r>
            <a:r>
              <a:rPr lang="en-US" altLang="id-ID" sz="2400" dirty="0"/>
              <a:t> volume </a:t>
            </a:r>
            <a:r>
              <a:rPr lang="en-US" altLang="id-ID" sz="2400" dirty="0" err="1"/>
              <a:t>kegiatan</a:t>
            </a:r>
            <a:r>
              <a:rPr lang="en-US" altLang="id-ID" sz="2400" dirty="0"/>
              <a:t> pada </a:t>
            </a:r>
            <a:r>
              <a:rPr lang="en-US" altLang="id-ID" sz="2400" dirty="0" err="1"/>
              <a:t>bagian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awal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biasanya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masih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sedikit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kemudian</a:t>
            </a:r>
            <a:r>
              <a:rPr lang="en-US" altLang="id-ID" sz="2400" dirty="0"/>
              <a:t> pada </a:t>
            </a:r>
            <a:r>
              <a:rPr lang="en-US" altLang="id-ID" sz="2400" dirty="0" err="1"/>
              <a:t>pertengahan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meningkat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dalam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jumlah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cukup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besar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lalu</a:t>
            </a:r>
            <a:r>
              <a:rPr lang="en-US" altLang="id-ID" sz="2400" dirty="0"/>
              <a:t> pada </a:t>
            </a:r>
            <a:r>
              <a:rPr lang="en-US" altLang="id-ID" sz="2400" dirty="0" err="1"/>
              <a:t>akhir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peoyk</a:t>
            </a:r>
            <a:r>
              <a:rPr lang="en-US" altLang="id-ID" sz="2400" dirty="0"/>
              <a:t> volume </a:t>
            </a:r>
            <a:r>
              <a:rPr lang="en-US" altLang="id-ID" sz="2400" dirty="0" err="1"/>
              <a:t>kegiatan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kembali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mengecil</a:t>
            </a:r>
            <a:r>
              <a:rPr lang="en-US" altLang="id-ID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id-ID" sz="2400" dirty="0" err="1"/>
              <a:t>Menentukan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bobot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pendekatan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dilakukan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dapat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berupa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perhitungan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persentase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berdasarkan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biaya</a:t>
            </a:r>
            <a:r>
              <a:rPr lang="en-US" altLang="id-ID" sz="2400" dirty="0"/>
              <a:t> per item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/</a:t>
            </a:r>
            <a:r>
              <a:rPr lang="en-US" altLang="id-ID" sz="2400" dirty="0" err="1"/>
              <a:t>kegiatan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dibagi</a:t>
            </a:r>
            <a:r>
              <a:rPr lang="en-US" altLang="id-ID" sz="2400" dirty="0"/>
              <a:t> total </a:t>
            </a:r>
            <a:r>
              <a:rPr lang="en-US" altLang="id-ID" sz="2400" dirty="0" err="1"/>
              <a:t>anggaran</a:t>
            </a:r>
            <a:r>
              <a:rPr lang="en-US" altLang="id-ID" sz="2400" dirty="0"/>
              <a:t>  </a:t>
            </a:r>
            <a:r>
              <a:rPr lang="en-US" altLang="id-ID" sz="2400" dirty="0" err="1"/>
              <a:t>atau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berdasarkan</a:t>
            </a:r>
            <a:r>
              <a:rPr lang="en-US" altLang="id-ID" sz="2400" dirty="0"/>
              <a:t> volume </a:t>
            </a:r>
            <a:r>
              <a:rPr lang="en-US" altLang="id-ID" sz="2400" dirty="0" err="1"/>
              <a:t>rencana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dari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komponen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kegiatan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terhadap</a:t>
            </a:r>
            <a:r>
              <a:rPr lang="en-US" altLang="id-ID" sz="2400" dirty="0"/>
              <a:t> volume total </a:t>
            </a:r>
            <a:r>
              <a:rPr lang="en-US" altLang="id-ID" sz="2400" dirty="0" err="1"/>
              <a:t>kegiatan</a:t>
            </a:r>
            <a:r>
              <a:rPr lang="en-US" altLang="id-ID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id-ID" sz="2400" dirty="0" err="1"/>
              <a:t>Contoh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balok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penggunaannya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dikombinasikan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metode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kurva</a:t>
            </a:r>
            <a:r>
              <a:rPr lang="en-US" altLang="id-ID" sz="2400" dirty="0"/>
              <a:t> S.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F9EC6C0-87AF-4C7A-859B-E56D0DC45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id-ID" sz="2800" b="1" dirty="0"/>
              <a:t>KURVA S atau Hanumm Curve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F9EC6C0-87AF-4C7A-859B-E56D0DC45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id-ID" sz="2800" b="1" dirty="0"/>
              <a:t>KURVA S atau Hanumm Curve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3D2350-344E-4227-B778-93F8D4B137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206" y="1676091"/>
            <a:ext cx="6001588" cy="4429743"/>
          </a:xfrm>
        </p:spPr>
      </p:pic>
    </p:spTree>
    <p:extLst>
      <p:ext uri="{BB962C8B-B14F-4D97-AF65-F5344CB8AC3E}">
        <p14:creationId xmlns:p14="http://schemas.microsoft.com/office/powerpoint/2010/main" val="249252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50C15E27-EF37-4124-8A6A-C756B427BC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id-ID" sz="2400" dirty="0" err="1"/>
              <a:t>Fungsi</a:t>
            </a:r>
            <a:r>
              <a:rPr lang="en-US" altLang="id-ID" sz="2400" dirty="0"/>
              <a:t> scheduling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curve S </a:t>
            </a:r>
            <a:r>
              <a:rPr lang="en-US" altLang="id-ID" sz="2400" dirty="0" err="1"/>
              <a:t>adalah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Pengendalian</a:t>
            </a:r>
            <a:r>
              <a:rPr lang="en-US" altLang="id-ID" sz="2400" dirty="0"/>
              <a:t> dan monitoring </a:t>
            </a:r>
            <a:r>
              <a:rPr lang="en-US" altLang="id-ID" sz="2400" dirty="0" err="1"/>
              <a:t>laju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kemajuan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(</a:t>
            </a:r>
            <a:r>
              <a:rPr lang="en-US" altLang="id-ID" sz="2400" dirty="0" err="1"/>
              <a:t>biasanya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dalam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satuan</a:t>
            </a:r>
            <a:r>
              <a:rPr lang="en-US" altLang="id-ID" sz="2400" dirty="0"/>
              <a:t>/</a:t>
            </a:r>
            <a:r>
              <a:rPr lang="en-US" altLang="id-ID" sz="2400" dirty="0" err="1"/>
              <a:t>lingkup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perminggu</a:t>
            </a:r>
            <a:r>
              <a:rPr lang="en-US" altLang="id-ID" sz="2400" dirty="0"/>
              <a:t>).</a:t>
            </a:r>
          </a:p>
          <a:p>
            <a:pPr>
              <a:lnSpc>
                <a:spcPct val="90000"/>
              </a:lnSpc>
            </a:pPr>
            <a:r>
              <a:rPr lang="en-US" altLang="id-ID" sz="2400" dirty="0" err="1"/>
              <a:t>Dengan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demikian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evaluasi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prestasi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perminggu</a:t>
            </a:r>
            <a:r>
              <a:rPr lang="en-US" altLang="id-ID" sz="2400" dirty="0"/>
              <a:t> </a:t>
            </a:r>
            <a:r>
              <a:rPr lang="en-US" altLang="id-ID" sz="2400" dirty="0" err="1"/>
              <a:t>adalah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membandingkan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prestasi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rieel</a:t>
            </a:r>
            <a:r>
              <a:rPr lang="en-US" altLang="id-ID" sz="2400" dirty="0"/>
              <a:t> pada </a:t>
            </a:r>
            <a:r>
              <a:rPr lang="en-US" altLang="id-ID" sz="2400" dirty="0" err="1"/>
              <a:t>minggu</a:t>
            </a:r>
            <a:r>
              <a:rPr lang="en-US" altLang="id-ID" sz="2400" dirty="0"/>
              <a:t> </a:t>
            </a:r>
            <a:r>
              <a:rPr lang="en-US" altLang="id-ID" sz="2400" dirty="0" err="1"/>
              <a:t>ybs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prestasi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rencana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telah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ditentukan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dalam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skedul</a:t>
            </a:r>
            <a:r>
              <a:rPr lang="en-US" altLang="id-ID" sz="2400" dirty="0"/>
              <a:t> (time schedule/</a:t>
            </a:r>
            <a:r>
              <a:rPr lang="en-US" altLang="id-ID" sz="2400" dirty="0" err="1"/>
              <a:t>kurve</a:t>
            </a:r>
            <a:r>
              <a:rPr lang="en-US" altLang="id-ID" sz="2400" dirty="0"/>
              <a:t> S/bar chart).</a:t>
            </a:r>
          </a:p>
          <a:p>
            <a:pPr>
              <a:lnSpc>
                <a:spcPct val="90000"/>
              </a:lnSpc>
            </a:pP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menyusun</a:t>
            </a:r>
            <a:r>
              <a:rPr lang="en-US" altLang="id-ID" sz="2400" dirty="0"/>
              <a:t> schedule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curve S, </a:t>
            </a:r>
            <a:r>
              <a:rPr lang="en-US" altLang="id-ID" sz="2400" dirty="0" err="1"/>
              <a:t>diperlukan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komponen-komponen</a:t>
            </a:r>
            <a:r>
              <a:rPr lang="en-US" altLang="id-ID" sz="2400" dirty="0"/>
              <a:t>: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altLang="id-ID" sz="2400" dirty="0"/>
              <a:t>Harga &amp; volume total </a:t>
            </a:r>
            <a:r>
              <a:rPr lang="en-US" altLang="id-ID" sz="2400" dirty="0" err="1"/>
              <a:t>satuan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(</a:t>
            </a:r>
            <a:r>
              <a:rPr lang="en-US" altLang="id-ID" sz="2400" dirty="0" err="1"/>
              <a:t>dari</a:t>
            </a:r>
            <a:r>
              <a:rPr lang="en-US" altLang="id-ID" sz="2400" dirty="0"/>
              <a:t> RAB)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altLang="id-ID" sz="2400" dirty="0"/>
              <a:t>Nilai </a:t>
            </a:r>
            <a:r>
              <a:rPr lang="en-US" altLang="id-ID" sz="2400" dirty="0" err="1"/>
              <a:t>bobot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satuan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endParaRPr lang="en-US" altLang="id-ID" sz="2400" dirty="0"/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altLang="id-ID" sz="2400" dirty="0"/>
              <a:t>Nilai </a:t>
            </a:r>
            <a:r>
              <a:rPr lang="en-US" altLang="id-ID" sz="2400" dirty="0" err="1"/>
              <a:t>bobot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tiap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kelompok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.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F9EC6C0-87AF-4C7A-859B-E56D0DC45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id-ID" sz="2800" b="1" dirty="0"/>
              <a:t>Penyusunan “S” Curve Schedule</a:t>
            </a:r>
          </a:p>
        </p:txBody>
      </p:sp>
    </p:spTree>
    <p:extLst>
      <p:ext uri="{BB962C8B-B14F-4D97-AF65-F5344CB8AC3E}">
        <p14:creationId xmlns:p14="http://schemas.microsoft.com/office/powerpoint/2010/main" val="271744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F9EC6C0-87AF-4C7A-859B-E56D0DC45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id-ID" sz="2800" b="1" dirty="0"/>
              <a:t>Skema Penyusunan KURVA S atau Hanumm Curve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6A1673-C458-4F88-A515-8793218A1E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680" y="1666565"/>
            <a:ext cx="6020640" cy="4448796"/>
          </a:xfrm>
        </p:spPr>
      </p:pic>
    </p:spTree>
    <p:extLst>
      <p:ext uri="{BB962C8B-B14F-4D97-AF65-F5344CB8AC3E}">
        <p14:creationId xmlns:p14="http://schemas.microsoft.com/office/powerpoint/2010/main" val="116813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WASSALAMMUALAIKUM WR WB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Theme-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-Me" id="{43BD84D8-3ACB-4A40-8073-8E98E7511C2A}" vid="{F373EC04-18C6-4D42-BDFC-F2A07AFBEC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Theme-Me</Template>
  <TotalTime>136</TotalTime>
  <Words>390</Words>
  <Application>Microsoft Office PowerPoint</Application>
  <PresentationFormat>Widescreen</PresentationFormat>
  <Paragraphs>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Wingdings</vt:lpstr>
      <vt:lpstr>Theme-Me</vt:lpstr>
      <vt:lpstr>Perancangan Bangunan Gedung</vt:lpstr>
      <vt:lpstr>“S” CURVE SCHEDUL (SKEDUL KURVE “S”</vt:lpstr>
      <vt:lpstr>“S” CURVE SCHEDUL (SKEDUL KURVE “S”</vt:lpstr>
      <vt:lpstr>KURVA S atau Hanumm Curve</vt:lpstr>
      <vt:lpstr>KURVA S atau Hanumm Curve</vt:lpstr>
      <vt:lpstr>Penyusunan “S” Curve Schedule</vt:lpstr>
      <vt:lpstr>Skema Penyusunan KURVA S atau Hanumm Curve</vt:lpstr>
      <vt:lpstr>TERIMA KASIH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</dc:title>
  <dc:creator>Dwi Dinariana</dc:creator>
  <cp:lastModifiedBy>Aswery</cp:lastModifiedBy>
  <cp:revision>12</cp:revision>
  <dcterms:created xsi:type="dcterms:W3CDTF">2007-11-28T14:31:45Z</dcterms:created>
  <dcterms:modified xsi:type="dcterms:W3CDTF">2020-12-18T02:17:13Z</dcterms:modified>
</cp:coreProperties>
</file>