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6"/>
  </p:notesMasterIdLst>
  <p:sldIdLst>
    <p:sldId id="289" r:id="rId2"/>
    <p:sldId id="292" r:id="rId3"/>
    <p:sldId id="276" r:id="rId4"/>
    <p:sldId id="293" r:id="rId5"/>
    <p:sldId id="29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5AA4-FB43-4B57-B8AE-1566B183AC69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EB77-F7A6-4277-98BE-82682DED0B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21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/>
        </p:nvSpPr>
        <p:spPr bwMode="blackWhite">
          <a:xfrm>
            <a:off x="254951" y="262786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10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171450" lvl="0" indent="-171450">
              <a:lnSpc>
                <a:spcPct val="150000"/>
              </a:lnSpc>
              <a:spcAft>
                <a:spcPts val="9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901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29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03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3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 algn="l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8" y="1507068"/>
            <a:ext cx="7143905" cy="4669896"/>
          </a:xfrm>
        </p:spPr>
        <p:txBody>
          <a:bodyPr anchor="ctr"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9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953" y="26278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 bwMode="blackWhite">
          <a:xfrm>
            <a:off x="254951" y="262786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74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6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17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5" y="448630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9CC675-7F7A-4452-AE00-F83C34E007B5}" type="datetimeFigureOut">
              <a:rPr lang="en-US" smtClean="0"/>
              <a:pPr>
                <a:defRPr/>
              </a:pPr>
              <a:t>12/18/2020</a:t>
            </a:fld>
            <a:endParaRPr lang="en-US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2584-77A6-43C2-88B3-7AA710B00FF6}" type="slidenum">
              <a:rPr lang="en-US" altLang="id-ID" smtClean="0"/>
              <a:pPr/>
              <a:t>‹#›</a:t>
            </a:fld>
            <a:endParaRPr lang="en-US" altLang="id-ID" sz="120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1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.bp.blogspot.com/-kol2uzgfozI/Uf1scKX0gbI/AAAAAAAAAH0/JnQ8U8twSH4/s1600/Sentul_City_Apartment_Ground_Floo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mahdijual.org/athumb/0/7/7/big322004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reenkosambi.blogspot.co.id/2014/03/denah-lantai-green-kosambi-bandung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Perancangan</a:t>
            </a:r>
            <a:r>
              <a:rPr lang="en-US" sz="4800" dirty="0"/>
              <a:t> </a:t>
            </a:r>
            <a:r>
              <a:rPr lang="en-US" sz="4800" dirty="0" err="1"/>
              <a:t>Bangunan</a:t>
            </a:r>
            <a:r>
              <a:rPr lang="en-US" sz="4800" dirty="0"/>
              <a:t> Gedung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/>
              <a:t>Denah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endParaRPr lang="en-US" sz="2400" dirty="0"/>
          </a:p>
          <a:p>
            <a:r>
              <a:rPr lang="en-US" sz="2400" dirty="0"/>
              <a:t>Slide 02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Universitas Bina </a:t>
            </a:r>
            <a:r>
              <a:rPr lang="en-US" sz="18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Darma</a:t>
            </a: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Civil Engineering</a:t>
            </a:r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r>
              <a:rPr lang="en-US" altLang="id-ID" sz="2400" dirty="0">
                <a:latin typeface="+mj-lt"/>
              </a:rPr>
              <a:t> -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Telapak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2046D-A98C-42FB-80FA-FFBDAEE5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1" y="2777273"/>
            <a:ext cx="5506218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Detail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Batu Kali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D7078-C309-46D5-9762-D0B8D240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27"/>
            <a:ext cx="4363059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Detail </a:t>
            </a:r>
            <a:r>
              <a:rPr lang="en-US" altLang="id-ID" sz="2400" dirty="0" err="1">
                <a:latin typeface="+mj-lt"/>
              </a:rPr>
              <a:t>Tulangan</a:t>
            </a:r>
            <a:r>
              <a:rPr lang="en-US" altLang="id-ID" sz="2400" dirty="0">
                <a:latin typeface="+mj-lt"/>
              </a:rPr>
              <a:t> Foot Plat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905E6-30BF-45A1-994E-19210B1F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66" y="2523626"/>
            <a:ext cx="262926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r>
              <a:rPr lang="en-US" altLang="id-ID" sz="2400" dirty="0">
                <a:latin typeface="+mj-lt"/>
              </a:rPr>
              <a:t> -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Tiang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Pancang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0D938-B6FB-4F58-A39F-A70C933AA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18" y="2449205"/>
            <a:ext cx="4258269" cy="3258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BAA4E-1004-41A8-9972-EF0E2C27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20652"/>
            <a:ext cx="256258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TERIMA KASIH</a:t>
            </a:r>
          </a:p>
        </p:txBody>
      </p:sp>
      <p:sp>
        <p:nvSpPr>
          <p:cNvPr id="5" name="Tell Me Text" descr="Select the Tell Me button and type what you want to know.&#10;"/>
          <p:cNvSpPr>
            <a:spLocks noGrp="1"/>
          </p:cNvSpPr>
          <p:nvPr>
            <p:ph sz="half" idx="4294967295"/>
          </p:nvPr>
        </p:nvSpPr>
        <p:spPr>
          <a:xfrm>
            <a:off x="521208" y="2679617"/>
            <a:ext cx="7766738" cy="544904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WASSALAMMUALAIKUM WR WB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Adalah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rencana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suatu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yang </a:t>
            </a:r>
            <a:r>
              <a:rPr lang="en-US" altLang="id-ID" sz="2400" dirty="0" err="1">
                <a:latin typeface="+mj-lt"/>
              </a:rPr>
              <a:t>dipresentasikan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dalam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suatu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gambar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kerja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Denah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untuk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perlu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mempresentasikan</a:t>
            </a:r>
            <a:r>
              <a:rPr lang="en-US" altLang="id-ID" sz="2400" dirty="0">
                <a:latin typeface="+mj-lt"/>
              </a:rPr>
              <a:t> detail-detail </a:t>
            </a:r>
            <a:r>
              <a:rPr lang="en-US" altLang="id-ID" sz="2400" dirty="0" err="1">
                <a:latin typeface="+mj-lt"/>
              </a:rPr>
              <a:t>dari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potongan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gambar</a:t>
            </a:r>
            <a:r>
              <a:rPr lang="en-US" altLang="id-ID" sz="2400" dirty="0">
                <a:latin typeface="+mj-lt"/>
              </a:rPr>
              <a:t> dan detail </a:t>
            </a:r>
            <a:r>
              <a:rPr lang="en-US" altLang="id-ID" sz="2400" dirty="0" err="1">
                <a:latin typeface="+mj-lt"/>
              </a:rPr>
              <a:t>struktur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untuk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mempermudah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pekerjaan</a:t>
            </a:r>
            <a:r>
              <a:rPr lang="en-US" altLang="id-ID" sz="2400" dirty="0">
                <a:latin typeface="+mj-lt"/>
              </a:rPr>
              <a:t> di </a:t>
            </a:r>
            <a:r>
              <a:rPr lang="en-US" altLang="id-ID" sz="2400" dirty="0" err="1">
                <a:latin typeface="+mj-lt"/>
              </a:rPr>
              <a:t>lapangan</a:t>
            </a: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DENAH STRUKTUR</a:t>
            </a:r>
          </a:p>
        </p:txBody>
      </p:sp>
    </p:spTree>
    <p:extLst>
      <p:ext uri="{BB962C8B-B14F-4D97-AF65-F5344CB8AC3E}">
        <p14:creationId xmlns:p14="http://schemas.microsoft.com/office/powerpoint/2010/main" val="291444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6482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Terdiri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dari</a:t>
            </a:r>
            <a:r>
              <a:rPr lang="en-US" altLang="id-ID" sz="2400" dirty="0">
                <a:latin typeface="+mj-lt"/>
              </a:rPr>
              <a:t>:</a:t>
            </a:r>
          </a:p>
          <a:p>
            <a:pPr marL="457200" indent="-457200" eaLnBrk="1" hangingPunct="1">
              <a:buSzPct val="100000"/>
              <a:buFont typeface="Wingdings 2" panose="05020102010507070707" pitchFamily="18" charset="2"/>
              <a:buAutoNum type="alphaUcPeriod"/>
            </a:pPr>
            <a:endParaRPr lang="en-US" altLang="id-ID" sz="2400" dirty="0">
              <a:latin typeface="+mj-lt"/>
            </a:endParaRPr>
          </a:p>
          <a:p>
            <a:pPr marL="457200" indent="-457200" eaLnBrk="1" hangingPunct="1">
              <a:buSzPct val="100000"/>
              <a:buFont typeface="Wingdings 2" panose="05020102010507070707" pitchFamily="18" charset="2"/>
              <a:buAutoNum type="alphaUcPeriod"/>
            </a:pPr>
            <a:r>
              <a:rPr lang="en-US" altLang="id-ID" sz="2400" dirty="0">
                <a:latin typeface="+mj-lt"/>
              </a:rPr>
              <a:t>   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Rumah</a:t>
            </a:r>
            <a:r>
              <a:rPr lang="en-US" altLang="id-ID" sz="2400" dirty="0">
                <a:latin typeface="+mj-lt"/>
              </a:rPr>
              <a:t> Bagian </a:t>
            </a:r>
            <a:r>
              <a:rPr lang="en-US" altLang="id-ID" sz="2400" dirty="0" err="1">
                <a:latin typeface="+mj-lt"/>
              </a:rPr>
              <a:t>bawah</a:t>
            </a:r>
            <a:r>
              <a:rPr lang="en-US" altLang="id-ID" sz="2400" dirty="0">
                <a:latin typeface="+mj-lt"/>
              </a:rPr>
              <a:t> (</a:t>
            </a:r>
            <a:r>
              <a:rPr lang="en-US" altLang="id-ID" sz="2400" dirty="0" err="1">
                <a:latin typeface="+mj-lt"/>
              </a:rPr>
              <a:t>diwakili</a:t>
            </a:r>
            <a:r>
              <a:rPr lang="en-US" altLang="id-ID" sz="2400" dirty="0">
                <a:latin typeface="+mj-lt"/>
              </a:rPr>
              <a:t> oleh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)</a:t>
            </a:r>
          </a:p>
          <a:p>
            <a:pPr marL="457200" indent="-457200" eaLnBrk="1" hangingPunct="1">
              <a:buSzPct val="100000"/>
              <a:buFont typeface="Wingdings 2" panose="05020102010507070707" pitchFamily="18" charset="2"/>
              <a:buAutoNum type="alphaUcPeriod"/>
            </a:pPr>
            <a:r>
              <a:rPr lang="en-US" altLang="id-ID" sz="2400" dirty="0">
                <a:latin typeface="+mj-lt"/>
              </a:rPr>
              <a:t>   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Rumah</a:t>
            </a:r>
            <a:r>
              <a:rPr lang="en-US" altLang="id-ID" sz="2400" dirty="0">
                <a:latin typeface="+mj-lt"/>
              </a:rPr>
              <a:t> Bagian </a:t>
            </a:r>
            <a:r>
              <a:rPr lang="en-US" altLang="id-ID" sz="2400" dirty="0" err="1">
                <a:latin typeface="+mj-lt"/>
              </a:rPr>
              <a:t>tengah</a:t>
            </a:r>
            <a:r>
              <a:rPr lang="en-US" altLang="id-ID" sz="2400" dirty="0">
                <a:latin typeface="+mj-lt"/>
              </a:rPr>
              <a:t> (</a:t>
            </a:r>
            <a:r>
              <a:rPr lang="en-US" altLang="id-ID" sz="2400" dirty="0" err="1">
                <a:latin typeface="+mj-lt"/>
              </a:rPr>
              <a:t>dinding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lantai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tangga</a:t>
            </a:r>
            <a:r>
              <a:rPr lang="en-US" altLang="id-ID" sz="2400" dirty="0">
                <a:latin typeface="+mj-lt"/>
              </a:rPr>
              <a:t>)</a:t>
            </a:r>
          </a:p>
          <a:p>
            <a:pPr marL="457200" indent="-457200" eaLnBrk="1" hangingPunct="1">
              <a:buSzPct val="100000"/>
              <a:buFont typeface="Wingdings 2" panose="05020102010507070707" pitchFamily="18" charset="2"/>
              <a:buAutoNum type="alphaUcPeriod"/>
            </a:pPr>
            <a:r>
              <a:rPr lang="en-US" altLang="id-ID" sz="2400" dirty="0">
                <a:latin typeface="+mj-lt"/>
              </a:rPr>
              <a:t>   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Rumah</a:t>
            </a:r>
            <a:r>
              <a:rPr lang="en-US" altLang="id-ID" sz="2400" dirty="0">
                <a:latin typeface="+mj-lt"/>
              </a:rPr>
              <a:t> Bagian </a:t>
            </a:r>
            <a:r>
              <a:rPr lang="en-US" altLang="id-ID" sz="2400" dirty="0" err="1">
                <a:latin typeface="+mj-lt"/>
              </a:rPr>
              <a:t>atas</a:t>
            </a:r>
            <a:r>
              <a:rPr lang="en-US" altLang="id-ID" sz="2400" dirty="0">
                <a:latin typeface="+mj-lt"/>
              </a:rPr>
              <a:t> (atap)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BANGUNAN RUMAH / GEDUNG</a:t>
            </a:r>
          </a:p>
        </p:txBody>
      </p:sp>
    </p:spTree>
    <p:extLst>
      <p:ext uri="{BB962C8B-B14F-4D97-AF65-F5344CB8AC3E}">
        <p14:creationId xmlns:p14="http://schemas.microsoft.com/office/powerpoint/2010/main" val="92829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6482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BANGUNAN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+mj-lt"/>
              </a:rPr>
              <a:t>Yang </a:t>
            </a:r>
            <a:r>
              <a:rPr lang="en-US" altLang="id-ID" sz="2400" dirty="0" err="1">
                <a:latin typeface="+mj-lt"/>
              </a:rPr>
              <a:t>dibutuhkan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untuk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mempresentasikan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suatu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adalah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gambar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kerja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baik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secara</a:t>
            </a:r>
            <a:r>
              <a:rPr lang="en-US" altLang="id-ID" sz="2400" dirty="0">
                <a:latin typeface="+mj-lt"/>
              </a:rPr>
              <a:t> 2 </a:t>
            </a:r>
            <a:r>
              <a:rPr lang="en-US" altLang="id-ID" sz="2400" dirty="0" err="1">
                <a:latin typeface="+mj-lt"/>
              </a:rPr>
              <a:t>dimensi</a:t>
            </a:r>
            <a:r>
              <a:rPr lang="en-US" altLang="id-ID" sz="2400" dirty="0">
                <a:latin typeface="+mj-lt"/>
              </a:rPr>
              <a:t> (</a:t>
            </a:r>
            <a:r>
              <a:rPr lang="en-US" altLang="id-ID" sz="2400" dirty="0" err="1">
                <a:latin typeface="+mj-lt"/>
              </a:rPr>
              <a:t>denah</a:t>
            </a:r>
            <a:r>
              <a:rPr lang="en-US" altLang="id-ID" sz="2400" dirty="0">
                <a:latin typeface="+mj-lt"/>
              </a:rPr>
              <a:t>) </a:t>
            </a:r>
            <a:r>
              <a:rPr lang="en-US" altLang="id-ID" sz="2400" dirty="0" err="1">
                <a:latin typeface="+mj-lt"/>
              </a:rPr>
              <a:t>atau</a:t>
            </a:r>
            <a:r>
              <a:rPr lang="en-US" altLang="id-ID" sz="2400" dirty="0">
                <a:latin typeface="+mj-lt"/>
              </a:rPr>
              <a:t> 3 </a:t>
            </a:r>
            <a:r>
              <a:rPr lang="en-US" altLang="id-ID" sz="2400" dirty="0" err="1">
                <a:latin typeface="+mj-lt"/>
              </a:rPr>
              <a:t>dimensi</a:t>
            </a:r>
            <a:r>
              <a:rPr lang="en-US" altLang="id-ID" sz="2400" dirty="0">
                <a:latin typeface="+mj-lt"/>
              </a:rPr>
              <a:t> (</a:t>
            </a:r>
            <a:r>
              <a:rPr lang="en-US" altLang="id-ID" sz="2400" dirty="0" err="1">
                <a:latin typeface="+mj-lt"/>
              </a:rPr>
              <a:t>gambar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perspektif</a:t>
            </a:r>
            <a:r>
              <a:rPr lang="en-US" altLang="id-ID" sz="2400" dirty="0">
                <a:latin typeface="+mj-lt"/>
              </a:rPr>
              <a:t>).</a:t>
            </a: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+mj-lt"/>
              </a:rPr>
              <a:t>Selain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itu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perlu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digambarkan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tampak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bangunan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seperti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tampak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depan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tampak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samping</a:t>
            </a:r>
            <a:r>
              <a:rPr lang="en-US" altLang="id-ID" sz="2400" dirty="0">
                <a:latin typeface="+mj-lt"/>
              </a:rPr>
              <a:t>, dan </a:t>
            </a:r>
            <a:r>
              <a:rPr lang="en-US" altLang="id-ID" sz="2400" dirty="0" err="1">
                <a:latin typeface="+mj-lt"/>
              </a:rPr>
              <a:t>tampak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atas</a:t>
            </a:r>
            <a:endParaRPr lang="en-US" altLang="id-ID" sz="2400" dirty="0">
              <a:latin typeface="+mj-lt"/>
            </a:endParaRP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+mj-lt"/>
              </a:rPr>
              <a:t>Untuk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memperjelas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rancangan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dalam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bentuk</a:t>
            </a:r>
            <a:r>
              <a:rPr lang="en-US" altLang="id-ID" sz="2400" dirty="0">
                <a:latin typeface="+mj-lt"/>
              </a:rPr>
              <a:t> 3 </a:t>
            </a:r>
            <a:r>
              <a:rPr lang="en-US" altLang="id-ID" sz="2400" dirty="0" err="1">
                <a:latin typeface="+mj-lt"/>
              </a:rPr>
              <a:t>dimensi</a:t>
            </a:r>
            <a:r>
              <a:rPr lang="en-US" altLang="id-ID" sz="2400" dirty="0">
                <a:latin typeface="+mj-lt"/>
              </a:rPr>
              <a:t>, </a:t>
            </a:r>
            <a:r>
              <a:rPr lang="en-US" altLang="id-ID" sz="2400" dirty="0" err="1">
                <a:latin typeface="+mj-lt"/>
              </a:rPr>
              <a:t>maka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dibuat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maket</a:t>
            </a: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BANGUNAN RUMAH / GEDUNG</a:t>
            </a:r>
          </a:p>
        </p:txBody>
      </p:sp>
    </p:spTree>
    <p:extLst>
      <p:ext uri="{BB962C8B-B14F-4D97-AF65-F5344CB8AC3E}">
        <p14:creationId xmlns:p14="http://schemas.microsoft.com/office/powerpoint/2010/main" val="226253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Sentul City Apartment</a:t>
            </a:r>
          </a:p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Ground Floor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CONTOH DENAH STRUKTUR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fr-FR" altLang="id-ID" sz="1800" dirty="0">
                <a:latin typeface="+mj-lt"/>
              </a:rPr>
              <a:t>Source : </a:t>
            </a:r>
          </a:p>
          <a:p>
            <a:pPr>
              <a:buSzPct val="100000"/>
              <a:buFont typeface="Segoe UI" panose="020B0502040204020203" pitchFamily="34" charset="0"/>
              <a:buNone/>
            </a:pPr>
            <a:r>
              <a:rPr lang="fr-FR" altLang="id-ID" sz="1800" dirty="0">
                <a:latin typeface="+mj-lt"/>
                <a:hlinkClick r:id="rId2"/>
              </a:rPr>
              <a:t>http://1.bp.blogspot.com/-kol2uzgfozI/Uf1scKX0gbI/AAAAAAAAAH0/JnQ8U8twSH4/s1600/Sentul_City_Apartment_Ground_Floor.jpg</a:t>
            </a:r>
            <a:r>
              <a:rPr lang="fr-FR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2FDA5-0B2B-4EFF-A779-D3E9141F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8984"/>
            <a:ext cx="6134956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Tower Tulip  – Floor Plan</a:t>
            </a:r>
          </a:p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B Residence – BSD City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CONTOH DENAH STRUKTUR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US" altLang="id-ID" sz="1800" dirty="0">
                <a:latin typeface="+mj-lt"/>
              </a:rPr>
              <a:t>Source : </a:t>
            </a:r>
          </a:p>
          <a:p>
            <a:pPr>
              <a:buSzPct val="100000"/>
              <a:buNone/>
            </a:pPr>
            <a:r>
              <a:rPr lang="id-ID" sz="1800" dirty="0">
                <a:latin typeface="+mj-lt"/>
                <a:hlinkClick r:id="rId2"/>
              </a:rPr>
              <a:t>http://rumahdijual.org/athumb/0/7/7/big3220046.jpg</a:t>
            </a:r>
            <a:r>
              <a:rPr lang="en-US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1370F-1E52-4F86-B42B-074095C3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8984"/>
            <a:ext cx="6134956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9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The Green </a:t>
            </a:r>
            <a:r>
              <a:rPr lang="en-US" altLang="id-ID" sz="2400" dirty="0" err="1">
                <a:latin typeface="+mj-lt"/>
              </a:rPr>
              <a:t>Kosambi</a:t>
            </a:r>
            <a:r>
              <a:rPr lang="en-US" altLang="id-ID" sz="2400" dirty="0">
                <a:latin typeface="+mj-lt"/>
              </a:rPr>
              <a:t> Apartment, </a:t>
            </a:r>
          </a:p>
          <a:p>
            <a:pPr eaLnBrk="1" hangingPunct="1">
              <a:buSzPct val="100000"/>
              <a:buNone/>
            </a:pPr>
            <a:r>
              <a:rPr lang="en-US" altLang="id-ID" sz="2400" dirty="0">
                <a:latin typeface="+mj-lt"/>
              </a:rPr>
              <a:t>Bandung</a:t>
            </a: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CONTOH DENAH STRUKTUR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US" altLang="id-ID" sz="1800" dirty="0">
                <a:latin typeface="+mj-lt"/>
              </a:rPr>
              <a:t>Source : </a:t>
            </a:r>
          </a:p>
          <a:p>
            <a:pPr>
              <a:buSzPct val="100000"/>
              <a:buNone/>
            </a:pPr>
            <a:r>
              <a:rPr lang="id-ID" sz="1800" dirty="0">
                <a:latin typeface="+mj-lt"/>
                <a:hlinkClick r:id="rId2"/>
              </a:rPr>
              <a:t>http://greenkosambi.blogspot.co.id/2014/03/denah-lantai-green-kosambi-bandung.html</a:t>
            </a:r>
            <a:r>
              <a:rPr lang="en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4EE75-6548-41AA-BE73-0689C2FD4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8984"/>
            <a:ext cx="6134956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r>
              <a:rPr lang="en-US" altLang="id-ID" sz="2400" dirty="0">
                <a:latin typeface="+mj-lt"/>
              </a:rPr>
              <a:t> –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Menerus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9472E-0FC4-4277-8FBA-81E7C0E5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6" y="2647596"/>
            <a:ext cx="678274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4894F0-19C7-4FD9-8C59-0B75BB42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962400"/>
          </a:xfrm>
        </p:spPr>
        <p:txBody>
          <a:bodyPr>
            <a:normAutofit/>
          </a:bodyPr>
          <a:lstStyle/>
          <a:p>
            <a:pPr eaLnBrk="1" hangingPunct="1">
              <a:buSzPct val="100000"/>
              <a:buNone/>
            </a:pP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Dangkal</a:t>
            </a:r>
            <a:r>
              <a:rPr lang="en-US" altLang="id-ID" sz="2400" dirty="0">
                <a:latin typeface="+mj-lt"/>
              </a:rPr>
              <a:t> - </a:t>
            </a:r>
            <a:r>
              <a:rPr lang="en-US" altLang="id-ID" sz="2400" dirty="0" err="1">
                <a:latin typeface="+mj-lt"/>
              </a:rPr>
              <a:t>Pondasi</a:t>
            </a:r>
            <a:r>
              <a:rPr lang="en-US" altLang="id-ID" sz="2400" dirty="0">
                <a:latin typeface="+mj-lt"/>
              </a:rPr>
              <a:t> </a:t>
            </a:r>
            <a:r>
              <a:rPr lang="en-US" altLang="id-ID" sz="2400" dirty="0" err="1">
                <a:latin typeface="+mj-lt"/>
              </a:rPr>
              <a:t>Setempat</a:t>
            </a: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  <a:p>
            <a:pPr eaLnBrk="1" hangingPunct="1">
              <a:buSzPct val="100000"/>
              <a:buNone/>
            </a:pPr>
            <a:endParaRPr lang="en-US" altLang="id-ID" sz="2400" dirty="0">
              <a:latin typeface="+mj-lt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85A7BA68-9FE8-4B78-AC0C-DC9939D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2800" dirty="0"/>
              <a:t>PONDASI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84EF7-58DC-443B-AEA3-E10894D1B9C6}"/>
              </a:ext>
            </a:extLst>
          </p:cNvPr>
          <p:cNvSpPr txBox="1">
            <a:spLocks/>
          </p:cNvSpPr>
          <p:nvPr/>
        </p:nvSpPr>
        <p:spPr>
          <a:xfrm>
            <a:off x="609600" y="5775621"/>
            <a:ext cx="10972800" cy="77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1229" indent="5954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egoe UI" panose="020B0502040204020203" pitchFamily="34" charset="0"/>
              <a:buChar char="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Segoe UI" panose="020B0502040204020203" pitchFamily="34" charset="0"/>
              <a:buNone/>
            </a:pPr>
            <a:r>
              <a:rPr lang="en-ID" altLang="id-ID" sz="1800" dirty="0">
                <a:latin typeface="+mj-lt"/>
              </a:rPr>
              <a:t> </a:t>
            </a:r>
            <a:endParaRPr lang="id-ID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C5007-2D94-4D0B-9EEA-7517B6902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05" y="3124200"/>
            <a:ext cx="708758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0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-Me" id="{43BD84D8-3ACB-4A40-8073-8E98E7511C2A}" vid="{F373EC04-18C6-4D42-BDFC-F2A07AFBEC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Theme-Me</Template>
  <TotalTime>285</TotalTime>
  <Words>282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Wingdings</vt:lpstr>
      <vt:lpstr>Wingdings 2</vt:lpstr>
      <vt:lpstr>Theme-Me</vt:lpstr>
      <vt:lpstr>Perancangan Bangunan Gedung</vt:lpstr>
      <vt:lpstr>DENAH STRUKTUR</vt:lpstr>
      <vt:lpstr>BANGUNAN RUMAH / GEDUNG</vt:lpstr>
      <vt:lpstr>BANGUNAN RUMAH / GEDUNG</vt:lpstr>
      <vt:lpstr>CONTOH DENAH STRUKTUR</vt:lpstr>
      <vt:lpstr>CONTOH DENAH STRUKTUR</vt:lpstr>
      <vt:lpstr>CONTOH DENAH STRUKTUR</vt:lpstr>
      <vt:lpstr>PONDASI</vt:lpstr>
      <vt:lpstr>PONDASI</vt:lpstr>
      <vt:lpstr>PONDASI</vt:lpstr>
      <vt:lpstr>PONDASI</vt:lpstr>
      <vt:lpstr>PONDASI</vt:lpstr>
      <vt:lpstr>PONDASI</vt:lpstr>
      <vt:lpstr>TERIMA KASIH</vt:lpstr>
    </vt:vector>
  </TitlesOfParts>
  <Company>UNSOED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BANGUNAN GEDUNG</dc:title>
  <dc:creator>Bagyo M_Unsoed</dc:creator>
  <cp:lastModifiedBy>Aswery</cp:lastModifiedBy>
  <cp:revision>23</cp:revision>
  <dcterms:created xsi:type="dcterms:W3CDTF">2008-03-12T04:19:18Z</dcterms:created>
  <dcterms:modified xsi:type="dcterms:W3CDTF">2020-12-18T02:14:07Z</dcterms:modified>
</cp:coreProperties>
</file>