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FC25FAB-0B76-4BF3-9702-C8156CBAE4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25FAB-0B76-4BF3-9702-C8156CBAE4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25FAB-0B76-4BF3-9702-C8156CBAE4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25FAB-0B76-4BF3-9702-C8156CBAE4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25FAB-0B76-4BF3-9702-C8156CBAE4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25FAB-0B76-4BF3-9702-C8156CBAE4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25FAB-0B76-4BF3-9702-C8156CBAE4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8" name="Slide Number Placeholder 7"/>
          <p:cNvSpPr>
            <a:spLocks noGrp="1"/>
          </p:cNvSpPr>
          <p:nvPr>
            <p:ph type="sldNum" sz="quarter" idx="11"/>
          </p:nvPr>
        </p:nvSpPr>
        <p:spPr/>
        <p:txBody>
          <a:bodyPr/>
          <a:lstStyle/>
          <a:p>
            <a:fld id="{CFC25FAB-0B76-4BF3-9702-C8156CBAE41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25FAB-0B76-4BF3-9702-C8156CBAE4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3C6898-5660-41CF-9FE1-D482D44AF789}"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FC25FAB-0B76-4BF3-9702-C8156CBAE4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B3C6898-5660-41CF-9FE1-D482D44AF789}" type="datetimeFigureOut">
              <a:rPr lang="en-US" smtClean="0"/>
              <a:pPr/>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25FAB-0B76-4BF3-9702-C8156CBAE4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B3C6898-5660-41CF-9FE1-D482D44AF789}" type="datetimeFigureOut">
              <a:rPr lang="en-US" smtClean="0"/>
              <a:pPr/>
              <a:t>12/16/2013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FC25FAB-0B76-4BF3-9702-C8156CBAE41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Kemampuan</a:t>
            </a:r>
            <a:r>
              <a:rPr lang="en-US" dirty="0" smtClean="0"/>
              <a:t> </a:t>
            </a:r>
            <a:r>
              <a:rPr lang="en-US" dirty="0" err="1" smtClean="0"/>
              <a:t>untuk</a:t>
            </a:r>
            <a:r>
              <a:rPr lang="en-US" dirty="0" smtClean="0"/>
              <a:t>  </a:t>
            </a:r>
            <a:r>
              <a:rPr lang="en-US" dirty="0" err="1" smtClean="0"/>
              <a:t>bersikap</a:t>
            </a:r>
            <a:r>
              <a:rPr lang="en-US" dirty="0" smtClean="0"/>
              <a:t> </a:t>
            </a:r>
            <a:r>
              <a:rPr lang="en-US" dirty="0" err="1" smtClean="0"/>
              <a:t>terbuka</a:t>
            </a:r>
            <a:endParaRPr lang="en-US" dirty="0"/>
          </a:p>
        </p:txBody>
      </p:sp>
      <p:sp>
        <p:nvSpPr>
          <p:cNvPr id="3" name="Subtitle 2"/>
          <p:cNvSpPr>
            <a:spLocks noGrp="1"/>
          </p:cNvSpPr>
          <p:nvPr>
            <p:ph type="subTitle" idx="1"/>
          </p:nvPr>
        </p:nvSpPr>
        <p:spPr>
          <a:xfrm>
            <a:off x="381000" y="457200"/>
            <a:ext cx="6480048" cy="1752600"/>
          </a:xfrm>
        </p:spPr>
        <p:txBody>
          <a:bodyPr>
            <a:normAutofit/>
          </a:bodyPr>
          <a:lstStyle/>
          <a:p>
            <a:r>
              <a:rPr lang="en-US" sz="3200" b="1" dirty="0" smtClean="0"/>
              <a:t>INTERPERSONAL  SKILL </a:t>
            </a:r>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
            <a:ext cx="8458200" cy="6583680"/>
          </a:xfrm>
        </p:spPr>
        <p:txBody>
          <a:bodyPr>
            <a:normAutofit fontScale="90000"/>
          </a:bodyPr>
          <a:lstStyle/>
          <a:p>
            <a:pPr algn="ctr"/>
            <a:r>
              <a:rPr lang="en-US" b="1" dirty="0" err="1" smtClean="0"/>
              <a:t>Kemampuan</a:t>
            </a:r>
            <a:r>
              <a:rPr lang="en-US" b="1" dirty="0" smtClean="0"/>
              <a:t> </a:t>
            </a:r>
            <a:r>
              <a:rPr lang="en-US" b="1" dirty="0" err="1" smtClean="0"/>
              <a:t>membuka</a:t>
            </a:r>
            <a:r>
              <a:rPr lang="en-US" b="1" dirty="0" smtClean="0"/>
              <a:t> </a:t>
            </a:r>
            <a:r>
              <a:rPr lang="en-US" b="1" dirty="0" err="1" smtClean="0"/>
              <a:t>diri</a:t>
            </a:r>
            <a:r>
              <a:rPr lang="en-US" b="1" dirty="0" smtClean="0"/>
              <a:t> </a:t>
            </a:r>
            <a:r>
              <a:rPr lang="en-US" b="1" dirty="0" err="1" smtClean="0"/>
              <a:t>kepada</a:t>
            </a:r>
            <a:r>
              <a:rPr lang="en-US" b="1" dirty="0" smtClean="0"/>
              <a:t> </a:t>
            </a:r>
            <a:r>
              <a:rPr lang="en-US" b="1" dirty="0" err="1" smtClean="0"/>
              <a:t>orang</a:t>
            </a:r>
            <a:r>
              <a:rPr lang="en-US" b="1" dirty="0" smtClean="0"/>
              <a:t> lain (Self Disclosure)</a:t>
            </a:r>
            <a:r>
              <a:rPr lang="en-US" dirty="0" smtClean="0"/>
              <a:t>,,</a:t>
            </a:r>
            <a:br>
              <a:rPr lang="en-US" dirty="0" smtClean="0"/>
            </a:br>
            <a:r>
              <a:rPr lang="en-US" dirty="0" smtClean="0"/>
              <a:t/>
            </a:r>
            <a:br>
              <a:rPr lang="en-US" dirty="0" smtClean="0"/>
            </a:br>
            <a:r>
              <a:rPr lang="en-US" sz="4000" dirty="0" err="1" smtClean="0"/>
              <a:t>adalah</a:t>
            </a:r>
            <a:r>
              <a:rPr lang="en-US" sz="4000" dirty="0" smtClean="0"/>
              <a:t> </a:t>
            </a:r>
            <a:r>
              <a:rPr lang="en-US" sz="4000" dirty="0" err="1" smtClean="0"/>
              <a:t>kemampuan</a:t>
            </a:r>
            <a:r>
              <a:rPr lang="en-US" sz="4000" dirty="0" smtClean="0"/>
              <a:t> </a:t>
            </a:r>
            <a:r>
              <a:rPr lang="en-US" sz="4000" dirty="0" err="1" smtClean="0"/>
              <a:t>seseorang</a:t>
            </a:r>
            <a:r>
              <a:rPr lang="en-US" sz="4000" dirty="0" smtClean="0"/>
              <a:t> </a:t>
            </a:r>
            <a:r>
              <a:rPr lang="en-US" sz="4000" dirty="0" err="1" smtClean="0"/>
              <a:t>untuk</a:t>
            </a:r>
            <a:r>
              <a:rPr lang="en-US" sz="4000" dirty="0" smtClean="0"/>
              <a:t> </a:t>
            </a:r>
            <a:r>
              <a:rPr lang="en-US" sz="4000" dirty="0" err="1" smtClean="0"/>
              <a:t>mengungkapkan</a:t>
            </a:r>
            <a:r>
              <a:rPr lang="en-US" sz="4000" dirty="0" smtClean="0"/>
              <a:t> </a:t>
            </a:r>
            <a:r>
              <a:rPr lang="en-US" sz="4000" dirty="0" err="1" smtClean="0"/>
              <a:t>informasi</a:t>
            </a:r>
            <a:r>
              <a:rPr lang="en-US" sz="4000" dirty="0" smtClean="0"/>
              <a:t> yang </a:t>
            </a:r>
            <a:r>
              <a:rPr lang="en-US" sz="4000" dirty="0" err="1" smtClean="0"/>
              <a:t>bersifat</a:t>
            </a:r>
            <a:r>
              <a:rPr lang="en-US" sz="4000" dirty="0" smtClean="0"/>
              <a:t> </a:t>
            </a:r>
            <a:r>
              <a:rPr lang="en-US" sz="4000" dirty="0" err="1" smtClean="0"/>
              <a:t>pribadi</a:t>
            </a:r>
            <a:r>
              <a:rPr lang="en-US" sz="4000" dirty="0" smtClean="0"/>
              <a:t> </a:t>
            </a:r>
            <a:r>
              <a:rPr lang="en-US" sz="4000" dirty="0" err="1" smtClean="0"/>
              <a:t>mengenai</a:t>
            </a:r>
            <a:r>
              <a:rPr lang="en-US" sz="4000" dirty="0" smtClean="0"/>
              <a:t> </a:t>
            </a:r>
            <a:r>
              <a:rPr lang="en-US" sz="4000" dirty="0" err="1" smtClean="0"/>
              <a:t>dirinya</a:t>
            </a:r>
            <a:r>
              <a:rPr lang="en-US" sz="4000" dirty="0" smtClean="0"/>
              <a:t> </a:t>
            </a:r>
            <a:r>
              <a:rPr lang="en-US" sz="4000" dirty="0" err="1" smtClean="0"/>
              <a:t>sendiri</a:t>
            </a:r>
            <a:r>
              <a:rPr lang="en-US" sz="4000" dirty="0" smtClean="0"/>
              <a:t> </a:t>
            </a:r>
            <a:r>
              <a:rPr lang="en-US" sz="4000" dirty="0" err="1" smtClean="0"/>
              <a:t>dan</a:t>
            </a:r>
            <a:r>
              <a:rPr lang="en-US" sz="4000" dirty="0" smtClean="0"/>
              <a:t> </a:t>
            </a:r>
            <a:r>
              <a:rPr lang="en-US" sz="4000" dirty="0" err="1" smtClean="0"/>
              <a:t>memberikan</a:t>
            </a:r>
            <a:r>
              <a:rPr lang="en-US" sz="4000" dirty="0" smtClean="0"/>
              <a:t> </a:t>
            </a:r>
            <a:r>
              <a:rPr lang="en-US" sz="4000" dirty="0" err="1" smtClean="0"/>
              <a:t>perhatian</a:t>
            </a:r>
            <a:r>
              <a:rPr lang="en-US" sz="4000" dirty="0" smtClean="0"/>
              <a:t> </a:t>
            </a:r>
            <a:r>
              <a:rPr lang="en-US" sz="4000" dirty="0" err="1" smtClean="0"/>
              <a:t>kepada</a:t>
            </a:r>
            <a:r>
              <a:rPr lang="en-US" sz="4000" dirty="0" smtClean="0"/>
              <a:t> </a:t>
            </a:r>
            <a:r>
              <a:rPr lang="en-US" sz="4000" dirty="0" err="1" smtClean="0"/>
              <a:t>orang</a:t>
            </a:r>
            <a:r>
              <a:rPr lang="en-US" sz="4000" dirty="0" smtClean="0"/>
              <a:t> lain </a:t>
            </a:r>
            <a:r>
              <a:rPr lang="en-US" sz="4000" dirty="0" err="1" smtClean="0"/>
              <a:t>sebagai</a:t>
            </a:r>
            <a:r>
              <a:rPr lang="en-US" sz="4000" dirty="0" smtClean="0"/>
              <a:t> </a:t>
            </a:r>
            <a:r>
              <a:rPr lang="en-US" sz="4000" dirty="0" err="1" smtClean="0"/>
              <a:t>suatu</a:t>
            </a:r>
            <a:r>
              <a:rPr lang="en-US" sz="4000" dirty="0" smtClean="0"/>
              <a:t> </a:t>
            </a:r>
            <a:r>
              <a:rPr lang="en-US" sz="4000" dirty="0" err="1" smtClean="0"/>
              <a:t>bentuk</a:t>
            </a:r>
            <a:r>
              <a:rPr lang="en-US" sz="4000" dirty="0" smtClean="0"/>
              <a:t> </a:t>
            </a:r>
            <a:r>
              <a:rPr lang="en-US" sz="4000" dirty="0" err="1" smtClean="0"/>
              <a:t>penghargaan</a:t>
            </a:r>
            <a:r>
              <a:rPr lang="en-US" sz="4000" dirty="0" smtClean="0"/>
              <a:t> yang </a:t>
            </a:r>
            <a:r>
              <a:rPr lang="en-US" sz="4000" dirty="0" err="1" smtClean="0"/>
              <a:t>memperluas</a:t>
            </a:r>
            <a:r>
              <a:rPr lang="en-US" sz="4000" dirty="0" smtClean="0"/>
              <a:t> </a:t>
            </a:r>
            <a:r>
              <a:rPr lang="en-US" sz="4000" dirty="0" err="1" smtClean="0"/>
              <a:t>kesempatan</a:t>
            </a:r>
            <a:r>
              <a:rPr lang="en-US" sz="4000" dirty="0" smtClean="0"/>
              <a:t> </a:t>
            </a:r>
            <a:r>
              <a:rPr lang="en-US" sz="4000" dirty="0" err="1" smtClean="0"/>
              <a:t>untu</a:t>
            </a:r>
            <a:r>
              <a:rPr lang="en-US" sz="4000" dirty="0" smtClean="0"/>
              <a:t> </a:t>
            </a:r>
            <a:r>
              <a:rPr lang="en-US" sz="4000" dirty="0" err="1" smtClean="0"/>
              <a:t>terjadinya</a:t>
            </a:r>
            <a:r>
              <a:rPr lang="en-US" sz="4000" dirty="0" smtClean="0"/>
              <a:t> sharing.</a:t>
            </a:r>
            <a:br>
              <a:rPr lang="en-US" sz="4000" dirty="0" smtClean="0"/>
            </a:br>
            <a:r>
              <a:rPr lang="en-US" sz="4000" dirty="0" smtClean="0"/>
              <a:t>(</a:t>
            </a:r>
            <a:r>
              <a:rPr lang="en-US" sz="4000" dirty="0" err="1" smtClean="0"/>
              <a:t>Wrightsman</a:t>
            </a:r>
            <a:r>
              <a:rPr lang="en-US" sz="4000" dirty="0" smtClean="0"/>
              <a:t> &amp; </a:t>
            </a:r>
            <a:r>
              <a:rPr lang="en-US" sz="4000" dirty="0" err="1" smtClean="0"/>
              <a:t>Deuax</a:t>
            </a:r>
            <a:r>
              <a:rPr lang="en-US" sz="4000" dirty="0" smtClean="0"/>
              <a:t>, 1981)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458200" cy="6202680"/>
          </a:xfrm>
        </p:spPr>
        <p:txBody>
          <a:bodyPr/>
          <a:lstStyle/>
          <a:p>
            <a:r>
              <a:rPr lang="en-US" dirty="0" smtClean="0"/>
              <a:t>Calhoun &amp; </a:t>
            </a:r>
            <a:r>
              <a:rPr lang="en-US" dirty="0" err="1" smtClean="0"/>
              <a:t>Acocella</a:t>
            </a:r>
            <a:r>
              <a:rPr lang="en-US" dirty="0" smtClean="0"/>
              <a:t> (1990), </a:t>
            </a:r>
            <a:r>
              <a:rPr lang="en-US" dirty="0" err="1" smtClean="0"/>
              <a:t>Menegaskan</a:t>
            </a:r>
            <a:r>
              <a:rPr lang="en-US" dirty="0" smtClean="0"/>
              <a:t> </a:t>
            </a:r>
            <a:r>
              <a:rPr lang="en-US" dirty="0" err="1" smtClean="0"/>
              <a:t>bahwa</a:t>
            </a:r>
            <a:r>
              <a:rPr lang="en-US" dirty="0" smtClean="0"/>
              <a:t> </a:t>
            </a:r>
            <a:r>
              <a:rPr lang="en-US" dirty="0" err="1" smtClean="0"/>
              <a:t>keterbukaan</a:t>
            </a:r>
            <a:r>
              <a:rPr lang="en-US" dirty="0" smtClean="0"/>
              <a:t> </a:t>
            </a:r>
            <a:r>
              <a:rPr lang="en-US" dirty="0" err="1" smtClean="0"/>
              <a:t>dapat</a:t>
            </a:r>
            <a:r>
              <a:rPr lang="en-US" dirty="0" smtClean="0"/>
              <a:t> </a:t>
            </a:r>
            <a:r>
              <a:rPr lang="en-US" dirty="0" err="1" smtClean="0"/>
              <a:t>menumbuhkan</a:t>
            </a:r>
            <a:r>
              <a:rPr lang="en-US" dirty="0" smtClean="0"/>
              <a:t> </a:t>
            </a:r>
            <a:r>
              <a:rPr lang="en-US" dirty="0" err="1" smtClean="0"/>
              <a:t>kepercayaan</a:t>
            </a:r>
            <a:r>
              <a:rPr lang="en-US" dirty="0" smtClean="0"/>
              <a:t> </a:t>
            </a:r>
            <a:r>
              <a:rPr lang="en-US" dirty="0" err="1" smtClean="0"/>
              <a:t>dan</a:t>
            </a:r>
            <a:r>
              <a:rPr lang="en-US" dirty="0" smtClean="0"/>
              <a:t> </a:t>
            </a:r>
            <a:r>
              <a:rPr lang="en-US" dirty="0" err="1" smtClean="0"/>
              <a:t>keakraban</a:t>
            </a:r>
            <a:r>
              <a:rPr lang="en-US" dirty="0" smtClean="0"/>
              <a:t> </a:t>
            </a:r>
            <a:r>
              <a:rPr lang="en-US" dirty="0" err="1" smtClean="0"/>
              <a:t>serta</a:t>
            </a:r>
            <a:r>
              <a:rPr lang="en-US" dirty="0" smtClean="0"/>
              <a:t> </a:t>
            </a:r>
            <a:r>
              <a:rPr lang="en-US" dirty="0" err="1" smtClean="0"/>
              <a:t>meningkatkan</a:t>
            </a:r>
            <a:r>
              <a:rPr lang="en-US" dirty="0" smtClean="0"/>
              <a:t> </a:t>
            </a:r>
            <a:r>
              <a:rPr lang="en-US" dirty="0" err="1" smtClean="0"/>
              <a:t>keintiman</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686800" cy="6278880"/>
          </a:xfrm>
        </p:spPr>
        <p:txBody>
          <a:bodyPr>
            <a:normAutofit/>
          </a:bodyPr>
          <a:lstStyle/>
          <a:p>
            <a:r>
              <a:rPr lang="en-US" sz="3600" dirty="0" err="1" smtClean="0"/>
              <a:t>Keuntungan-Keuntungan</a:t>
            </a:r>
            <a:r>
              <a:rPr lang="en-US" sz="3600" dirty="0" smtClean="0"/>
              <a:t>  </a:t>
            </a:r>
            <a:r>
              <a:rPr lang="en-US" sz="3600" dirty="0" err="1" smtClean="0"/>
              <a:t>dari</a:t>
            </a:r>
            <a:r>
              <a:rPr lang="en-US" sz="3600" dirty="0" smtClean="0"/>
              <a:t> </a:t>
            </a:r>
            <a:r>
              <a:rPr lang="en-US" sz="3600" dirty="0" err="1" smtClean="0"/>
              <a:t>perilaku</a:t>
            </a:r>
            <a:r>
              <a:rPr lang="en-US" sz="3600" dirty="0" smtClean="0"/>
              <a:t> </a:t>
            </a:r>
            <a:r>
              <a:rPr lang="en-US" sz="3600" dirty="0" err="1" smtClean="0"/>
              <a:t>keterbukaan</a:t>
            </a:r>
            <a:r>
              <a:rPr lang="en-US" sz="3600" dirty="0" smtClean="0"/>
              <a:t> </a:t>
            </a:r>
            <a:r>
              <a:rPr lang="en-US" sz="3600" dirty="0" err="1" smtClean="0"/>
              <a:t>menurut</a:t>
            </a:r>
            <a:r>
              <a:rPr lang="en-US" sz="3600" dirty="0" smtClean="0"/>
              <a:t> Davis (Calhoun &amp; Acocella,1990)</a:t>
            </a:r>
            <a:br>
              <a:rPr lang="en-US" sz="3600" dirty="0" smtClean="0"/>
            </a:br>
            <a:r>
              <a:rPr lang="en-US" sz="3600" dirty="0" smtClean="0"/>
              <a:t>a. </a:t>
            </a:r>
            <a:r>
              <a:rPr lang="en-US" sz="3600" dirty="0" err="1" smtClean="0"/>
              <a:t>Bagi</a:t>
            </a:r>
            <a:r>
              <a:rPr lang="en-US" sz="3600" dirty="0" smtClean="0"/>
              <a:t> </a:t>
            </a:r>
            <a:r>
              <a:rPr lang="en-US" sz="3600" dirty="0" err="1" smtClean="0"/>
              <a:t>penerima</a:t>
            </a:r>
            <a:r>
              <a:rPr lang="en-US" sz="3600" dirty="0" smtClean="0"/>
              <a:t>, </a:t>
            </a:r>
            <a:r>
              <a:rPr lang="en-US" sz="3600" dirty="0" err="1" smtClean="0"/>
              <a:t>keterbukaan</a:t>
            </a:r>
            <a:r>
              <a:rPr lang="en-US" sz="3600" dirty="0" smtClean="0"/>
              <a:t> </a:t>
            </a:r>
            <a:r>
              <a:rPr lang="en-US" sz="3600" dirty="0" err="1" smtClean="0"/>
              <a:t>dapat</a:t>
            </a:r>
            <a:r>
              <a:rPr lang="en-US" sz="3600" dirty="0" smtClean="0"/>
              <a:t> </a:t>
            </a:r>
            <a:br>
              <a:rPr lang="en-US" sz="3600" dirty="0" smtClean="0"/>
            </a:br>
            <a:r>
              <a:rPr lang="en-US" sz="3600" dirty="0" smtClean="0"/>
              <a:t>    </a:t>
            </a:r>
            <a:r>
              <a:rPr lang="en-US" sz="3600" dirty="0" err="1" smtClean="0"/>
              <a:t>diartikan</a:t>
            </a:r>
            <a:r>
              <a:rPr lang="en-US" sz="3600" dirty="0" smtClean="0"/>
              <a:t> </a:t>
            </a:r>
            <a:r>
              <a:rPr lang="en-US" sz="3600" dirty="0" err="1" smtClean="0"/>
              <a:t>sebagai</a:t>
            </a:r>
            <a:r>
              <a:rPr lang="en-US" sz="3600" dirty="0" smtClean="0"/>
              <a:t> </a:t>
            </a:r>
            <a:r>
              <a:rPr lang="en-US" sz="3600" dirty="0" err="1" smtClean="0"/>
              <a:t>suatu</a:t>
            </a:r>
            <a:r>
              <a:rPr lang="en-US" sz="3600" dirty="0" smtClean="0"/>
              <a:t> </a:t>
            </a:r>
            <a:r>
              <a:rPr lang="en-US" sz="3600" dirty="0" err="1" smtClean="0"/>
              <a:t>pemberian</a:t>
            </a:r>
            <a:r>
              <a:rPr lang="en-US" sz="3600" dirty="0" smtClean="0"/>
              <a:t> </a:t>
            </a:r>
            <a:br>
              <a:rPr lang="en-US" sz="3600" dirty="0" smtClean="0"/>
            </a:br>
            <a:r>
              <a:rPr lang="en-US" sz="3600" dirty="0" smtClean="0"/>
              <a:t>    </a:t>
            </a:r>
            <a:r>
              <a:rPr lang="en-US" sz="3600" dirty="0" err="1" smtClean="0"/>
              <a:t>kepercayaan</a:t>
            </a:r>
            <a:r>
              <a:rPr lang="en-US" sz="3600" dirty="0" smtClean="0"/>
              <a:t> </a:t>
            </a:r>
            <a:r>
              <a:rPr lang="en-US" sz="3600" dirty="0" err="1" smtClean="0"/>
              <a:t>dan</a:t>
            </a:r>
            <a:r>
              <a:rPr lang="en-US" sz="3600" dirty="0" smtClean="0"/>
              <a:t> </a:t>
            </a:r>
            <a:r>
              <a:rPr lang="en-US" sz="3600" dirty="0" err="1" smtClean="0"/>
              <a:t>afeksi</a:t>
            </a:r>
            <a:r>
              <a:rPr lang="en-US" sz="3600" dirty="0" smtClean="0"/>
              <a:t>.</a:t>
            </a:r>
            <a:br>
              <a:rPr lang="en-US" sz="3600" dirty="0" smtClean="0"/>
            </a:br>
            <a:r>
              <a:rPr lang="en-US" sz="3600" dirty="0" smtClean="0"/>
              <a:t/>
            </a:r>
            <a:br>
              <a:rPr lang="en-US" sz="3600" dirty="0" smtClean="0"/>
            </a:br>
            <a:r>
              <a:rPr lang="en-US" sz="3600" dirty="0" smtClean="0"/>
              <a:t>b. </a:t>
            </a:r>
            <a:r>
              <a:rPr lang="en-US" sz="3600" dirty="0" err="1" smtClean="0"/>
              <a:t>Bagi</a:t>
            </a:r>
            <a:r>
              <a:rPr lang="en-US" sz="3600" dirty="0" smtClean="0"/>
              <a:t> </a:t>
            </a:r>
            <a:r>
              <a:rPr lang="en-US" sz="3600" dirty="0" err="1" smtClean="0"/>
              <a:t>pemberi</a:t>
            </a:r>
            <a:r>
              <a:rPr lang="en-US" sz="3600" dirty="0" smtClean="0"/>
              <a:t>, </a:t>
            </a:r>
            <a:r>
              <a:rPr lang="en-US" sz="3600" dirty="0" err="1" smtClean="0"/>
              <a:t>keterbukaan</a:t>
            </a:r>
            <a:r>
              <a:rPr lang="en-US" sz="3600" dirty="0" smtClean="0"/>
              <a:t> </a:t>
            </a:r>
            <a:r>
              <a:rPr lang="en-US" sz="3600" dirty="0" err="1" smtClean="0"/>
              <a:t>dapat</a:t>
            </a:r>
            <a:r>
              <a:rPr lang="en-US" sz="3600" dirty="0" smtClean="0"/>
              <a:t> </a:t>
            </a:r>
            <a:br>
              <a:rPr lang="en-US" sz="3600" dirty="0" smtClean="0"/>
            </a:br>
            <a:r>
              <a:rPr lang="en-US" sz="3600" dirty="0" smtClean="0"/>
              <a:t>    </a:t>
            </a:r>
            <a:r>
              <a:rPr lang="en-US" sz="3600" dirty="0" err="1" smtClean="0"/>
              <a:t>mengurangi</a:t>
            </a:r>
            <a:r>
              <a:rPr lang="en-US" sz="3600" dirty="0" smtClean="0"/>
              <a:t> </a:t>
            </a:r>
            <a:r>
              <a:rPr lang="en-US" sz="3600" dirty="0" err="1" smtClean="0"/>
              <a:t>atau</a:t>
            </a:r>
            <a:r>
              <a:rPr lang="en-US" sz="3600" dirty="0" smtClean="0"/>
              <a:t> </a:t>
            </a:r>
            <a:r>
              <a:rPr lang="en-US" sz="3600" dirty="0" err="1" smtClean="0"/>
              <a:t>membebaskan</a:t>
            </a:r>
            <a:r>
              <a:rPr lang="en-US" sz="3600" dirty="0" smtClean="0"/>
              <a:t> rasa </a:t>
            </a:r>
            <a:br>
              <a:rPr lang="en-US" sz="3600" dirty="0" smtClean="0"/>
            </a:br>
            <a:r>
              <a:rPr lang="en-US" sz="3600" dirty="0" smtClean="0"/>
              <a:t>    </a:t>
            </a:r>
            <a:r>
              <a:rPr lang="en-US" sz="3600" dirty="0" err="1" smtClean="0"/>
              <a:t>kesepian</a:t>
            </a:r>
            <a:r>
              <a:rPr lang="en-US" sz="3600" dirty="0" smtClean="0"/>
              <a:t>, </a:t>
            </a:r>
            <a:r>
              <a:rPr lang="en-US" sz="3600" dirty="0" err="1" smtClean="0"/>
              <a:t>merasa</a:t>
            </a:r>
            <a:r>
              <a:rPr lang="en-US" sz="3600" dirty="0" smtClean="0"/>
              <a:t> </a:t>
            </a:r>
            <a:r>
              <a:rPr lang="en-US" sz="3600" dirty="0" err="1" smtClean="0"/>
              <a:t>dirinya</a:t>
            </a:r>
            <a:r>
              <a:rPr lang="en-US" sz="3600" dirty="0" smtClean="0"/>
              <a:t> </a:t>
            </a:r>
            <a:r>
              <a:rPr lang="en-US" sz="3600" dirty="0" err="1" smtClean="0"/>
              <a:t>diterima</a:t>
            </a:r>
            <a:r>
              <a:rPr lang="en-US" sz="3600" dirty="0" smtClean="0"/>
              <a:t> </a:t>
            </a:r>
            <a:r>
              <a:rPr lang="en-US" sz="3600" dirty="0" err="1" smtClean="0"/>
              <a:t>dan</a:t>
            </a:r>
            <a:r>
              <a:rPr lang="en-US" sz="3600" dirty="0" smtClean="0"/>
              <a:t> </a:t>
            </a:r>
            <a:br>
              <a:rPr lang="en-US" sz="3600" dirty="0" smtClean="0"/>
            </a:br>
            <a:r>
              <a:rPr lang="en-US" sz="3600" dirty="0" smtClean="0"/>
              <a:t>    </a:t>
            </a:r>
            <a:r>
              <a:rPr lang="en-US" sz="3600" dirty="0" err="1" smtClean="0"/>
              <a:t>menghilangkan</a:t>
            </a:r>
            <a:r>
              <a:rPr lang="en-US" sz="3600" dirty="0" smtClean="0"/>
              <a:t> rasa </a:t>
            </a:r>
            <a:r>
              <a:rPr lang="en-US" sz="3600" dirty="0" err="1" smtClean="0"/>
              <a:t>bersalah</a:t>
            </a:r>
            <a:r>
              <a:rPr lang="en-US" sz="3600" dirty="0" smtClean="0"/>
              <a:t> </a:t>
            </a:r>
            <a:r>
              <a:rPr lang="en-US" sz="3600" dirty="0" err="1" smtClean="0"/>
              <a:t>atau</a:t>
            </a:r>
            <a:r>
              <a:rPr lang="en-US" sz="3600" dirty="0" smtClean="0"/>
              <a:t> </a:t>
            </a:r>
            <a:r>
              <a:rPr lang="en-US" sz="3600" dirty="0" err="1" smtClean="0"/>
              <a:t>takut</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4800"/>
            <a:ext cx="8610600" cy="369332"/>
          </a:xfrm>
          <a:prstGeom prst="rect">
            <a:avLst/>
          </a:prstGeom>
          <a:noFill/>
        </p:spPr>
        <p:txBody>
          <a:bodyPr wrap="square" rtlCol="0">
            <a:spAutoFit/>
          </a:bodyPr>
          <a:lstStyle/>
          <a:p>
            <a:pPr>
              <a:buFont typeface="Arial" pitchFamily="34" charset="0"/>
              <a:buChar char="•"/>
            </a:pPr>
            <a:r>
              <a:rPr lang="en-US" dirty="0" smtClean="0"/>
              <a:t> </a:t>
            </a:r>
            <a:endParaRPr lang="en-US" dirty="0"/>
          </a:p>
        </p:txBody>
      </p:sp>
      <p:sp>
        <p:nvSpPr>
          <p:cNvPr id="4" name="Rectangle 3"/>
          <p:cNvSpPr/>
          <p:nvPr/>
        </p:nvSpPr>
        <p:spPr>
          <a:xfrm>
            <a:off x="381000" y="2514600"/>
            <a:ext cx="2133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Pengungkapan</a:t>
            </a:r>
            <a:r>
              <a:rPr lang="en-US" dirty="0" smtClean="0"/>
              <a:t> </a:t>
            </a:r>
            <a:r>
              <a:rPr lang="en-US" dirty="0" err="1" smtClean="0"/>
              <a:t>diri</a:t>
            </a:r>
            <a:r>
              <a:rPr lang="en-US" dirty="0" smtClean="0"/>
              <a:t> </a:t>
            </a:r>
            <a:r>
              <a:rPr lang="en-US" dirty="0" err="1" smtClean="0"/>
              <a:t>dapat</a:t>
            </a:r>
            <a:r>
              <a:rPr lang="en-US" dirty="0" smtClean="0"/>
              <a:t> </a:t>
            </a:r>
            <a:r>
              <a:rPr lang="en-US" dirty="0" err="1" smtClean="0"/>
              <a:t>bersifat</a:t>
            </a:r>
            <a:r>
              <a:rPr lang="en-US" dirty="0" smtClean="0"/>
              <a:t> </a:t>
            </a:r>
            <a:r>
              <a:rPr lang="en-US" dirty="0" err="1" smtClean="0"/>
              <a:t>deskriptif</a:t>
            </a:r>
            <a:r>
              <a:rPr lang="en-US" dirty="0" smtClean="0"/>
              <a:t> </a:t>
            </a:r>
            <a:r>
              <a:rPr lang="en-US" dirty="0" err="1" smtClean="0"/>
              <a:t>dan</a:t>
            </a:r>
            <a:r>
              <a:rPr lang="en-US" dirty="0" smtClean="0"/>
              <a:t> </a:t>
            </a:r>
            <a:r>
              <a:rPr lang="en-US" dirty="0" err="1" smtClean="0"/>
              <a:t>evaluatif</a:t>
            </a:r>
            <a:endParaRPr lang="en-US" dirty="0"/>
          </a:p>
        </p:txBody>
      </p:sp>
      <p:sp>
        <p:nvSpPr>
          <p:cNvPr id="5" name="TextBox 4"/>
          <p:cNvSpPr txBox="1"/>
          <p:nvPr/>
        </p:nvSpPr>
        <p:spPr>
          <a:xfrm>
            <a:off x="2971800" y="1524000"/>
            <a:ext cx="1676400" cy="369332"/>
          </a:xfrm>
          <a:prstGeom prst="rect">
            <a:avLst/>
          </a:prstGeom>
          <a:noFill/>
        </p:spPr>
        <p:txBody>
          <a:bodyPr wrap="square" rtlCol="0">
            <a:spAutoFit/>
          </a:bodyPr>
          <a:lstStyle/>
          <a:p>
            <a:r>
              <a:rPr lang="en-US" dirty="0" smtClean="0"/>
              <a:t>DESKRIPTIF</a:t>
            </a:r>
            <a:endParaRPr lang="en-US" dirty="0"/>
          </a:p>
        </p:txBody>
      </p:sp>
      <p:sp>
        <p:nvSpPr>
          <p:cNvPr id="6" name="TextBox 5"/>
          <p:cNvSpPr txBox="1"/>
          <p:nvPr/>
        </p:nvSpPr>
        <p:spPr>
          <a:xfrm>
            <a:off x="3124200" y="4343400"/>
            <a:ext cx="1905000" cy="369332"/>
          </a:xfrm>
          <a:prstGeom prst="rect">
            <a:avLst/>
          </a:prstGeom>
          <a:noFill/>
        </p:spPr>
        <p:txBody>
          <a:bodyPr wrap="square" rtlCol="0">
            <a:spAutoFit/>
          </a:bodyPr>
          <a:lstStyle/>
          <a:p>
            <a:r>
              <a:rPr lang="en-US" dirty="0" smtClean="0"/>
              <a:t>EVALUATIF</a:t>
            </a:r>
            <a:endParaRPr lang="en-US" dirty="0"/>
          </a:p>
        </p:txBody>
      </p:sp>
      <p:sp>
        <p:nvSpPr>
          <p:cNvPr id="12" name="TextBox 11"/>
          <p:cNvSpPr txBox="1"/>
          <p:nvPr/>
        </p:nvSpPr>
        <p:spPr>
          <a:xfrm>
            <a:off x="4953000" y="1143000"/>
            <a:ext cx="3886200" cy="1200329"/>
          </a:xfrm>
          <a:prstGeom prst="rect">
            <a:avLst/>
          </a:prstGeom>
          <a:noFill/>
        </p:spPr>
        <p:txBody>
          <a:bodyPr wrap="square" rtlCol="0">
            <a:spAutoFit/>
          </a:bodyPr>
          <a:lstStyle/>
          <a:p>
            <a:r>
              <a:rPr lang="en-US" dirty="0" err="1" smtClean="0"/>
              <a:t>Berbagai</a:t>
            </a:r>
            <a:r>
              <a:rPr lang="en-US" dirty="0" smtClean="0"/>
              <a:t> </a:t>
            </a:r>
            <a:r>
              <a:rPr lang="en-US" dirty="0" err="1" smtClean="0"/>
              <a:t>fakta</a:t>
            </a:r>
            <a:r>
              <a:rPr lang="en-US" dirty="0" smtClean="0"/>
              <a:t> </a:t>
            </a:r>
            <a:r>
              <a:rPr lang="en-US" dirty="0" err="1" smtClean="0"/>
              <a:t>mengenai</a:t>
            </a:r>
            <a:r>
              <a:rPr lang="en-US" dirty="0" smtClean="0"/>
              <a:t> </a:t>
            </a:r>
            <a:r>
              <a:rPr lang="en-US" dirty="0" err="1" smtClean="0"/>
              <a:t>diri</a:t>
            </a:r>
            <a:r>
              <a:rPr lang="en-US" dirty="0" smtClean="0"/>
              <a:t> yang </a:t>
            </a:r>
            <a:r>
              <a:rPr lang="en-US" dirty="0" err="1" smtClean="0"/>
              <a:t>mungkin</a:t>
            </a:r>
            <a:r>
              <a:rPr lang="en-US" dirty="0" smtClean="0"/>
              <a:t> </a:t>
            </a:r>
            <a:r>
              <a:rPr lang="en-US" dirty="0" err="1" smtClean="0"/>
              <a:t>belum</a:t>
            </a:r>
            <a:r>
              <a:rPr lang="en-US" dirty="0" smtClean="0"/>
              <a:t> </a:t>
            </a:r>
            <a:r>
              <a:rPr lang="en-US" dirty="0" err="1" smtClean="0"/>
              <a:t>diketahui</a:t>
            </a:r>
            <a:r>
              <a:rPr lang="en-US" dirty="0" smtClean="0"/>
              <a:t> </a:t>
            </a:r>
            <a:r>
              <a:rPr lang="en-US" dirty="0" err="1" smtClean="0"/>
              <a:t>oleh</a:t>
            </a:r>
            <a:r>
              <a:rPr lang="en-US" dirty="0" smtClean="0"/>
              <a:t> </a:t>
            </a:r>
            <a:r>
              <a:rPr lang="en-US" dirty="0" err="1" smtClean="0"/>
              <a:t>orang</a:t>
            </a:r>
            <a:r>
              <a:rPr lang="en-US" dirty="0" smtClean="0"/>
              <a:t> lain </a:t>
            </a:r>
            <a:r>
              <a:rPr lang="en-US" dirty="0" err="1" smtClean="0"/>
              <a:t>seperti</a:t>
            </a:r>
            <a:r>
              <a:rPr lang="en-US" dirty="0" smtClean="0"/>
              <a:t>, </a:t>
            </a:r>
            <a:r>
              <a:rPr lang="en-US" dirty="0" err="1" smtClean="0"/>
              <a:t>pekerjaan</a:t>
            </a:r>
            <a:r>
              <a:rPr lang="en-US" dirty="0" smtClean="0"/>
              <a:t>, </a:t>
            </a:r>
            <a:r>
              <a:rPr lang="en-US" dirty="0" err="1" smtClean="0"/>
              <a:t>alamat</a:t>
            </a:r>
            <a:r>
              <a:rPr lang="en-US" dirty="0" smtClean="0"/>
              <a:t>, </a:t>
            </a:r>
            <a:r>
              <a:rPr lang="en-US" dirty="0" err="1" smtClean="0"/>
              <a:t>dan</a:t>
            </a:r>
            <a:r>
              <a:rPr lang="en-US" dirty="0" smtClean="0"/>
              <a:t> </a:t>
            </a:r>
            <a:r>
              <a:rPr lang="en-US" dirty="0" err="1" smtClean="0"/>
              <a:t>sebagainya</a:t>
            </a:r>
            <a:endParaRPr lang="en-US" dirty="0"/>
          </a:p>
        </p:txBody>
      </p:sp>
      <p:sp>
        <p:nvSpPr>
          <p:cNvPr id="13" name="TextBox 12"/>
          <p:cNvSpPr txBox="1"/>
          <p:nvPr/>
        </p:nvSpPr>
        <p:spPr>
          <a:xfrm>
            <a:off x="5105400" y="3962400"/>
            <a:ext cx="3733800" cy="923330"/>
          </a:xfrm>
          <a:prstGeom prst="rect">
            <a:avLst/>
          </a:prstGeom>
          <a:noFill/>
        </p:spPr>
        <p:txBody>
          <a:bodyPr wrap="square" rtlCol="0">
            <a:spAutoFit/>
          </a:bodyPr>
          <a:lstStyle/>
          <a:p>
            <a:r>
              <a:rPr lang="en-US" dirty="0" err="1" smtClean="0"/>
              <a:t>Pengungkapan</a:t>
            </a:r>
            <a:r>
              <a:rPr lang="en-US" dirty="0" smtClean="0"/>
              <a:t> </a:t>
            </a:r>
            <a:r>
              <a:rPr lang="en-US" dirty="0" err="1" smtClean="0"/>
              <a:t>tetang</a:t>
            </a:r>
            <a:r>
              <a:rPr lang="en-US" dirty="0" smtClean="0"/>
              <a:t> </a:t>
            </a:r>
            <a:r>
              <a:rPr lang="en-US" dirty="0" err="1" smtClean="0"/>
              <a:t>perasaan</a:t>
            </a:r>
            <a:r>
              <a:rPr lang="en-US" dirty="0" smtClean="0"/>
              <a:t>, </a:t>
            </a:r>
            <a:r>
              <a:rPr lang="en-US" dirty="0" err="1" smtClean="0"/>
              <a:t>pendapat</a:t>
            </a:r>
            <a:r>
              <a:rPr lang="en-US" dirty="0" smtClean="0"/>
              <a:t> </a:t>
            </a:r>
            <a:r>
              <a:rPr lang="en-US" dirty="0" err="1" smtClean="0"/>
              <a:t>tentang</a:t>
            </a:r>
            <a:r>
              <a:rPr lang="en-US" dirty="0" smtClean="0"/>
              <a:t> </a:t>
            </a:r>
            <a:r>
              <a:rPr lang="en-US" dirty="0" err="1" smtClean="0"/>
              <a:t>sesuatu</a:t>
            </a:r>
            <a:r>
              <a:rPr lang="en-US" dirty="0" smtClean="0"/>
              <a:t> </a:t>
            </a:r>
            <a:r>
              <a:rPr lang="en-US" dirty="0" err="1" smtClean="0"/>
              <a:t>gejala</a:t>
            </a:r>
            <a:r>
              <a:rPr lang="en-US" dirty="0" smtClean="0"/>
              <a:t> </a:t>
            </a:r>
            <a:r>
              <a:rPr lang="en-US" dirty="0" err="1" smtClean="0"/>
              <a:t>sosial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6740307"/>
          </a:xfrm>
          <a:prstGeom prst="rect">
            <a:avLst/>
          </a:prstGeom>
          <a:noFill/>
        </p:spPr>
        <p:txBody>
          <a:bodyPr wrap="square" rtlCol="0">
            <a:spAutoFit/>
          </a:bodyPr>
          <a:lstStyle/>
          <a:p>
            <a:r>
              <a:rPr lang="en-US" sz="2400" dirty="0" err="1" smtClean="0"/>
              <a:t>Kemampuan</a:t>
            </a:r>
            <a:r>
              <a:rPr lang="en-US" sz="2400" dirty="0" smtClean="0"/>
              <a:t> </a:t>
            </a:r>
            <a:r>
              <a:rPr lang="en-US" sz="2400" dirty="0" err="1" smtClean="0"/>
              <a:t>membuka</a:t>
            </a:r>
            <a:r>
              <a:rPr lang="en-US" sz="2400" dirty="0" smtClean="0"/>
              <a:t> </a:t>
            </a:r>
            <a:r>
              <a:rPr lang="en-US" sz="2400" dirty="0" err="1" smtClean="0"/>
              <a:t>diri</a:t>
            </a:r>
            <a:r>
              <a:rPr lang="en-US" sz="2400" dirty="0" smtClean="0"/>
              <a:t> </a:t>
            </a:r>
            <a:r>
              <a:rPr lang="en-US" sz="2400" dirty="0" err="1" smtClean="0"/>
              <a:t>dalam</a:t>
            </a:r>
            <a:r>
              <a:rPr lang="en-US" sz="2400" dirty="0" smtClean="0"/>
              <a:t> </a:t>
            </a:r>
            <a:r>
              <a:rPr lang="en-US" sz="2400" dirty="0" err="1" smtClean="0"/>
              <a:t>kaitannya</a:t>
            </a:r>
            <a:r>
              <a:rPr lang="en-US" sz="2400" dirty="0" smtClean="0"/>
              <a:t> </a:t>
            </a:r>
            <a:r>
              <a:rPr lang="en-US" sz="2400" dirty="0" err="1" smtClean="0"/>
              <a:t>dengan</a:t>
            </a:r>
            <a:r>
              <a:rPr lang="en-US" sz="2400" dirty="0" smtClean="0"/>
              <a:t> interpersonal  skill, yang </a:t>
            </a:r>
            <a:r>
              <a:rPr lang="en-US" sz="2400" dirty="0" err="1" smtClean="0"/>
              <a:t>dikemukakan</a:t>
            </a:r>
            <a:r>
              <a:rPr lang="en-US" sz="2400" dirty="0" smtClean="0"/>
              <a:t> </a:t>
            </a:r>
            <a:r>
              <a:rPr lang="en-US" sz="2400" dirty="0" err="1" smtClean="0"/>
              <a:t>oleh</a:t>
            </a:r>
            <a:r>
              <a:rPr lang="en-US" sz="2400" dirty="0" smtClean="0"/>
              <a:t> </a:t>
            </a:r>
            <a:r>
              <a:rPr lang="en-US" sz="2400" dirty="0" err="1" smtClean="0"/>
              <a:t>Buhrmester</a:t>
            </a:r>
            <a:r>
              <a:rPr lang="en-US" sz="2400" dirty="0" smtClean="0"/>
              <a:t>, </a:t>
            </a:r>
            <a:r>
              <a:rPr lang="en-US" sz="2400" dirty="0" err="1" smtClean="0"/>
              <a:t>dkk</a:t>
            </a:r>
            <a:r>
              <a:rPr lang="en-US" sz="2400" dirty="0" smtClean="0"/>
              <a:t> (1988), </a:t>
            </a:r>
            <a:r>
              <a:rPr lang="en-US" sz="2400" dirty="0" err="1" smtClean="0"/>
              <a:t>antara</a:t>
            </a:r>
            <a:r>
              <a:rPr lang="en-US" sz="2400" dirty="0" smtClean="0"/>
              <a:t> lain </a:t>
            </a:r>
            <a:r>
              <a:rPr lang="en-US" sz="2400" dirty="0" err="1" smtClean="0"/>
              <a:t>adalah</a:t>
            </a:r>
            <a:r>
              <a:rPr lang="en-US" sz="2400" dirty="0" smtClean="0"/>
              <a:t> :</a:t>
            </a:r>
          </a:p>
          <a:p>
            <a:endParaRPr lang="en-US" sz="2400" dirty="0" smtClean="0"/>
          </a:p>
          <a:p>
            <a:pPr marL="342900" indent="-342900">
              <a:buFont typeface="+mj-lt"/>
              <a:buAutoNum type="alphaLcPeriod"/>
            </a:pPr>
            <a:r>
              <a:rPr lang="en-US" sz="2400" dirty="0" err="1" smtClean="0"/>
              <a:t>Mengemukakan</a:t>
            </a:r>
            <a:r>
              <a:rPr lang="en-US" sz="2400" dirty="0" smtClean="0"/>
              <a:t> </a:t>
            </a:r>
            <a:r>
              <a:rPr lang="en-US" sz="2400" dirty="0" err="1" smtClean="0"/>
              <a:t>hal-hal</a:t>
            </a:r>
            <a:r>
              <a:rPr lang="en-US" sz="2400" dirty="0" smtClean="0"/>
              <a:t> yang </a:t>
            </a:r>
            <a:r>
              <a:rPr lang="en-US" sz="2400" dirty="0" err="1" smtClean="0"/>
              <a:t>bersifat</a:t>
            </a:r>
            <a:r>
              <a:rPr lang="en-US" sz="2400" dirty="0" smtClean="0"/>
              <a:t> </a:t>
            </a:r>
            <a:r>
              <a:rPr lang="en-US" sz="2400" dirty="0" err="1" smtClean="0"/>
              <a:t>pribadi</a:t>
            </a:r>
            <a:r>
              <a:rPr lang="en-US" sz="2400" dirty="0" smtClean="0"/>
              <a:t> </a:t>
            </a:r>
            <a:r>
              <a:rPr lang="en-US" sz="2400" dirty="0" err="1" smtClean="0"/>
              <a:t>ketika</a:t>
            </a:r>
            <a:r>
              <a:rPr lang="en-US" sz="2400" dirty="0" smtClean="0"/>
              <a:t> </a:t>
            </a:r>
            <a:r>
              <a:rPr lang="en-US" sz="2400" dirty="0" err="1" smtClean="0"/>
              <a:t>berbincang-bincang</a:t>
            </a:r>
            <a:r>
              <a:rPr lang="en-US" sz="2400" dirty="0" smtClean="0"/>
              <a:t> </a:t>
            </a:r>
            <a:r>
              <a:rPr lang="en-US" sz="2400" dirty="0" err="1" smtClean="0"/>
              <a:t>dengan</a:t>
            </a:r>
            <a:r>
              <a:rPr lang="en-US" sz="2400" dirty="0" smtClean="0"/>
              <a:t> </a:t>
            </a:r>
            <a:r>
              <a:rPr lang="en-US" sz="2400" dirty="0" err="1" smtClean="0"/>
              <a:t>orang</a:t>
            </a:r>
            <a:r>
              <a:rPr lang="en-US" sz="2400" dirty="0" smtClean="0"/>
              <a:t>  yang </a:t>
            </a:r>
            <a:r>
              <a:rPr lang="en-US" sz="2400" dirty="0" err="1" smtClean="0"/>
              <a:t>baru</a:t>
            </a:r>
            <a:r>
              <a:rPr lang="en-US" sz="2400" dirty="0" smtClean="0"/>
              <a:t> </a:t>
            </a:r>
            <a:r>
              <a:rPr lang="en-US" sz="2400" dirty="0" err="1" smtClean="0"/>
              <a:t>dikenal</a:t>
            </a:r>
            <a:endParaRPr lang="en-US" sz="2400" dirty="0" smtClean="0"/>
          </a:p>
          <a:p>
            <a:pPr marL="342900" indent="-342900">
              <a:buFont typeface="+mj-lt"/>
              <a:buAutoNum type="alphaLcPeriod"/>
            </a:pPr>
            <a:r>
              <a:rPr lang="en-US" sz="2400" dirty="0" err="1" smtClean="0"/>
              <a:t>Mempercayai</a:t>
            </a:r>
            <a:r>
              <a:rPr lang="en-US" sz="2400" dirty="0" smtClean="0"/>
              <a:t> </a:t>
            </a:r>
            <a:r>
              <a:rPr lang="en-US" sz="2400" dirty="0" err="1" smtClean="0"/>
              <a:t>seseorang</a:t>
            </a:r>
            <a:r>
              <a:rPr lang="en-US" sz="2400" dirty="0" smtClean="0"/>
              <a:t> </a:t>
            </a:r>
            <a:r>
              <a:rPr lang="en-US" sz="2400" dirty="0" err="1" smtClean="0"/>
              <a:t>kenalan</a:t>
            </a:r>
            <a:r>
              <a:rPr lang="en-US" sz="2400" dirty="0" smtClean="0"/>
              <a:t> </a:t>
            </a:r>
            <a:r>
              <a:rPr lang="en-US" sz="2400" dirty="0" err="1" smtClean="0"/>
              <a:t>baru</a:t>
            </a:r>
            <a:r>
              <a:rPr lang="en-US" sz="2400" dirty="0" smtClean="0"/>
              <a:t> </a:t>
            </a:r>
            <a:r>
              <a:rPr lang="en-US" sz="2400" dirty="0" err="1" smtClean="0"/>
              <a:t>dan</a:t>
            </a:r>
            <a:r>
              <a:rPr lang="en-US" sz="2400" dirty="0" smtClean="0"/>
              <a:t> </a:t>
            </a:r>
            <a:r>
              <a:rPr lang="en-US" sz="2400" dirty="0" err="1" smtClean="0"/>
              <a:t>membiarkannya</a:t>
            </a:r>
            <a:r>
              <a:rPr lang="en-US" sz="2400" dirty="0" smtClean="0"/>
              <a:t> </a:t>
            </a:r>
            <a:r>
              <a:rPr lang="en-US" sz="2400" dirty="0" err="1" smtClean="0"/>
              <a:t>mengetahui</a:t>
            </a:r>
            <a:r>
              <a:rPr lang="en-US" sz="2400" dirty="0" smtClean="0"/>
              <a:t> </a:t>
            </a:r>
            <a:r>
              <a:rPr lang="en-US" sz="2400" dirty="0" err="1" smtClean="0"/>
              <a:t>bagian</a:t>
            </a:r>
            <a:r>
              <a:rPr lang="en-US" sz="2400" dirty="0" smtClean="0"/>
              <a:t> </a:t>
            </a:r>
            <a:r>
              <a:rPr lang="en-US" sz="2400" dirty="0" err="1" smtClean="0"/>
              <a:t>dari</a:t>
            </a:r>
            <a:r>
              <a:rPr lang="en-US" sz="2400" dirty="0" smtClean="0"/>
              <a:t> </a:t>
            </a:r>
            <a:r>
              <a:rPr lang="en-US" sz="2400" dirty="0" err="1" smtClean="0"/>
              <a:t>diri</a:t>
            </a:r>
            <a:r>
              <a:rPr lang="en-US" sz="2400" dirty="0" smtClean="0"/>
              <a:t> </a:t>
            </a:r>
            <a:r>
              <a:rPr lang="en-US" sz="2400" dirty="0" err="1" smtClean="0"/>
              <a:t>kita</a:t>
            </a:r>
            <a:r>
              <a:rPr lang="en-US" sz="2400" dirty="0" smtClean="0"/>
              <a:t> yang </a:t>
            </a:r>
            <a:r>
              <a:rPr lang="en-US" sz="2400" dirty="0" err="1" smtClean="0"/>
              <a:t>lebih</a:t>
            </a:r>
            <a:r>
              <a:rPr lang="en-US" sz="2400" dirty="0" smtClean="0"/>
              <a:t> </a:t>
            </a:r>
            <a:r>
              <a:rPr lang="en-US" sz="2400" dirty="0" err="1" smtClean="0"/>
              <a:t>sensitif</a:t>
            </a:r>
            <a:endParaRPr lang="en-US" sz="2400" dirty="0" smtClean="0"/>
          </a:p>
          <a:p>
            <a:pPr marL="342900" indent="-342900">
              <a:buFont typeface="+mj-lt"/>
              <a:buAutoNum type="alphaLcPeriod"/>
            </a:pPr>
            <a:r>
              <a:rPr lang="en-US" sz="2400" dirty="0" err="1" smtClean="0"/>
              <a:t>Mengatakan</a:t>
            </a:r>
            <a:r>
              <a:rPr lang="en-US" sz="2400" dirty="0" smtClean="0"/>
              <a:t> </a:t>
            </a:r>
            <a:r>
              <a:rPr lang="en-US" sz="2400" dirty="0" err="1" smtClean="0"/>
              <a:t>pada</a:t>
            </a:r>
            <a:r>
              <a:rPr lang="en-US" sz="2400" dirty="0" smtClean="0"/>
              <a:t> </a:t>
            </a:r>
            <a:r>
              <a:rPr lang="en-US" sz="2400" dirty="0" err="1" smtClean="0"/>
              <a:t>sahabat</a:t>
            </a:r>
            <a:r>
              <a:rPr lang="en-US" sz="2400" dirty="0" smtClean="0"/>
              <a:t> </a:t>
            </a:r>
            <a:r>
              <a:rPr lang="en-US" sz="2400" dirty="0" err="1" smtClean="0"/>
              <a:t>kita</a:t>
            </a:r>
            <a:r>
              <a:rPr lang="en-US" sz="2400" dirty="0" smtClean="0"/>
              <a:t> </a:t>
            </a:r>
            <a:r>
              <a:rPr lang="en-US" sz="2400" dirty="0" err="1" smtClean="0"/>
              <a:t>hal-hal</a:t>
            </a:r>
            <a:r>
              <a:rPr lang="en-US" sz="2400" dirty="0" smtClean="0"/>
              <a:t> yang </a:t>
            </a:r>
            <a:r>
              <a:rPr lang="en-US" sz="2400" dirty="0" err="1" smtClean="0"/>
              <a:t>dapat</a:t>
            </a:r>
            <a:r>
              <a:rPr lang="en-US" sz="2400" dirty="0" smtClean="0"/>
              <a:t> </a:t>
            </a:r>
            <a:r>
              <a:rPr lang="en-US" sz="2400" dirty="0" err="1" smtClean="0"/>
              <a:t>membuat</a:t>
            </a:r>
            <a:r>
              <a:rPr lang="en-US" sz="2400" dirty="0" smtClean="0"/>
              <a:t> </a:t>
            </a:r>
            <a:r>
              <a:rPr lang="en-US" sz="2400" dirty="0" err="1" smtClean="0"/>
              <a:t>kita</a:t>
            </a:r>
            <a:r>
              <a:rPr lang="en-US" sz="2400" dirty="0" smtClean="0"/>
              <a:t> </a:t>
            </a:r>
            <a:r>
              <a:rPr lang="en-US" sz="2400" dirty="0" err="1" smtClean="0"/>
              <a:t>merasa</a:t>
            </a:r>
            <a:r>
              <a:rPr lang="en-US" sz="2400" dirty="0" smtClean="0"/>
              <a:t> </a:t>
            </a:r>
            <a:r>
              <a:rPr lang="en-US" sz="2400" dirty="0" err="1" smtClean="0"/>
              <a:t>malu</a:t>
            </a:r>
            <a:endParaRPr lang="en-US" sz="2400" dirty="0" smtClean="0"/>
          </a:p>
          <a:p>
            <a:pPr marL="342900" indent="-342900">
              <a:buFont typeface="+mj-lt"/>
              <a:buAutoNum type="alphaLcPeriod"/>
            </a:pPr>
            <a:r>
              <a:rPr lang="en-US" sz="2400" dirty="0" err="1" smtClean="0"/>
              <a:t>Memberikan</a:t>
            </a:r>
            <a:r>
              <a:rPr lang="en-US" sz="2400" dirty="0" smtClean="0"/>
              <a:t> </a:t>
            </a:r>
            <a:r>
              <a:rPr lang="en-US" sz="2400" dirty="0" err="1" smtClean="0"/>
              <a:t>kesempatan</a:t>
            </a:r>
            <a:r>
              <a:rPr lang="en-US" sz="2400" dirty="0" smtClean="0"/>
              <a:t> </a:t>
            </a:r>
            <a:r>
              <a:rPr lang="en-US" sz="2400" dirty="0" err="1" smtClean="0"/>
              <a:t>pada</a:t>
            </a:r>
            <a:r>
              <a:rPr lang="en-US" sz="2400" dirty="0" smtClean="0"/>
              <a:t> </a:t>
            </a:r>
            <a:r>
              <a:rPr lang="en-US" sz="2400" dirty="0" err="1" smtClean="0"/>
              <a:t>teman</a:t>
            </a:r>
            <a:r>
              <a:rPr lang="en-US" sz="2400" dirty="0" smtClean="0"/>
              <a:t> </a:t>
            </a:r>
            <a:r>
              <a:rPr lang="en-US" sz="2400" dirty="0" err="1" smtClean="0"/>
              <a:t>baru</a:t>
            </a:r>
            <a:r>
              <a:rPr lang="en-US" sz="2400" dirty="0" smtClean="0"/>
              <a:t> </a:t>
            </a:r>
            <a:r>
              <a:rPr lang="en-US" sz="2400" dirty="0" err="1" smtClean="0"/>
              <a:t>untuk</a:t>
            </a:r>
            <a:r>
              <a:rPr lang="en-US" sz="2400" dirty="0" smtClean="0"/>
              <a:t> </a:t>
            </a:r>
            <a:r>
              <a:rPr lang="en-US" sz="2400" dirty="0" err="1" smtClean="0"/>
              <a:t>mengenal</a:t>
            </a:r>
            <a:r>
              <a:rPr lang="en-US" sz="2400" dirty="0" smtClean="0"/>
              <a:t> </a:t>
            </a:r>
            <a:r>
              <a:rPr lang="en-US" sz="2400" dirty="0" err="1" smtClean="0"/>
              <a:t>diri</a:t>
            </a:r>
            <a:r>
              <a:rPr lang="en-US" sz="2400" dirty="0" smtClean="0"/>
              <a:t> </a:t>
            </a:r>
            <a:r>
              <a:rPr lang="en-US" sz="2400" dirty="0" err="1" smtClean="0"/>
              <a:t>kita</a:t>
            </a:r>
            <a:r>
              <a:rPr lang="en-US" sz="2400" dirty="0" smtClean="0"/>
              <a:t> yang </a:t>
            </a:r>
            <a:r>
              <a:rPr lang="en-US" sz="2400" dirty="0" err="1" smtClean="0"/>
              <a:t>sebenarnya</a:t>
            </a:r>
            <a:endParaRPr lang="en-US" sz="2400" dirty="0" smtClean="0"/>
          </a:p>
          <a:p>
            <a:pPr marL="342900" indent="-342900">
              <a:buFont typeface="+mj-lt"/>
              <a:buAutoNum type="alphaLcPeriod"/>
            </a:pPr>
            <a:r>
              <a:rPr lang="en-US" sz="2400" dirty="0" err="1" smtClean="0"/>
              <a:t>Melepaskan</a:t>
            </a:r>
            <a:r>
              <a:rPr lang="en-US" sz="2400" dirty="0" smtClean="0"/>
              <a:t> </a:t>
            </a:r>
            <a:r>
              <a:rPr lang="en-US" sz="2400" dirty="0" err="1" smtClean="0"/>
              <a:t>pertahankan</a:t>
            </a:r>
            <a:r>
              <a:rPr lang="en-US" sz="2400" dirty="0" smtClean="0"/>
              <a:t> </a:t>
            </a:r>
            <a:r>
              <a:rPr lang="en-US" sz="2400" dirty="0" err="1" smtClean="0"/>
              <a:t>diri</a:t>
            </a:r>
            <a:r>
              <a:rPr lang="en-US" sz="2400" dirty="0" smtClean="0"/>
              <a:t> </a:t>
            </a:r>
            <a:r>
              <a:rPr lang="en-US" sz="2400" dirty="0" err="1" smtClean="0"/>
              <a:t>kita</a:t>
            </a:r>
            <a:r>
              <a:rPr lang="en-US" sz="2400" dirty="0" smtClean="0"/>
              <a:t> </a:t>
            </a:r>
            <a:r>
              <a:rPr lang="en-US" sz="2400" dirty="0" err="1" smtClean="0"/>
              <a:t>dan</a:t>
            </a:r>
            <a:r>
              <a:rPr lang="en-US" sz="2400" dirty="0" smtClean="0"/>
              <a:t> </a:t>
            </a:r>
            <a:r>
              <a:rPr lang="en-US" sz="2400" dirty="0" err="1" smtClean="0"/>
              <a:t>mempercayai</a:t>
            </a:r>
            <a:r>
              <a:rPr lang="en-US" sz="2400" dirty="0" smtClean="0"/>
              <a:t> </a:t>
            </a:r>
            <a:r>
              <a:rPr lang="en-US" sz="2400" dirty="0" err="1" smtClean="0"/>
              <a:t>seorang</a:t>
            </a:r>
            <a:r>
              <a:rPr lang="en-US" sz="2400" dirty="0" smtClean="0"/>
              <a:t> </a:t>
            </a:r>
            <a:r>
              <a:rPr lang="en-US" sz="2400" dirty="0" err="1" smtClean="0"/>
              <a:t>sahabat</a:t>
            </a:r>
            <a:endParaRPr lang="en-US" sz="2400" dirty="0" smtClean="0"/>
          </a:p>
          <a:p>
            <a:pPr marL="342900" indent="-342900">
              <a:buFont typeface="+mj-lt"/>
              <a:buAutoNum type="alphaLcPeriod"/>
            </a:pPr>
            <a:r>
              <a:rPr lang="en-US" sz="2400" dirty="0" err="1" smtClean="0"/>
              <a:t>Mengungkapkan</a:t>
            </a:r>
            <a:r>
              <a:rPr lang="en-US" sz="2400" dirty="0" smtClean="0"/>
              <a:t> </a:t>
            </a:r>
            <a:r>
              <a:rPr lang="en-US" sz="2400" dirty="0" err="1" smtClean="0"/>
              <a:t>secara</a:t>
            </a:r>
            <a:r>
              <a:rPr lang="en-US" sz="2400" dirty="0" smtClean="0"/>
              <a:t> </a:t>
            </a:r>
            <a:r>
              <a:rPr lang="en-US" sz="2400" dirty="0" err="1" smtClean="0"/>
              <a:t>terbuka</a:t>
            </a:r>
            <a:r>
              <a:rPr lang="en-US" sz="2400" dirty="0" smtClean="0"/>
              <a:t> </a:t>
            </a:r>
            <a:r>
              <a:rPr lang="en-US" sz="2400" dirty="0" err="1" smtClean="0"/>
              <a:t>kepada</a:t>
            </a:r>
            <a:r>
              <a:rPr lang="en-US" sz="2400" dirty="0" smtClean="0"/>
              <a:t> </a:t>
            </a:r>
            <a:r>
              <a:rPr lang="en-US" sz="2400" dirty="0" err="1" smtClean="0"/>
              <a:t>seorang</a:t>
            </a:r>
            <a:r>
              <a:rPr lang="en-US" sz="2400" dirty="0" smtClean="0"/>
              <a:t> </a:t>
            </a:r>
            <a:r>
              <a:rPr lang="en-US" sz="2400" dirty="0" err="1" smtClean="0"/>
              <a:t>sahabat</a:t>
            </a:r>
            <a:r>
              <a:rPr lang="en-US" sz="2400" dirty="0" smtClean="0"/>
              <a:t> </a:t>
            </a:r>
            <a:r>
              <a:rPr lang="en-US" sz="2400" dirty="0" err="1" smtClean="0"/>
              <a:t>bahwa</a:t>
            </a:r>
            <a:r>
              <a:rPr lang="en-US" sz="2400" dirty="0" smtClean="0"/>
              <a:t> </a:t>
            </a:r>
            <a:r>
              <a:rPr lang="en-US" sz="2400" dirty="0" err="1" smtClean="0"/>
              <a:t>kita</a:t>
            </a:r>
            <a:r>
              <a:rPr lang="en-US" sz="2400" dirty="0" smtClean="0"/>
              <a:t> </a:t>
            </a:r>
            <a:r>
              <a:rPr lang="en-US" sz="2400" dirty="0" err="1" smtClean="0"/>
              <a:t>menghargai</a:t>
            </a:r>
            <a:r>
              <a:rPr lang="en-US" sz="2400" dirty="0" smtClean="0"/>
              <a:t> </a:t>
            </a:r>
            <a:r>
              <a:rPr lang="en-US" sz="2400" dirty="0" err="1" smtClean="0"/>
              <a:t>dan</a:t>
            </a:r>
            <a:r>
              <a:rPr lang="en-US" sz="2400" dirty="0" smtClean="0"/>
              <a:t> </a:t>
            </a:r>
            <a:r>
              <a:rPr lang="en-US" sz="2400" dirty="0" err="1" smtClean="0"/>
              <a:t>menyayanginya</a:t>
            </a:r>
            <a:endParaRPr lang="en-US" sz="2400" dirty="0" smtClean="0"/>
          </a:p>
          <a:p>
            <a:pPr marL="342900" indent="-342900"/>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229600" cy="4524315"/>
          </a:xfrm>
          <a:prstGeom prst="rect">
            <a:avLst/>
          </a:prstGeom>
          <a:noFill/>
        </p:spPr>
        <p:txBody>
          <a:bodyPr wrap="square" rtlCol="0">
            <a:spAutoFit/>
          </a:bodyPr>
          <a:lstStyle/>
          <a:p>
            <a:r>
              <a:rPr lang="en-US" sz="3600" dirty="0" err="1" smtClean="0"/>
              <a:t>Kemampuan</a:t>
            </a:r>
            <a:r>
              <a:rPr lang="en-US" sz="3600" dirty="0" smtClean="0"/>
              <a:t> </a:t>
            </a:r>
            <a:r>
              <a:rPr lang="en-US" sz="3600" dirty="0" err="1" smtClean="0"/>
              <a:t>untuk</a:t>
            </a:r>
            <a:r>
              <a:rPr lang="en-US" sz="3600" dirty="0" smtClean="0"/>
              <a:t> </a:t>
            </a:r>
            <a:r>
              <a:rPr lang="en-US" sz="3600" dirty="0" err="1" smtClean="0"/>
              <a:t>bersikap</a:t>
            </a:r>
            <a:r>
              <a:rPr lang="en-US" sz="3600" dirty="0" smtClean="0"/>
              <a:t> </a:t>
            </a:r>
            <a:r>
              <a:rPr lang="en-US" sz="3600" dirty="0" err="1" smtClean="0"/>
              <a:t>terbuka</a:t>
            </a:r>
            <a:r>
              <a:rPr lang="en-US" sz="3600" dirty="0" smtClean="0"/>
              <a:t> </a:t>
            </a:r>
            <a:r>
              <a:rPr lang="en-US" sz="3600" dirty="0" err="1" smtClean="0"/>
              <a:t>adalah</a:t>
            </a:r>
            <a:r>
              <a:rPr lang="en-US" sz="3600" dirty="0" smtClean="0"/>
              <a:t> </a:t>
            </a:r>
            <a:r>
              <a:rPr lang="en-US" sz="3600" dirty="0" err="1" smtClean="0"/>
              <a:t>kemampuan</a:t>
            </a:r>
            <a:r>
              <a:rPr lang="en-US" sz="3600" dirty="0" smtClean="0"/>
              <a:t> </a:t>
            </a:r>
            <a:r>
              <a:rPr lang="en-US" sz="3600" dirty="0" err="1" smtClean="0"/>
              <a:t>untuk</a:t>
            </a:r>
            <a:r>
              <a:rPr lang="en-US" sz="3600" dirty="0" smtClean="0"/>
              <a:t> </a:t>
            </a:r>
            <a:r>
              <a:rPr lang="en-US" sz="3600" dirty="0" err="1" smtClean="0"/>
              <a:t>membuka</a:t>
            </a:r>
            <a:r>
              <a:rPr lang="en-US" sz="3600" dirty="0" smtClean="0"/>
              <a:t> </a:t>
            </a:r>
            <a:r>
              <a:rPr lang="en-US" sz="3600" dirty="0" err="1" smtClean="0"/>
              <a:t>diri</a:t>
            </a:r>
            <a:r>
              <a:rPr lang="en-US" sz="3600" dirty="0" smtClean="0"/>
              <a:t>, </a:t>
            </a:r>
            <a:r>
              <a:rPr lang="en-US" sz="3600" dirty="0" err="1" smtClean="0"/>
              <a:t>menyampaikan</a:t>
            </a:r>
            <a:r>
              <a:rPr lang="en-US" sz="3600" dirty="0" smtClean="0"/>
              <a:t> </a:t>
            </a:r>
            <a:r>
              <a:rPr lang="en-US" sz="3600" dirty="0" err="1" smtClean="0"/>
              <a:t>informasi</a:t>
            </a:r>
            <a:r>
              <a:rPr lang="en-US" sz="3600" dirty="0" smtClean="0"/>
              <a:t> yang </a:t>
            </a:r>
            <a:r>
              <a:rPr lang="en-US" sz="3600" dirty="0" err="1" smtClean="0"/>
              <a:t>bersifat</a:t>
            </a:r>
            <a:r>
              <a:rPr lang="en-US" sz="3600" dirty="0" smtClean="0"/>
              <a:t> </a:t>
            </a:r>
            <a:r>
              <a:rPr lang="en-US" sz="3600" dirty="0" err="1" smtClean="0"/>
              <a:t>pribadi</a:t>
            </a:r>
            <a:r>
              <a:rPr lang="en-US" sz="3600" dirty="0" smtClean="0"/>
              <a:t> </a:t>
            </a:r>
            <a:r>
              <a:rPr lang="en-US" sz="3600" dirty="0" err="1" smtClean="0"/>
              <a:t>mengenai</a:t>
            </a:r>
            <a:r>
              <a:rPr lang="en-US" sz="3600" dirty="0" smtClean="0"/>
              <a:t> </a:t>
            </a:r>
            <a:r>
              <a:rPr lang="en-US" sz="3600" dirty="0" err="1" smtClean="0"/>
              <a:t>diri</a:t>
            </a:r>
            <a:r>
              <a:rPr lang="en-US" sz="3600" dirty="0" smtClean="0"/>
              <a:t> </a:t>
            </a:r>
            <a:r>
              <a:rPr lang="en-US" sz="3600" dirty="0" err="1" smtClean="0"/>
              <a:t>dan</a:t>
            </a:r>
            <a:r>
              <a:rPr lang="en-US" sz="3600" dirty="0" smtClean="0"/>
              <a:t> </a:t>
            </a:r>
            <a:r>
              <a:rPr lang="en-US" sz="3600" dirty="0" err="1" smtClean="0"/>
              <a:t>memberikan</a:t>
            </a:r>
            <a:r>
              <a:rPr lang="en-US" sz="3600" dirty="0" smtClean="0"/>
              <a:t> </a:t>
            </a:r>
            <a:r>
              <a:rPr lang="en-US" sz="3600" dirty="0" err="1" smtClean="0"/>
              <a:t>perhatian</a:t>
            </a:r>
            <a:r>
              <a:rPr lang="en-US" sz="3600" dirty="0" smtClean="0"/>
              <a:t> </a:t>
            </a:r>
            <a:r>
              <a:rPr lang="en-US" sz="3600" dirty="0" err="1" smtClean="0"/>
              <a:t>kepada</a:t>
            </a:r>
            <a:r>
              <a:rPr lang="en-US" sz="3600" dirty="0" smtClean="0"/>
              <a:t> </a:t>
            </a:r>
            <a:r>
              <a:rPr lang="en-US" sz="3600" dirty="0" err="1" smtClean="0"/>
              <a:t>orang</a:t>
            </a:r>
            <a:r>
              <a:rPr lang="en-US" sz="3600" dirty="0" smtClean="0"/>
              <a:t> lain </a:t>
            </a:r>
            <a:r>
              <a:rPr lang="en-US" sz="3600" dirty="0" err="1" smtClean="0"/>
              <a:t>sebagai</a:t>
            </a:r>
            <a:r>
              <a:rPr lang="en-US" sz="3600" dirty="0" smtClean="0"/>
              <a:t> </a:t>
            </a:r>
            <a:r>
              <a:rPr lang="en-US" sz="3600" dirty="0" err="1" smtClean="0"/>
              <a:t>suatu</a:t>
            </a:r>
            <a:r>
              <a:rPr lang="en-US" sz="3600" dirty="0" smtClean="0"/>
              <a:t> </a:t>
            </a:r>
            <a:r>
              <a:rPr lang="en-US" sz="3600" dirty="0" err="1" smtClean="0"/>
              <a:t>bentuk</a:t>
            </a:r>
            <a:r>
              <a:rPr lang="en-US" sz="3600" dirty="0" smtClean="0"/>
              <a:t> </a:t>
            </a:r>
            <a:r>
              <a:rPr lang="en-US" sz="3600" dirty="0" err="1" smtClean="0"/>
              <a:t>penghargaan</a:t>
            </a:r>
            <a:r>
              <a:rPr lang="en-US" sz="3600" dirty="0" smtClean="0"/>
              <a:t> </a:t>
            </a:r>
            <a:r>
              <a:rPr lang="en-US" sz="3600" dirty="0" err="1" smtClean="0"/>
              <a:t>dan</a:t>
            </a:r>
            <a:r>
              <a:rPr lang="en-US" sz="3600" dirty="0" smtClean="0"/>
              <a:t> </a:t>
            </a:r>
            <a:r>
              <a:rPr lang="en-US" sz="3600" dirty="0" err="1" smtClean="0"/>
              <a:t>dilakukan</a:t>
            </a:r>
            <a:r>
              <a:rPr lang="en-US" sz="3600" dirty="0" smtClean="0"/>
              <a:t> </a:t>
            </a:r>
            <a:r>
              <a:rPr lang="en-US" sz="3600" dirty="0" err="1" smtClean="0"/>
              <a:t>dengan</a:t>
            </a:r>
            <a:r>
              <a:rPr lang="en-US" sz="3600" dirty="0" smtClean="0"/>
              <a:t> </a:t>
            </a:r>
            <a:r>
              <a:rPr lang="en-US" sz="3600" dirty="0" err="1" smtClean="0"/>
              <a:t>cara</a:t>
            </a:r>
            <a:r>
              <a:rPr lang="en-US" sz="3600" dirty="0" smtClean="0"/>
              <a:t> </a:t>
            </a:r>
            <a:r>
              <a:rPr lang="en-US" sz="3600" dirty="0" err="1" smtClean="0"/>
              <a:t>dan</a:t>
            </a:r>
            <a:r>
              <a:rPr lang="en-US" sz="3600" dirty="0" smtClean="0"/>
              <a:t> </a:t>
            </a:r>
            <a:r>
              <a:rPr lang="en-US" sz="3600" dirty="0" err="1" smtClean="0"/>
              <a:t>pada</a:t>
            </a:r>
            <a:r>
              <a:rPr lang="en-US" sz="3600" dirty="0" smtClean="0"/>
              <a:t> </a:t>
            </a:r>
            <a:r>
              <a:rPr lang="en-US" sz="3600" dirty="0" err="1" smtClean="0"/>
              <a:t>saat</a:t>
            </a:r>
            <a:r>
              <a:rPr lang="en-US" sz="3600" dirty="0" smtClean="0"/>
              <a:t> yang </a:t>
            </a:r>
            <a:r>
              <a:rPr lang="en-US" sz="3600" dirty="0" err="1" smtClean="0"/>
              <a:t>tepat</a:t>
            </a:r>
            <a:endParaRPr lang="en-US" sz="3600"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TotalTime>
  <Words>208</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Kemampuan untuk  bersikap terbuka</vt:lpstr>
      <vt:lpstr>Kemampuan membuka diri kepada orang lain (Self Disclosure),,  adalah kemampuan seseorang untuk mengungkapkan informasi yang bersifat pribadi mengenai dirinya sendiri dan memberikan perhatian kepada orang lain sebagai suatu bentuk penghargaan yang memperluas kesempatan untu terjadinya sharing. (Wrightsman &amp; Deuax, 1981)</vt:lpstr>
      <vt:lpstr>Calhoun &amp; Acocella (1990), Menegaskan bahwa keterbukaan dapat menumbuhkan kepercayaan dan keakraban serta meningkatkan keintiman.</vt:lpstr>
      <vt:lpstr>Keuntungan-Keuntungan  dari perilaku keterbukaan menurut Davis (Calhoun &amp; Acocella,1990) a. Bagi penerima, keterbukaan dapat      diartikan sebagai suatu pemberian      kepercayaan dan afeksi.  b. Bagi pemberi, keterbukaan dapat      mengurangi atau membebaskan rasa      kesepian, merasa dirinya diterima dan      menghilangkan rasa bersalah atau takut</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Kemampuan untuk  bersikap terbuka</dc:title>
  <dc:creator>sony</dc:creator>
  <cp:lastModifiedBy>sony</cp:lastModifiedBy>
  <cp:revision>4</cp:revision>
  <dcterms:created xsi:type="dcterms:W3CDTF">2013-12-03T05:09:28Z</dcterms:created>
  <dcterms:modified xsi:type="dcterms:W3CDTF">2013-12-17T01:18:07Z</dcterms:modified>
</cp:coreProperties>
</file>