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5"/>
  </p:notesMasterIdLst>
  <p:sldIdLst>
    <p:sldId id="256" r:id="rId2"/>
    <p:sldId id="308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333333"/>
    <a:srgbClr val="292929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65" d="100"/>
          <a:sy n="65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DE43307-F131-4321-8C2D-667C4E6BB1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143812F-6DA4-4B77-AED2-B538F47588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4205E425-DDAC-4C96-978B-ED434B1D49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723E8952-68E5-46C0-A4DF-E6F19C4C7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87612151-86FB-4F21-A62B-0AA0CEE270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BCC6FCB2-D92A-4AD3-88C4-F7B931124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07721BC-F958-4684-80B1-F5F9ECDA2D6D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A3D8-EA1B-48F2-8C57-CA627A2EFA3A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BFD1C23-2F54-4BF3-BC95-3C02D882AAE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632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FBAC-F162-487A-B34F-D5419FB65EBA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5744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087-7FA8-40F2-872D-B982D1C4907C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77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2ECF-E55F-4981-8AC0-D0D36CA1087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17759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5106-950D-4A0E-80C3-DE4D9CC492BE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4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3F68-D2DE-49BC-AD91-8CF8A9F169AB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52835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93A-733E-4CFA-86E6-5F2A26115E8B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F795D-E6E6-451B-974D-BCF2A5F645C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520282116"/>
      </p:ext>
    </p:extLst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DC46-BE70-4EC0-8BC5-F7F71C7D554D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33A2-6E2B-441E-A66A-C955095F9C26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4602877"/>
      </p:ext>
    </p:extLst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8BB9A7-94A6-47C3-BC5A-40AA62C25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CFC2A-8406-433D-B963-902E9DF2D133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9127A-79EE-4572-AF0E-01482B84F7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65665845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68B2-7947-413D-9133-84D8EDF3B7CB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941B-05D4-4883-9C47-A701FC000BC3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45678826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727C-5B75-4EB6-898A-A4A3E88CF8F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6BEF61B-A77B-4F5D-BA27-FEF2A6D815D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2871475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33A9-F1F9-4C85-AB19-C8A5497DEFEC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E21EEF5-EE35-44F3-8F98-DE75B2010C5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72043399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584E-B6A9-452D-B1DA-57469D816BE7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1E8ACD5-F6BE-49F1-A50E-1B3354E9392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7406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3979-1208-4217-BC1F-623D72623CE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3335-B4C2-4FB9-A723-425C6F2DE42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91619638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DB6-213A-4D86-941C-8A3CE2BA3B50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1CD8-30F8-4054-8A3F-19B60BB63754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05425753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252-13BF-4AAC-B8E3-9BF7A9244B49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F627-C677-44D2-B172-4498172BC585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66841921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4F1B-F640-450C-A890-07FB95567901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82F4D3-5C38-4E97-9FC8-EC3142CFA5DA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32382071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135089"/>
            <a:ext cx="9187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E0DF-A9FE-42B2-A71B-B276F16FB645}" type="datetime1">
              <a:rPr lang="id-ID" altLang="id-ID" smtClean="0"/>
              <a:t>28/12/2020</a:t>
            </a:fld>
            <a:endParaRPr lang="en-US" alt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560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id-ID"/>
              <a:t>Civil Engineering - Rekayasa Jalan 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632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85C866-6BCB-404C-B7E2-5237833068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id-ID" sz="3200" dirty="0"/>
              <a:t>RESUME / RINGKASAN</a:t>
            </a:r>
            <a:br>
              <a:rPr lang="en-US" altLang="id-ID" sz="3200" dirty="0"/>
            </a:br>
            <a:r>
              <a:rPr lang="en-US" altLang="id-ID" sz="3200" dirty="0"/>
              <a:t>SISTEM TRANSPORTASI NASIONAL</a:t>
            </a:r>
            <a:br>
              <a:rPr lang="en-US" altLang="id-ID" sz="3200" dirty="0"/>
            </a:br>
            <a:r>
              <a:rPr lang="en-US" altLang="id-ID" sz="3200" dirty="0"/>
              <a:t>(KM 49 TAHUN 2005)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CE53664-3463-4196-AC42-9642F06654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id-ID" dirty="0"/>
              <a:t>TEKNIK SIPIL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E9E4074-B01B-414A-8B46-66473E1DF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TUGAS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84E5D73-E811-46B7-BC54-F60E67E3F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CARI MATERI SISTEM TRANSPORTASI NASIONAL (KM 49 TAHUN 2005) </a:t>
            </a:r>
          </a:p>
          <a:p>
            <a:r>
              <a:rPr lang="en-ID" dirty="0"/>
              <a:t>BUAT RESUME / RINGKASAN DARI MATERI TERSEBUT</a:t>
            </a:r>
          </a:p>
          <a:p>
            <a:r>
              <a:rPr lang="en-ID" dirty="0"/>
              <a:t>RESUME MINIMAL 2 HALAMAN DAN KERTAS A4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C88A4-737B-4B68-9E3F-98DA30DE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E8C3-7BFE-4E3F-A5EE-60A96F7BACA1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9D15-6A81-42A4-BFC6-D65B465C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</p:spTree>
    <p:extLst>
      <p:ext uri="{BB962C8B-B14F-4D97-AF65-F5344CB8AC3E}">
        <p14:creationId xmlns:p14="http://schemas.microsoft.com/office/powerpoint/2010/main" val="2244916600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1F75FF4-B753-48FE-8B5E-D920D5C66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TERIMA KASIH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CD80613-2055-4C97-B360-919EEBDC1FE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2C1B-0047-4419-8C8B-946251DB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C54E-2524-4092-A530-0B461DCA6BE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4C391-C771-46C4-865E-FA98A64E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01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01" id="{05F70635-32BC-46FD-BED6-57A21E3432D8}" vid="{3CB44D61-6961-46E2-8156-0FD7B8CCCC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Theme01</Template>
  <TotalTime>3034</TotalTime>
  <Words>58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Theme01</vt:lpstr>
      <vt:lpstr>RESUME / RINGKASAN SISTEM TRANSPORTASI NASIONAL (KM 49 TAHUN 2005)</vt:lpstr>
      <vt:lpstr>TUGAS</vt:lpstr>
      <vt:lpstr>TERIMA KASIH</vt:lpstr>
    </vt:vector>
  </TitlesOfParts>
  <Company>Civil Engineering UMY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Prasarana Transportasi Pertemuan 5 Penambat Rel</dc:title>
  <dc:creator>Prof.Sri Atmaja</dc:creator>
  <cp:lastModifiedBy>Aswery</cp:lastModifiedBy>
  <cp:revision>52</cp:revision>
  <dcterms:created xsi:type="dcterms:W3CDTF">2004-03-05T04:44:43Z</dcterms:created>
  <dcterms:modified xsi:type="dcterms:W3CDTF">2020-12-28T01:48:41Z</dcterms:modified>
</cp:coreProperties>
</file>