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6E51F7-3819-4634-BC48-746C7CB0274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D9F2ED-3193-4C8E-93D1-96934A513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KEMAMPUAN  BERINISIATIF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267200"/>
            <a:ext cx="5114778" cy="1101248"/>
          </a:xfrm>
        </p:spPr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 </a:t>
            </a:r>
            <a:r>
              <a:rPr lang="en-US" dirty="0" err="1" smtClean="0"/>
              <a:t>Hurriyati</a:t>
            </a:r>
            <a:r>
              <a:rPr lang="en-US" dirty="0" smtClean="0"/>
              <a:t>, </a:t>
            </a:r>
            <a:r>
              <a:rPr lang="en-US" dirty="0" err="1" smtClean="0"/>
              <a:t>S.Psi.,M.Si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disuruh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diperintah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insiatif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tanggap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Smart &amp; Smart (1972),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inisiatif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Insiatif</a:t>
            </a:r>
            <a:r>
              <a:rPr lang="en-US" sz="2800" dirty="0" smtClean="0"/>
              <a:t>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penarian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memperkaya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mencocokkan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Dorongan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38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Seseorang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inisiatif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segala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minatnya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selalu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bersikap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kritis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dimilikinya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772400" cy="6477000"/>
          </a:xfrm>
        </p:spPr>
        <p:txBody>
          <a:bodyPr/>
          <a:lstStyle/>
          <a:p>
            <a:r>
              <a:rPr lang="en-US" dirty="0" err="1" smtClean="0"/>
              <a:t>Buhrmester</a:t>
            </a:r>
            <a:r>
              <a:rPr lang="en-US" dirty="0" smtClean="0"/>
              <a:t> (1988),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orla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terbina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CEPAT, TANGGAP DAN BERINISIATIF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CEPAT ,,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TANGGAP,,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r>
              <a:rPr lang="en-US" dirty="0" smtClean="0"/>
              <a:t>BERINISIATIF,,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antisipatif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siatuasi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260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KEMAMPUAN  BERINISIATIF</vt:lpstr>
      <vt:lpstr>INSIATIF</vt:lpstr>
      <vt:lpstr>Slide 3</vt:lpstr>
      <vt:lpstr>Slide 4</vt:lpstr>
      <vt:lpstr>CEPAT, TANGGAP DAN BERINISIATIF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KEMAMPUAN  BERINISIATIF</dc:title>
  <dc:creator>sony</dc:creator>
  <cp:lastModifiedBy>sony</cp:lastModifiedBy>
  <cp:revision>4</cp:revision>
  <dcterms:created xsi:type="dcterms:W3CDTF">2013-11-19T05:13:01Z</dcterms:created>
  <dcterms:modified xsi:type="dcterms:W3CDTF">2013-11-19T05:51:34Z</dcterms:modified>
</cp:coreProperties>
</file>