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7" r:id="rId1"/>
  </p:sldMasterIdLst>
  <p:notesMasterIdLst>
    <p:notesMasterId r:id="rId5"/>
  </p:notesMasterIdLst>
  <p:sldIdLst>
    <p:sldId id="256" r:id="rId2"/>
    <p:sldId id="308" r:id="rId3"/>
    <p:sldId id="28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  <a:srgbClr val="333333"/>
    <a:srgbClr val="292929"/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5" autoAdjust="0"/>
    <p:restoredTop sz="94660"/>
  </p:normalViewPr>
  <p:slideViewPr>
    <p:cSldViewPr>
      <p:cViewPr varScale="1">
        <p:scale>
          <a:sx n="65" d="100"/>
          <a:sy n="65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DDE43307-F131-4321-8C2D-667C4E6BB16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id-ID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3143812F-6DA4-4B77-AED2-B538F475885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id-ID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4205E425-DDAC-4C96-978B-ED434B1D49A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723E8952-68E5-46C0-A4DF-E6F19C4C74D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/>
              <a:t>Click to edit Master text styles</a:t>
            </a:r>
          </a:p>
          <a:p>
            <a:pPr lvl="1"/>
            <a:r>
              <a:rPr lang="en-US" altLang="id-ID"/>
              <a:t>Second level</a:t>
            </a:r>
          </a:p>
          <a:p>
            <a:pPr lvl="2"/>
            <a:r>
              <a:rPr lang="en-US" altLang="id-ID"/>
              <a:t>Third level</a:t>
            </a:r>
          </a:p>
          <a:p>
            <a:pPr lvl="3"/>
            <a:r>
              <a:rPr lang="en-US" altLang="id-ID"/>
              <a:t>Fourth level</a:t>
            </a:r>
          </a:p>
          <a:p>
            <a:pPr lvl="4"/>
            <a:r>
              <a:rPr lang="en-US" altLang="id-ID"/>
              <a:t>Fifth level</a:t>
            </a:r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87612151-86FB-4F21-A62B-0AA0CEE2704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id-ID"/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BCC6FCB2-D92A-4AD3-88C4-F7B931124A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C07721BC-F958-4684-80B1-F5F9ECDA2D6D}" type="slidenum">
              <a:rPr lang="en-US" altLang="id-ID"/>
              <a:pPr/>
              <a:t>‹#›</a:t>
            </a:fld>
            <a:endParaRPr lang="en-US" alt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A3D8-EA1B-48F2-8C57-CA627A2EFA3A}" type="datetime1">
              <a:rPr lang="id-ID" altLang="id-ID" smtClean="0"/>
              <a:t>28/12/2020</a:t>
            </a:fld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d-ID"/>
              <a:t>Civil Engineering - Rekayasa Jalan Rel</a:t>
            </a: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BFD1C23-2F54-4BF3-BC95-3C02D882AAEC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663240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FBAC-F162-487A-B34F-D5419FB65EBA}" type="datetime1">
              <a:rPr lang="id-ID" altLang="id-ID" smtClean="0"/>
              <a:t>28/12/2020</a:t>
            </a:fld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d-ID"/>
              <a:t>Civil Engineering - Rekayasa Jalan Rel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B9554AC-0455-40D1-A808-9513A31B9B31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157443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3087-7FA8-40F2-872D-B982D1C4907C}" type="datetime1">
              <a:rPr lang="id-ID" altLang="id-ID" smtClean="0"/>
              <a:t>28/12/2020</a:t>
            </a:fld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d-ID"/>
              <a:t>Civil Engineering - Rekayasa Jalan Rel</a:t>
            </a: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B9554AC-0455-40D1-A808-9513A31B9B31}" type="slidenum">
              <a:rPr lang="en-US" altLang="id-ID" smtClean="0"/>
              <a:pPr/>
              <a:t>‹#›</a:t>
            </a:fld>
            <a:endParaRPr lang="en-US" altLang="id-ID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8776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2ECF-E55F-4981-8AC0-D0D36CA10875}" type="datetime1">
              <a:rPr lang="id-ID" altLang="id-ID" smtClean="0"/>
              <a:t>28/12/2020</a:t>
            </a:fld>
            <a:endParaRPr lang="en-US" alt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d-ID"/>
              <a:t>Civil Engineering - Rekayasa Jalan Rel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B9554AC-0455-40D1-A808-9513A31B9B31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917759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E5106-950D-4A0E-80C3-DE4D9CC492BE}" type="datetime1">
              <a:rPr lang="id-ID" altLang="id-ID" smtClean="0"/>
              <a:t>28/12/2020</a:t>
            </a:fld>
            <a:endParaRPr lang="en-US" alt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d-ID"/>
              <a:t>Civil Engineering - Rekayasa Jalan Rel</a:t>
            </a: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B9554AC-0455-40D1-A808-9513A31B9B31}" type="slidenum">
              <a:rPr lang="en-US" altLang="id-ID" smtClean="0"/>
              <a:pPr/>
              <a:t>‹#›</a:t>
            </a:fld>
            <a:endParaRPr lang="en-US" altLang="id-ID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7747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C3F68-D2DE-49BC-AD91-8CF8A9F169AB}" type="datetime1">
              <a:rPr lang="id-ID" altLang="id-ID" smtClean="0"/>
              <a:t>28/12/2020</a:t>
            </a:fld>
            <a:endParaRPr lang="en-US" alt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d-ID"/>
              <a:t>Civil Engineering - Rekayasa Jalan Rel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B9554AC-0455-40D1-A808-9513A31B9B31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8528351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B393A-733E-4CFA-86E6-5F2A26115E8B}" type="datetime1">
              <a:rPr lang="id-ID" altLang="id-ID" smtClean="0"/>
              <a:t>28/12/2020</a:t>
            </a:fld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d-ID"/>
              <a:t>Civil Engineering - Rekayasa Jalan Rel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F795D-E6E6-451B-974D-BCF2A5F645CE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520282116"/>
      </p:ext>
    </p:extLst>
  </p:cSld>
  <p:clrMapOvr>
    <a:masterClrMapping/>
  </p:clrMapOvr>
  <p:transition>
    <p:check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1DC46-BE70-4EC0-8BC5-F7F71C7D554D}" type="datetime1">
              <a:rPr lang="id-ID" altLang="id-ID" smtClean="0"/>
              <a:t>28/12/2020</a:t>
            </a:fld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d-ID"/>
              <a:t>Civil Engineering - Rekayasa Jalan Rel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33A2-6E2B-441E-A66A-C955095F9C26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54602877"/>
      </p:ext>
    </p:extLst>
  </p:cSld>
  <p:clrMapOvr>
    <a:masterClrMapping/>
  </p:clrMapOvr>
  <p:transition>
    <p:check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8BB9A7-94A6-47C3-BC5A-40AA62C257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6CFC2A-8406-433D-B963-902E9DF2D133}" type="datetime1">
              <a:rPr lang="id-ID" altLang="id-ID" smtClean="0"/>
              <a:t>28/12/2020</a:t>
            </a:fld>
            <a:endParaRPr lang="en-US" altLang="id-ID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089127A-79EE-4572-AF0E-01482B84F7F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9554AC-0455-40D1-A808-9513A31B9B31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565665845"/>
      </p:ext>
    </p:extLst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68B2-7947-413D-9133-84D8EDF3B7CB}" type="datetime1">
              <a:rPr lang="id-ID" altLang="id-ID" smtClean="0"/>
              <a:t>28/12/2020</a:t>
            </a:fld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d-ID"/>
              <a:t>Civil Engineering - Rekayasa Jalan Rel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941B-05D4-4883-9C47-A701FC000BC3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345678826"/>
      </p:ext>
    </p:extLst>
  </p:cSld>
  <p:clrMapOvr>
    <a:masterClrMapping/>
  </p:clrMapOvr>
  <p:transition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727C-5B75-4EB6-898A-A4A3E88CF8F5}" type="datetime1">
              <a:rPr lang="id-ID" altLang="id-ID" smtClean="0"/>
              <a:t>28/12/2020</a:t>
            </a:fld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d-ID"/>
              <a:t>Civil Engineering - Rekayasa Jalan Rel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6BEF61B-A77B-4F5D-BA27-FEF2A6D815DE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172871475"/>
      </p:ext>
    </p:extLst>
  </p:cSld>
  <p:clrMapOvr>
    <a:masterClrMapping/>
  </p:clrMapOvr>
  <p:transition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33A9-F1F9-4C85-AB19-C8A5497DEFEC}" type="datetime1">
              <a:rPr lang="id-ID" altLang="id-ID" smtClean="0"/>
              <a:t>28/12/2020</a:t>
            </a:fld>
            <a:endParaRPr lang="en-US" alt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d-ID"/>
              <a:t>Civil Engineering - Rekayasa Jalan Rel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E21EEF5-EE35-44F3-8F98-DE75B2010C51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972043399"/>
      </p:ext>
    </p:extLst>
  </p:cSld>
  <p:clrMapOvr>
    <a:masterClrMapping/>
  </p:clrMapOvr>
  <p:transition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1584E-B6A9-452D-B1DA-57469D816BE7}" type="datetime1">
              <a:rPr lang="id-ID" altLang="id-ID" smtClean="0"/>
              <a:t>28/12/2020</a:t>
            </a:fld>
            <a:endParaRPr lang="en-US" alt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d-ID"/>
              <a:t>Civil Engineering - Rekayasa Jalan Rel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1E8ACD5-F6BE-49F1-A50E-1B3354E9392E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874064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3979-1208-4217-BC1F-623D72623CE5}" type="datetime1">
              <a:rPr lang="id-ID" altLang="id-ID" smtClean="0"/>
              <a:t>28/12/2020</a:t>
            </a:fld>
            <a:endParaRPr lang="en-US" alt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d-ID"/>
              <a:t>Civil Engineering - Rekayasa Jalan Rel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3335-B4C2-4FB9-A723-425C6F2DE421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091619638"/>
      </p:ext>
    </p:extLst>
  </p:cSld>
  <p:clrMapOvr>
    <a:masterClrMapping/>
  </p:clrMapOvr>
  <p:transition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CDB6-213A-4D86-941C-8A3CE2BA3B50}" type="datetime1">
              <a:rPr lang="id-ID" altLang="id-ID" smtClean="0"/>
              <a:t>28/12/2020</a:t>
            </a:fld>
            <a:endParaRPr lang="en-US" alt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d-ID"/>
              <a:t>Civil Engineering - Rekayasa Jalan Rel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1CD8-30F8-4054-8A3F-19B60BB63754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205425753"/>
      </p:ext>
    </p:extLst>
  </p:cSld>
  <p:clrMapOvr>
    <a:masterClrMapping/>
  </p:clrMapOvr>
  <p:transition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3252-13BF-4AAC-B8E3-9BF7A9244B49}" type="datetime1">
              <a:rPr lang="id-ID" altLang="id-ID" smtClean="0"/>
              <a:t>28/12/2020</a:t>
            </a:fld>
            <a:endParaRPr lang="en-US" alt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d-ID"/>
              <a:t>Civil Engineering - Rekayasa Jalan Rel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F627-C677-44D2-B172-4498172BC585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366841921"/>
      </p:ext>
    </p:extLst>
  </p:cSld>
  <p:clrMapOvr>
    <a:masterClrMapping/>
  </p:clrMapOvr>
  <p:transition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A4F1B-F640-450C-A890-07FB95567901}" type="datetime1">
              <a:rPr lang="id-ID" altLang="id-ID" smtClean="0"/>
              <a:t>28/12/2020</a:t>
            </a:fld>
            <a:endParaRPr lang="en-US" alt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d-ID"/>
              <a:t>Civil Engineering - Rekayasa Jalan Rel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D82F4D3-5C38-4E97-9FC8-EC3142CFA5DA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632382071"/>
      </p:ext>
    </p:extLst>
  </p:cSld>
  <p:clrMapOvr>
    <a:masterClrMapping/>
  </p:clrMapOvr>
  <p:transition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0" y="6135089"/>
            <a:ext cx="9187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EE0DF-A9FE-42B2-A71B-B276F16FB645}" type="datetime1">
              <a:rPr lang="id-ID" altLang="id-ID" smtClean="0"/>
              <a:t>28/12/2020</a:t>
            </a:fld>
            <a:endParaRPr lang="en-US" altLang="id-ID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5601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id-ID"/>
              <a:t>Civil Engineering - Rekayasa Jalan Rel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B9554AC-0455-40D1-A808-9513A31B9B31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563256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hf sldNum="0"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F85C866-6BCB-404C-B7E2-5237833068F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id-ID" sz="4000" dirty="0"/>
              <a:t>RESUME MATERI</a:t>
            </a:r>
            <a:br>
              <a:rPr lang="en-US" altLang="id-ID" sz="4000" dirty="0"/>
            </a:br>
            <a:r>
              <a:rPr lang="en-US" altLang="id-ID" sz="4000" dirty="0"/>
              <a:t>PERENCANAAN JALAN KERETA API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CE53664-3463-4196-AC42-9642F06654E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id-ID" dirty="0"/>
              <a:t>TEKNIK SIPIL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E9E4074-B01B-414A-8B46-66473E1DFE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dirty="0"/>
              <a:t>TUGAS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84E5D73-E811-46B7-BC54-F60E67E3F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CARI ARTIKEL TENTANG PERKEMBANGAN TEKNOLOGI JALAN REL YANG ADA DI NEGARA-NEGARA MAJU</a:t>
            </a:r>
          </a:p>
          <a:p>
            <a:r>
              <a:rPr lang="en-ID" dirty="0"/>
              <a:t>BUAT RESUME / RINGKASAN DARI ARTIKEL TERSEBUT DIHUBUNGKAN DENGAN PERKEMBANGAN DARI TEKNOLOGI JALAN REL YANG ADA DI INDONESIA</a:t>
            </a:r>
          </a:p>
          <a:p>
            <a:r>
              <a:rPr lang="en-ID" dirty="0"/>
              <a:t>RESUME MINIMAL 2 HALAMAN KERTAS A4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C88A4-737B-4B68-9E3F-98DA30DEB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7E8C3-7BFE-4E3F-A5EE-60A96F7BACA1}" type="datetime1">
              <a:rPr lang="id-ID" altLang="id-ID" smtClean="0"/>
              <a:t>28/12/2020</a:t>
            </a:fld>
            <a:endParaRPr lang="en-US" alt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D9D15-6A81-42A4-BFC6-D65B465CC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d-ID"/>
              <a:t>Civil Engineering - Rekayasa Jalan Rel</a:t>
            </a:r>
          </a:p>
        </p:txBody>
      </p:sp>
    </p:spTree>
    <p:extLst>
      <p:ext uri="{BB962C8B-B14F-4D97-AF65-F5344CB8AC3E}">
        <p14:creationId xmlns:p14="http://schemas.microsoft.com/office/powerpoint/2010/main" val="2244916600"/>
      </p:ext>
    </p:extLst>
  </p:cSld>
  <p:clrMapOvr>
    <a:masterClrMapping/>
  </p:clrMapOvr>
  <p:transition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11F75FF4-B753-48FE-8B5E-D920D5C664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dirty="0"/>
              <a:t>TERIMA KASIH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4CD80613-2055-4C97-B360-919EEBDC1FE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altLang="id-ID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C2C1B-0047-4419-8C8B-946251DBB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C54E-2524-4092-A530-0B461DCA6BE5}" type="datetime1">
              <a:rPr lang="id-ID" altLang="id-ID" smtClean="0"/>
              <a:t>28/12/2020</a:t>
            </a:fld>
            <a:endParaRPr lang="en-US" alt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44C391-C771-46C4-865E-FA98A64E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id-ID"/>
              <a:t>Civil Engineering - Rekayasa Jalan Rel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01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01" id="{05F70635-32BC-46FD-BED6-57A21E3432D8}" vid="{3CB44D61-6961-46E2-8156-0FD7B8CCCC1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Theme01</Template>
  <TotalTime>3033</TotalTime>
  <Words>62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Theme01</vt:lpstr>
      <vt:lpstr>RESUME MATERI PERENCANAAN JALAN KERETA API</vt:lpstr>
      <vt:lpstr>TUGAS</vt:lpstr>
      <vt:lpstr>TERIMA KASIH</vt:lpstr>
    </vt:vector>
  </TitlesOfParts>
  <Company>Civil Engineering UMY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Kuliah Prasarana Transportasi Pertemuan 5 Penambat Rel</dc:title>
  <dc:creator>Prof.Sri Atmaja</dc:creator>
  <cp:lastModifiedBy>Aswery</cp:lastModifiedBy>
  <cp:revision>51</cp:revision>
  <dcterms:created xsi:type="dcterms:W3CDTF">2004-03-05T04:44:43Z</dcterms:created>
  <dcterms:modified xsi:type="dcterms:W3CDTF">2020-12-27T18:30:19Z</dcterms:modified>
</cp:coreProperties>
</file>