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2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7200-6660-41DF-B77A-44426BF1AF3E}" type="datetimeFigureOut">
              <a:rPr lang="id-ID" smtClean="0"/>
              <a:pPr/>
              <a:t>05/02/2020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FE78-E9A4-4FA8-95AC-B3D8041F24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7200-6660-41DF-B77A-44426BF1AF3E}" type="datetimeFigureOut">
              <a:rPr lang="id-ID" smtClean="0"/>
              <a:pPr/>
              <a:t>05/02/2020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FE78-E9A4-4FA8-95AC-B3D8041F24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7200-6660-41DF-B77A-44426BF1AF3E}" type="datetimeFigureOut">
              <a:rPr lang="id-ID" smtClean="0"/>
              <a:pPr/>
              <a:t>05/02/2020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FE78-E9A4-4FA8-95AC-B3D8041F24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7200-6660-41DF-B77A-44426BF1AF3E}" type="datetimeFigureOut">
              <a:rPr lang="id-ID" smtClean="0"/>
              <a:pPr/>
              <a:t>05/02/2020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FE78-E9A4-4FA8-95AC-B3D8041F24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7200-6660-41DF-B77A-44426BF1AF3E}" type="datetimeFigureOut">
              <a:rPr lang="id-ID" smtClean="0"/>
              <a:pPr/>
              <a:t>05/02/2020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FE78-E9A4-4FA8-95AC-B3D8041F24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7200-6660-41DF-B77A-44426BF1AF3E}" type="datetimeFigureOut">
              <a:rPr lang="id-ID" smtClean="0"/>
              <a:pPr/>
              <a:t>05/02/2020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FE78-E9A4-4FA8-95AC-B3D8041F24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7200-6660-41DF-B77A-44426BF1AF3E}" type="datetimeFigureOut">
              <a:rPr lang="id-ID" smtClean="0"/>
              <a:pPr/>
              <a:t>05/02/2020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FE78-E9A4-4FA8-95AC-B3D8041F24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7200-6660-41DF-B77A-44426BF1AF3E}" type="datetimeFigureOut">
              <a:rPr lang="id-ID" smtClean="0"/>
              <a:pPr/>
              <a:t>05/02/2020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FE78-E9A4-4FA8-95AC-B3D8041F24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7200-6660-41DF-B77A-44426BF1AF3E}" type="datetimeFigureOut">
              <a:rPr lang="id-ID" smtClean="0"/>
              <a:pPr/>
              <a:t>05/02/2020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FE78-E9A4-4FA8-95AC-B3D8041F24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7200-6660-41DF-B77A-44426BF1AF3E}" type="datetimeFigureOut">
              <a:rPr lang="id-ID" smtClean="0"/>
              <a:pPr/>
              <a:t>05/02/2020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FE78-E9A4-4FA8-95AC-B3D8041F24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7200-6660-41DF-B77A-44426BF1AF3E}" type="datetimeFigureOut">
              <a:rPr lang="id-ID" smtClean="0"/>
              <a:pPr/>
              <a:t>05/02/2020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FE78-E9A4-4FA8-95AC-B3D8041F244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E7200-6660-41DF-B77A-44426BF1AF3E}" type="datetimeFigureOut">
              <a:rPr lang="id-ID" smtClean="0"/>
              <a:pPr/>
              <a:t>05/02/2020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3FE78-E9A4-4FA8-95AC-B3D8041F244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Rel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/>
              <a:t>Sejarah Transportasi Kereta </a:t>
            </a:r>
            <a:r>
              <a:rPr lang="id-ID" b="1" dirty="0" smtClean="0"/>
              <a:t>Api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r>
              <a:rPr lang="en-US" sz="2800" dirty="0"/>
              <a:t>B</a:t>
            </a:r>
            <a:r>
              <a:rPr lang="id-ID" sz="2800" dirty="0" err="1" smtClean="0"/>
              <a:t>ermula</a:t>
            </a:r>
            <a:r>
              <a:rPr lang="id-ID" sz="2800" dirty="0" smtClean="0"/>
              <a:t> </a:t>
            </a:r>
            <a:r>
              <a:rPr lang="id-ID" sz="2800" dirty="0"/>
              <a:t>di Inggris pada tahun 1630, yaitu dengan adanya pengangkutan batu </a:t>
            </a:r>
            <a:r>
              <a:rPr lang="id-ID" sz="2800" dirty="0" smtClean="0"/>
              <a:t>bara</a:t>
            </a:r>
            <a:r>
              <a:rPr lang="en-US" sz="2800" dirty="0" smtClean="0"/>
              <a:t>.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kereta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ditarik</a:t>
            </a:r>
            <a:r>
              <a:rPr lang="en-US" sz="2800" dirty="0" smtClean="0"/>
              <a:t> </a:t>
            </a:r>
            <a:r>
              <a:rPr lang="en-US" sz="2800" dirty="0" err="1" smtClean="0"/>
              <a:t>kuda</a:t>
            </a:r>
            <a:r>
              <a:rPr lang="en-US" sz="2800" dirty="0" smtClean="0"/>
              <a:t> </a:t>
            </a:r>
            <a:r>
              <a:rPr lang="en-US" sz="2800" dirty="0" err="1" smtClean="0"/>
              <a:t>beroda</a:t>
            </a:r>
            <a:r>
              <a:rPr lang="en-US" sz="2800" dirty="0" smtClean="0"/>
              <a:t> </a:t>
            </a:r>
            <a:r>
              <a:rPr lang="en-US" sz="2800" dirty="0" err="1" smtClean="0"/>
              <a:t>besi</a:t>
            </a:r>
            <a:r>
              <a:rPr lang="en-US" sz="2800" dirty="0" smtClean="0"/>
              <a:t>  </a:t>
            </a:r>
            <a:r>
              <a:rPr lang="en-US" sz="2800" dirty="0" err="1" smtClean="0"/>
              <a:t>berjalan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bantalan</a:t>
            </a:r>
            <a:r>
              <a:rPr lang="en-US" sz="2800" dirty="0" smtClean="0"/>
              <a:t> </a:t>
            </a:r>
            <a:r>
              <a:rPr lang="en-US" sz="2800" dirty="0" err="1" smtClean="0"/>
              <a:t>kayu</a:t>
            </a:r>
            <a:r>
              <a:rPr lang="id-ID" sz="2800" dirty="0"/>
              <a:t> </a:t>
            </a:r>
            <a:endParaRPr lang="en-US" sz="2800" dirty="0" smtClean="0"/>
          </a:p>
          <a:p>
            <a:r>
              <a:rPr lang="id-ID" sz="2800" dirty="0" smtClean="0"/>
              <a:t>Perkembangan berikutnya balok kayu diganti seluruhnya dengan besi.</a:t>
            </a:r>
            <a:endParaRPr lang="id-ID" sz="2800" dirty="0"/>
          </a:p>
          <a:p>
            <a:endParaRPr lang="id-ID" dirty="0"/>
          </a:p>
        </p:txBody>
      </p:sp>
      <p:pic>
        <p:nvPicPr>
          <p:cNvPr id="1026" name="Picture 2" descr="C:\Users\user\Downloads\Gambar Jalan Rel\Horse_Railway_in_Coal_Mi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4143380"/>
            <a:ext cx="4286280" cy="26469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Gambar Jalan Rel\Loko Uap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92605"/>
            <a:ext cx="1714480" cy="156539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Sejarah Transportasi Kereta Api</a:t>
            </a:r>
            <a:r>
              <a:rPr lang="en-US" b="1" dirty="0" smtClean="0"/>
              <a:t>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Autofit/>
          </a:bodyPr>
          <a:lstStyle/>
          <a:p>
            <a:r>
              <a:rPr lang="id-ID" sz="1600" dirty="0" smtClean="0"/>
              <a:t>Untuk menghindari melesetnya roda tersebut maka roda-roda diberi </a:t>
            </a:r>
            <a:r>
              <a:rPr lang="id-ID" sz="1600" dirty="0" err="1" smtClean="0"/>
              <a:t>flens</a:t>
            </a:r>
            <a:r>
              <a:rPr lang="id-ID" sz="1600" dirty="0" smtClean="0"/>
              <a:t> (</a:t>
            </a:r>
            <a:r>
              <a:rPr lang="id-ID" sz="1600" dirty="0" err="1" smtClean="0"/>
              <a:t>flange</a:t>
            </a:r>
            <a:r>
              <a:rPr lang="id-ID" sz="1600" dirty="0" smtClean="0"/>
              <a:t>), ini terjadi pada tahun 1789. Akibat dari penggunaan </a:t>
            </a:r>
            <a:r>
              <a:rPr lang="id-ID" sz="1600" dirty="0" err="1" smtClean="0"/>
              <a:t>flens</a:t>
            </a:r>
            <a:r>
              <a:rPr lang="id-ID" sz="1600" dirty="0" smtClean="0"/>
              <a:t> pada roda ini mengakibatkan kendaraannya tidak dapat digunakan di jalan raya biasa, sejak itulah terjadi perbedaan antara jalan raya dan jalan yang menggunakan batang besi atau jalan rel.</a:t>
            </a:r>
          </a:p>
          <a:p>
            <a:r>
              <a:rPr lang="id-ID" sz="1600" dirty="0" smtClean="0"/>
              <a:t>Pada awal abad </a:t>
            </a:r>
            <a:r>
              <a:rPr lang="id-ID" sz="1600" dirty="0" err="1" smtClean="0"/>
              <a:t>XIX</a:t>
            </a:r>
            <a:r>
              <a:rPr lang="id-ID" sz="1600" dirty="0" smtClean="0"/>
              <a:t> kereta di atas rel mulai ditarik oleh kendaraan yang dijalankan dengan mesin (lokomotif) uap.</a:t>
            </a:r>
            <a:endParaRPr lang="en-US" sz="1600" dirty="0" smtClean="0"/>
          </a:p>
          <a:p>
            <a:r>
              <a:rPr lang="id-ID" sz="1600" dirty="0" smtClean="0"/>
              <a:t>Lokomotif </a:t>
            </a:r>
            <a:r>
              <a:rPr lang="id-ID" sz="1600" dirty="0" err="1" smtClean="0"/>
              <a:t>diesel-listrik</a:t>
            </a:r>
            <a:r>
              <a:rPr lang="id-ID" sz="1600" dirty="0" smtClean="0"/>
              <a:t> mulai digunakan di New </a:t>
            </a:r>
            <a:r>
              <a:rPr lang="id-ID" sz="1600" dirty="0" err="1" smtClean="0"/>
              <a:t>Jersey</a:t>
            </a:r>
            <a:r>
              <a:rPr lang="id-ID" sz="1600" dirty="0" smtClean="0"/>
              <a:t> tahun 1925, kereta </a:t>
            </a:r>
            <a:r>
              <a:rPr lang="id-ID" sz="1600" dirty="0" err="1" smtClean="0"/>
              <a:t>diesel-listrik</a:t>
            </a:r>
            <a:r>
              <a:rPr lang="id-ID" sz="1600" dirty="0" smtClean="0"/>
              <a:t> untuk penumpang bentuk </a:t>
            </a:r>
            <a:r>
              <a:rPr lang="id-ID" sz="1600" dirty="0" err="1" smtClean="0"/>
              <a:t>streamline</a:t>
            </a:r>
            <a:r>
              <a:rPr lang="id-ID" sz="1600" dirty="0" smtClean="0"/>
              <a:t> mulai meluncur di Amerika tahun 1934.</a:t>
            </a:r>
          </a:p>
          <a:p>
            <a:r>
              <a:rPr lang="en-US" sz="1600" dirty="0" err="1" smtClean="0"/>
              <a:t>Perkembangan</a:t>
            </a:r>
            <a:r>
              <a:rPr lang="en-US" sz="1600" dirty="0" smtClean="0"/>
              <a:t> </a:t>
            </a:r>
            <a:r>
              <a:rPr lang="en-US" sz="1600" dirty="0" err="1" smtClean="0"/>
              <a:t>selanjutnya</a:t>
            </a:r>
            <a:r>
              <a:rPr lang="en-US" sz="1600" dirty="0" smtClean="0"/>
              <a:t> :</a:t>
            </a:r>
          </a:p>
          <a:p>
            <a:pPr lvl="1"/>
            <a:r>
              <a:rPr lang="id-ID" sz="1200" dirty="0" smtClean="0"/>
              <a:t>kereta api super cepat, </a:t>
            </a:r>
            <a:endParaRPr lang="en-US" sz="1200" dirty="0" smtClean="0"/>
          </a:p>
          <a:p>
            <a:pPr lvl="1"/>
            <a:r>
              <a:rPr lang="id-ID" sz="1200" dirty="0" smtClean="0"/>
              <a:t>kereta api </a:t>
            </a:r>
            <a:r>
              <a:rPr lang="id-ID" sz="1200" dirty="0" err="1" smtClean="0"/>
              <a:t>monorail</a:t>
            </a:r>
            <a:r>
              <a:rPr lang="id-ID" sz="1200" dirty="0" smtClean="0"/>
              <a:t> (dengan satu rel), </a:t>
            </a:r>
            <a:endParaRPr lang="en-US" sz="1200" dirty="0" smtClean="0"/>
          </a:p>
          <a:p>
            <a:pPr lvl="1"/>
            <a:r>
              <a:rPr lang="id-ID" sz="1200" dirty="0" smtClean="0"/>
              <a:t>kereta api </a:t>
            </a:r>
            <a:r>
              <a:rPr lang="id-ID" sz="1200" dirty="0" err="1" smtClean="0"/>
              <a:t>levitasi</a:t>
            </a:r>
            <a:r>
              <a:rPr lang="id-ID" sz="1200" dirty="0" smtClean="0"/>
              <a:t> magnetik (</a:t>
            </a:r>
            <a:r>
              <a:rPr lang="id-ID" sz="1200" dirty="0" err="1" smtClean="0"/>
              <a:t>maglev</a:t>
            </a:r>
            <a:r>
              <a:rPr lang="id-ID" sz="1200" dirty="0" smtClean="0"/>
              <a:t>), kereta api pengangkut berat. </a:t>
            </a:r>
            <a:endParaRPr lang="en-US" sz="1200" dirty="0" smtClean="0"/>
          </a:p>
          <a:p>
            <a:pPr lvl="1"/>
            <a:r>
              <a:rPr lang="id-ID" sz="1200" dirty="0" smtClean="0"/>
              <a:t>lokomotif </a:t>
            </a:r>
            <a:r>
              <a:rPr lang="id-ID" sz="1200" dirty="0" err="1" smtClean="0"/>
              <a:t>diesel</a:t>
            </a:r>
            <a:r>
              <a:rPr lang="id-ID" sz="1200" dirty="0" smtClean="0"/>
              <a:t>, </a:t>
            </a:r>
            <a:endParaRPr lang="en-US" sz="1200" dirty="0" smtClean="0"/>
          </a:p>
          <a:p>
            <a:pPr lvl="1"/>
            <a:r>
              <a:rPr lang="id-ID" sz="1200" dirty="0" err="1" smtClean="0"/>
              <a:t>diesel-listrik</a:t>
            </a:r>
            <a:r>
              <a:rPr lang="id-ID" sz="1200" dirty="0" smtClean="0"/>
              <a:t> dan </a:t>
            </a:r>
            <a:endParaRPr lang="en-US" sz="1200" dirty="0" smtClean="0"/>
          </a:p>
          <a:p>
            <a:pPr lvl="1"/>
            <a:r>
              <a:rPr lang="id-ID" sz="1200" dirty="0" smtClean="0"/>
              <a:t>penggerak listrik. </a:t>
            </a:r>
            <a:endParaRPr lang="en-US" sz="1200" dirty="0" smtClean="0"/>
          </a:p>
          <a:p>
            <a:pPr lvl="1"/>
            <a:r>
              <a:rPr lang="id-ID" sz="1200" dirty="0" smtClean="0"/>
              <a:t>Teknologi </a:t>
            </a:r>
            <a:r>
              <a:rPr lang="id-ID" sz="1200" dirty="0" err="1" smtClean="0"/>
              <a:t>persinyalan</a:t>
            </a:r>
            <a:r>
              <a:rPr lang="id-ID" sz="1200" dirty="0" smtClean="0"/>
              <a:t> mekanis tetapi juga sinyal elektris</a:t>
            </a:r>
          </a:p>
        </p:txBody>
      </p:sp>
      <p:pic>
        <p:nvPicPr>
          <p:cNvPr id="1027" name="Picture 3" descr="C:\Users\user\Downloads\Gambar Jalan Rel\Kereta Api Pertam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4600575"/>
            <a:ext cx="2857500" cy="2257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Sejarah</a:t>
            </a:r>
            <a:r>
              <a:rPr lang="en-US" b="1" dirty="0" smtClean="0"/>
              <a:t> </a:t>
            </a:r>
            <a:r>
              <a:rPr lang="en-US" b="1" dirty="0" err="1" smtClean="0"/>
              <a:t>Kereta</a:t>
            </a:r>
            <a:r>
              <a:rPr lang="en-US" b="1" dirty="0" smtClean="0"/>
              <a:t> </a:t>
            </a:r>
            <a:r>
              <a:rPr lang="en-US" b="1" dirty="0" err="1" smtClean="0"/>
              <a:t>Api</a:t>
            </a:r>
            <a:r>
              <a:rPr lang="en-US" b="1" dirty="0" smtClean="0"/>
              <a:t> Indonesia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de-facto </a:t>
            </a:r>
            <a:r>
              <a:rPr lang="en-US" dirty="0" err="1" smtClean="0"/>
              <a:t>hadirnya</a:t>
            </a:r>
            <a:r>
              <a:rPr lang="en-US" dirty="0" smtClean="0"/>
              <a:t> </a:t>
            </a:r>
            <a:r>
              <a:rPr lang="en-US" dirty="0" err="1" smtClean="0"/>
              <a:t>kerata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dibangunnya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rel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26 km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Kemijen-Tanggung</a:t>
            </a:r>
            <a:r>
              <a:rPr lang="en-US" dirty="0" smtClean="0"/>
              <a:t> yang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NV. </a:t>
            </a:r>
            <a:r>
              <a:rPr lang="en-US" dirty="0" err="1" smtClean="0"/>
              <a:t>Nederlandsch</a:t>
            </a:r>
            <a:r>
              <a:rPr lang="en-US" dirty="0" smtClean="0"/>
              <a:t> </a:t>
            </a:r>
            <a:r>
              <a:rPr lang="en-US" dirty="0" err="1" smtClean="0"/>
              <a:t>Indische</a:t>
            </a:r>
            <a:r>
              <a:rPr lang="en-US" dirty="0" smtClean="0"/>
              <a:t> </a:t>
            </a:r>
            <a:r>
              <a:rPr lang="en-US" dirty="0" err="1" smtClean="0"/>
              <a:t>Spoorweg</a:t>
            </a:r>
            <a:r>
              <a:rPr lang="en-US" dirty="0" smtClean="0"/>
              <a:t> </a:t>
            </a:r>
            <a:r>
              <a:rPr lang="en-US" dirty="0" err="1" smtClean="0"/>
              <a:t>Maatschappij</a:t>
            </a:r>
            <a:r>
              <a:rPr lang="en-US" dirty="0" smtClean="0"/>
              <a:t> (NIS). Pembangunan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rel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penyangkulan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rel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Gubernur</a:t>
            </a:r>
            <a:r>
              <a:rPr lang="en-US" dirty="0" smtClean="0"/>
              <a:t> </a:t>
            </a:r>
            <a:r>
              <a:rPr lang="en-US" dirty="0" err="1" smtClean="0"/>
              <a:t>Jenderal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Mr. </a:t>
            </a:r>
            <a:r>
              <a:rPr lang="en-US" dirty="0" err="1" smtClean="0"/>
              <a:t>L.A.J.</a:t>
            </a:r>
            <a:r>
              <a:rPr lang="en-US" dirty="0" smtClean="0"/>
              <a:t> Baron </a:t>
            </a:r>
            <a:r>
              <a:rPr lang="en-US" dirty="0" err="1" smtClean="0"/>
              <a:t>Sloet</a:t>
            </a:r>
            <a:r>
              <a:rPr lang="en-US" dirty="0" smtClean="0"/>
              <a:t> Van De </a:t>
            </a:r>
            <a:r>
              <a:rPr lang="en-US" dirty="0" err="1" smtClean="0"/>
              <a:t>Beele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Jum’at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17 </a:t>
            </a:r>
            <a:r>
              <a:rPr lang="en-US" dirty="0" err="1" smtClean="0"/>
              <a:t>Juni</a:t>
            </a:r>
            <a:r>
              <a:rPr lang="en-US" dirty="0" smtClean="0"/>
              <a:t> 1864.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kereta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Kemijen-Tanggung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dibuka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Sabtu</a:t>
            </a:r>
            <a:r>
              <a:rPr lang="en-US" dirty="0" smtClean="0"/>
              <a:t>, 10 </a:t>
            </a:r>
            <a:r>
              <a:rPr lang="en-US" dirty="0" err="1" smtClean="0"/>
              <a:t>Agustus</a:t>
            </a:r>
            <a:r>
              <a:rPr lang="en-US" dirty="0" smtClean="0"/>
              <a:t> 1867. </a:t>
            </a:r>
          </a:p>
          <a:p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de-jure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rel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disetujuinya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rel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Hindia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6 April 1875.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Sejarah</a:t>
            </a:r>
            <a:r>
              <a:rPr lang="en-US" b="1" dirty="0" smtClean="0"/>
              <a:t> </a:t>
            </a:r>
            <a:r>
              <a:rPr lang="en-US" b="1" dirty="0" err="1" smtClean="0"/>
              <a:t>Kereta</a:t>
            </a:r>
            <a:r>
              <a:rPr lang="en-US" b="1" dirty="0" smtClean="0"/>
              <a:t> </a:t>
            </a:r>
            <a:r>
              <a:rPr lang="en-US" b="1" dirty="0" err="1" smtClean="0"/>
              <a:t>Api</a:t>
            </a:r>
            <a:r>
              <a:rPr lang="en-US" b="1" dirty="0" smtClean="0"/>
              <a:t> Indonesia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pendudukan</a:t>
            </a:r>
            <a:r>
              <a:rPr lang="en-US" dirty="0" smtClean="0"/>
              <a:t> </a:t>
            </a:r>
            <a:r>
              <a:rPr lang="en-US" dirty="0" err="1" smtClean="0"/>
              <a:t>Jepang</a:t>
            </a:r>
            <a:r>
              <a:rPr lang="en-US" dirty="0" smtClean="0"/>
              <a:t>.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rel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pulau</a:t>
            </a:r>
            <a:r>
              <a:rPr lang="en-US" dirty="0" smtClean="0"/>
              <a:t> Sumatera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pulau</a:t>
            </a:r>
            <a:r>
              <a:rPr lang="en-US" dirty="0" smtClean="0"/>
              <a:t> Sulawesi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pulau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dibongkar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diangkut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dipasang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Burma (Myanmar). </a:t>
            </a:r>
          </a:p>
          <a:p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pemindahan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rel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dialihkannya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kereta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 Indonesia </a:t>
            </a:r>
            <a:r>
              <a:rPr lang="en-US" dirty="0" err="1" smtClean="0"/>
              <a:t>ke</a:t>
            </a:r>
            <a:r>
              <a:rPr lang="en-US" dirty="0" smtClean="0"/>
              <a:t> Myanmar.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Jepang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berkurangnya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rel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Indonesia. 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tahun</a:t>
            </a:r>
            <a:r>
              <a:rPr lang="en-US" dirty="0" smtClean="0"/>
              <a:t> 1999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rel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ialah</a:t>
            </a:r>
            <a:r>
              <a:rPr lang="en-US" dirty="0" smtClean="0"/>
              <a:t> 4615,918 km,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Raya 4292,322 km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323,596.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Sejarah</a:t>
            </a:r>
            <a:r>
              <a:rPr lang="en-US" b="1" dirty="0" smtClean="0"/>
              <a:t> </a:t>
            </a:r>
            <a:r>
              <a:rPr lang="en-US" b="1" dirty="0" err="1" smtClean="0"/>
              <a:t>Kereta</a:t>
            </a:r>
            <a:r>
              <a:rPr lang="en-US" b="1" dirty="0" smtClean="0"/>
              <a:t> </a:t>
            </a:r>
            <a:r>
              <a:rPr lang="en-US" b="1" dirty="0" err="1" smtClean="0"/>
              <a:t>Api</a:t>
            </a:r>
            <a:r>
              <a:rPr lang="en-US" b="1" dirty="0" smtClean="0"/>
              <a:t> Indonesia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perjuangan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kereta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 </a:t>
            </a:r>
            <a:r>
              <a:rPr lang="en-US" dirty="0" err="1" smtClean="0"/>
              <a:t>sangatlah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kereta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logistik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perjuangan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Ciporoyom</a:t>
            </a:r>
            <a:r>
              <a:rPr lang="en-US" dirty="0" smtClean="0"/>
              <a:t> (Bandung)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pedalaman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Tengah, </a:t>
            </a:r>
            <a:r>
              <a:rPr lang="en-US" dirty="0" err="1" smtClean="0"/>
              <a:t>mobilisasi</a:t>
            </a:r>
            <a:r>
              <a:rPr lang="en-US" dirty="0" smtClean="0"/>
              <a:t> </a:t>
            </a:r>
            <a:r>
              <a:rPr lang="en-US" dirty="0" err="1" smtClean="0"/>
              <a:t>prajurit</a:t>
            </a:r>
            <a:r>
              <a:rPr lang="en-US" dirty="0" smtClean="0"/>
              <a:t> </a:t>
            </a:r>
            <a:r>
              <a:rPr lang="en-US" dirty="0" err="1" smtClean="0"/>
              <a:t>pejuang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Jogjakarta-</a:t>
            </a:r>
            <a:r>
              <a:rPr lang="en-US" dirty="0" err="1" smtClean="0"/>
              <a:t>Magelang</a:t>
            </a:r>
            <a:r>
              <a:rPr lang="en-US" dirty="0" smtClean="0"/>
              <a:t>-</a:t>
            </a:r>
            <a:r>
              <a:rPr lang="en-US" dirty="0" err="1" smtClean="0"/>
              <a:t>Ambarawa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Hijrahnya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dari</a:t>
            </a:r>
            <a:r>
              <a:rPr lang="en-US" dirty="0" smtClean="0"/>
              <a:t> Jakarta </a:t>
            </a:r>
            <a:r>
              <a:rPr lang="en-US" dirty="0" err="1" smtClean="0"/>
              <a:t>ke</a:t>
            </a:r>
            <a:r>
              <a:rPr lang="en-US" dirty="0" smtClean="0"/>
              <a:t> Jogjakarta </a:t>
            </a:r>
            <a:r>
              <a:rPr lang="en-US" dirty="0" err="1" smtClean="0"/>
              <a:t>Tanggal</a:t>
            </a:r>
            <a:r>
              <a:rPr lang="en-US" dirty="0" smtClean="0"/>
              <a:t> 3 </a:t>
            </a:r>
            <a:r>
              <a:rPr lang="en-US" dirty="0" err="1" smtClean="0"/>
              <a:t>Januari</a:t>
            </a:r>
            <a:r>
              <a:rPr lang="en-US" dirty="0" smtClean="0"/>
              <a:t> 1946 </a:t>
            </a:r>
            <a:r>
              <a:rPr lang="en-US" dirty="0" err="1" smtClean="0"/>
              <a:t>rombongan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Soekarno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Jakarta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kereta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, </a:t>
            </a:r>
            <a:r>
              <a:rPr lang="en-US" dirty="0" err="1" smtClean="0"/>
              <a:t>tiba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Jogjakarta </a:t>
            </a:r>
            <a:r>
              <a:rPr lang="en-US" dirty="0" err="1" smtClean="0"/>
              <a:t>tanggal</a:t>
            </a:r>
            <a:r>
              <a:rPr lang="en-US" dirty="0" smtClean="0"/>
              <a:t> 4 </a:t>
            </a:r>
            <a:r>
              <a:rPr lang="en-US" dirty="0" err="1" smtClean="0"/>
              <a:t>Januari</a:t>
            </a:r>
            <a:r>
              <a:rPr lang="en-US" dirty="0" smtClean="0"/>
              <a:t> 1946 </a:t>
            </a:r>
            <a:r>
              <a:rPr lang="en-US" dirty="0" err="1" smtClean="0"/>
              <a:t>pukul</a:t>
            </a:r>
            <a:r>
              <a:rPr lang="en-US" dirty="0" smtClean="0"/>
              <a:t> 09.00 </a:t>
            </a:r>
            <a:r>
              <a:rPr lang="en-US" dirty="0" err="1" smtClean="0"/>
              <a:t>disambut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Sri Sultan </a:t>
            </a:r>
            <a:r>
              <a:rPr lang="en-US" dirty="0" err="1" smtClean="0"/>
              <a:t>Hamengkubuwono</a:t>
            </a:r>
            <a:r>
              <a:rPr lang="en-US" dirty="0" smtClean="0"/>
              <a:t> IX.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29222"/>
          </a:xfrm>
        </p:spPr>
        <p:txBody>
          <a:bodyPr>
            <a:noAutofit/>
          </a:bodyPr>
          <a:lstStyle/>
          <a:p>
            <a:pPr>
              <a:buNone/>
            </a:pPr>
            <a:endParaRPr lang="id-ID" sz="2000" dirty="0" smtClean="0"/>
          </a:p>
          <a:p>
            <a:r>
              <a:rPr lang="en-US" sz="2000" dirty="0" err="1" smtClean="0"/>
              <a:t>Sejarah</a:t>
            </a:r>
            <a:r>
              <a:rPr lang="en-US" sz="2000" dirty="0" smtClean="0"/>
              <a:t> </a:t>
            </a:r>
            <a:r>
              <a:rPr lang="en-US" sz="2000" dirty="0" err="1" smtClean="0"/>
              <a:t>perjuangan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Bangsa</a:t>
            </a:r>
            <a:r>
              <a:rPr lang="en-US" sz="2000" dirty="0" smtClean="0"/>
              <a:t> Indonesia </a:t>
            </a:r>
            <a:r>
              <a:rPr lang="en-US" sz="2000" dirty="0" err="1" smtClean="0"/>
              <a:t>mencatat</a:t>
            </a:r>
            <a:r>
              <a:rPr lang="en-US" sz="2000" dirty="0" smtClean="0"/>
              <a:t> </a:t>
            </a:r>
            <a:r>
              <a:rPr lang="en-US" sz="2000" dirty="0" err="1" smtClean="0"/>
              <a:t>pengambilalihan</a:t>
            </a:r>
            <a:r>
              <a:rPr lang="en-US" sz="2000" dirty="0" smtClean="0"/>
              <a:t> </a:t>
            </a:r>
            <a:r>
              <a:rPr lang="en-US" sz="2000" dirty="0" err="1" smtClean="0"/>
              <a:t>kekuasaan</a:t>
            </a:r>
            <a:r>
              <a:rPr lang="en-US" sz="2000" dirty="0" smtClean="0"/>
              <a:t> </a:t>
            </a:r>
            <a:r>
              <a:rPr lang="en-US" sz="2000" dirty="0" err="1" smtClean="0"/>
              <a:t>perkereta</a:t>
            </a:r>
            <a:r>
              <a:rPr lang="en-US" sz="2000" dirty="0" smtClean="0"/>
              <a:t>-apian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</a:t>
            </a:r>
            <a:r>
              <a:rPr lang="en-US" sz="2000" dirty="0" err="1" smtClean="0"/>
              <a:t>Jepang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Angkatan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Moeda</a:t>
            </a:r>
            <a:r>
              <a:rPr lang="en-US" sz="2000" dirty="0" smtClean="0"/>
              <a:t> </a:t>
            </a:r>
            <a:r>
              <a:rPr lang="en-US" sz="2000" dirty="0" err="1" smtClean="0"/>
              <a:t>Kereta</a:t>
            </a:r>
            <a:r>
              <a:rPr lang="en-US" sz="2000" dirty="0" smtClean="0"/>
              <a:t> </a:t>
            </a:r>
            <a:r>
              <a:rPr lang="en-US" sz="2000" dirty="0" err="1" smtClean="0"/>
              <a:t>Api</a:t>
            </a:r>
            <a:r>
              <a:rPr lang="en-US" sz="2000" dirty="0" smtClean="0"/>
              <a:t> (</a:t>
            </a:r>
            <a:r>
              <a:rPr lang="en-US" sz="2000" dirty="0" err="1" smtClean="0"/>
              <a:t>AMKA</a:t>
            </a:r>
            <a:r>
              <a:rPr lang="en-US" sz="2000" dirty="0" smtClean="0"/>
              <a:t>)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peristiwa</a:t>
            </a:r>
            <a:r>
              <a:rPr lang="en-US" sz="2000" dirty="0" smtClean="0"/>
              <a:t> </a:t>
            </a:r>
            <a:r>
              <a:rPr lang="en-US" sz="2000" dirty="0" err="1" smtClean="0"/>
              <a:t>bersejarah</a:t>
            </a:r>
            <a:r>
              <a:rPr lang="en-US" sz="2000" dirty="0" smtClean="0"/>
              <a:t> </a:t>
            </a:r>
            <a:r>
              <a:rPr lang="en-US" sz="2000" dirty="0" err="1" smtClean="0"/>
              <a:t>tanggal</a:t>
            </a:r>
            <a:r>
              <a:rPr lang="en-US" sz="2000" dirty="0" smtClean="0"/>
              <a:t> 28 September 1945. </a:t>
            </a:r>
          </a:p>
          <a:p>
            <a:r>
              <a:rPr lang="en-US" sz="2000" dirty="0" err="1" smtClean="0"/>
              <a:t>Pengelolaan</a:t>
            </a:r>
            <a:r>
              <a:rPr lang="en-US" sz="2000" dirty="0" smtClean="0"/>
              <a:t> </a:t>
            </a:r>
            <a:r>
              <a:rPr lang="en-US" sz="2000" dirty="0" err="1" smtClean="0"/>
              <a:t>kereta</a:t>
            </a:r>
            <a:r>
              <a:rPr lang="en-US" sz="2000" dirty="0" smtClean="0"/>
              <a:t> </a:t>
            </a:r>
            <a:r>
              <a:rPr lang="en-US" sz="2000" dirty="0" err="1" smtClean="0"/>
              <a:t>api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Indonesia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ditangani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institusi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sejarahnya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mengalami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kali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. </a:t>
            </a:r>
            <a:r>
              <a:rPr lang="en-US" sz="2000" dirty="0" err="1" smtClean="0"/>
              <a:t>Institusi</a:t>
            </a:r>
            <a:r>
              <a:rPr lang="en-US" sz="2000" dirty="0" smtClean="0"/>
              <a:t> </a:t>
            </a:r>
            <a:r>
              <a:rPr lang="en-US" sz="2000" dirty="0" err="1" smtClean="0"/>
              <a:t>pengelolaan</a:t>
            </a:r>
            <a:r>
              <a:rPr lang="en-US" sz="2000" dirty="0" smtClean="0"/>
              <a:t> </a:t>
            </a:r>
            <a:r>
              <a:rPr lang="en-US" sz="2000" dirty="0" err="1" smtClean="0"/>
              <a:t>dimulai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nasionalisasi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perkereta</a:t>
            </a:r>
            <a:r>
              <a:rPr lang="en-US" sz="2000" dirty="0" smtClean="0"/>
              <a:t>-apian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Djawatan</a:t>
            </a:r>
            <a:r>
              <a:rPr lang="en-US" sz="2000" dirty="0" smtClean="0"/>
              <a:t> </a:t>
            </a:r>
            <a:r>
              <a:rPr lang="en-US" sz="2000" dirty="0" err="1" smtClean="0"/>
              <a:t>Kereta</a:t>
            </a:r>
            <a:r>
              <a:rPr lang="en-US" sz="2000" dirty="0" smtClean="0"/>
              <a:t> </a:t>
            </a:r>
            <a:r>
              <a:rPr lang="en-US" sz="2000" dirty="0" err="1" smtClean="0"/>
              <a:t>Api</a:t>
            </a:r>
            <a:r>
              <a:rPr lang="en-US" sz="2000" dirty="0" smtClean="0"/>
              <a:t> Indonesia (</a:t>
            </a:r>
            <a:r>
              <a:rPr lang="en-US" sz="2000" dirty="0" err="1" smtClean="0"/>
              <a:t>DKARI</a:t>
            </a:r>
            <a:r>
              <a:rPr lang="en-US" sz="2000" dirty="0" smtClean="0"/>
              <a:t>), yang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namanya</a:t>
            </a:r>
            <a:r>
              <a:rPr lang="en-US" sz="2000" dirty="0" smtClean="0"/>
              <a:t> </a:t>
            </a:r>
            <a:r>
              <a:rPr lang="en-US" sz="2000" dirty="0" err="1" smtClean="0"/>
              <a:t>dipersingkat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Djawatan</a:t>
            </a:r>
            <a:r>
              <a:rPr lang="en-US" sz="2000" dirty="0" smtClean="0"/>
              <a:t> </a:t>
            </a:r>
            <a:r>
              <a:rPr lang="en-US" sz="2000" dirty="0" err="1" smtClean="0"/>
              <a:t>Kereta</a:t>
            </a:r>
            <a:r>
              <a:rPr lang="en-US" sz="2000" dirty="0" smtClean="0"/>
              <a:t> </a:t>
            </a:r>
            <a:r>
              <a:rPr lang="en-US" sz="2000" dirty="0" err="1" smtClean="0"/>
              <a:t>Api</a:t>
            </a:r>
            <a:r>
              <a:rPr lang="en-US" sz="2000" dirty="0" smtClean="0"/>
              <a:t> (</a:t>
            </a:r>
            <a:r>
              <a:rPr lang="en-US" sz="2000" dirty="0" err="1" smtClean="0"/>
              <a:t>DKA</a:t>
            </a:r>
            <a:r>
              <a:rPr lang="en-US" sz="2000" dirty="0" smtClean="0"/>
              <a:t>), </a:t>
            </a:r>
            <a:r>
              <a:rPr lang="en-US" sz="2000" dirty="0" err="1" smtClean="0"/>
              <a:t>hingga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1950. </a:t>
            </a:r>
          </a:p>
          <a:p>
            <a:r>
              <a:rPr lang="en-US" sz="2000" dirty="0" err="1" smtClean="0"/>
              <a:t>Institusi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berubah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Perusahaan Negara </a:t>
            </a:r>
            <a:r>
              <a:rPr lang="en-US" sz="2000" dirty="0" err="1" smtClean="0"/>
              <a:t>Kereta</a:t>
            </a:r>
            <a:r>
              <a:rPr lang="en-US" sz="2000" dirty="0" smtClean="0"/>
              <a:t> </a:t>
            </a:r>
            <a:r>
              <a:rPr lang="en-US" sz="2000" dirty="0" err="1" smtClean="0"/>
              <a:t>Api</a:t>
            </a:r>
            <a:r>
              <a:rPr lang="en-US" sz="2000" dirty="0" smtClean="0"/>
              <a:t> (</a:t>
            </a:r>
            <a:r>
              <a:rPr lang="en-US" sz="2000" dirty="0" err="1" smtClean="0"/>
              <a:t>PNKA</a:t>
            </a:r>
            <a:r>
              <a:rPr lang="en-US" sz="2000" dirty="0" smtClean="0"/>
              <a:t>)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1963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PP. No. 22 </a:t>
            </a:r>
            <a:r>
              <a:rPr lang="en-US" sz="2000" dirty="0" err="1" smtClean="0"/>
              <a:t>tahun</a:t>
            </a:r>
            <a:r>
              <a:rPr lang="en-US" sz="2000" dirty="0" smtClean="0"/>
              <a:t> 1963,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PP. No. 61 </a:t>
            </a:r>
            <a:r>
              <a:rPr lang="en-US" sz="2000" dirty="0" err="1" smtClean="0"/>
              <a:t>tahun</a:t>
            </a:r>
            <a:r>
              <a:rPr lang="en-US" sz="2000" dirty="0" smtClean="0"/>
              <a:t> 1971 </a:t>
            </a:r>
            <a:r>
              <a:rPr lang="en-US" sz="2000" dirty="0" err="1" smtClean="0"/>
              <a:t>berubah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Perusahaan </a:t>
            </a:r>
            <a:r>
              <a:rPr lang="en-US" sz="2000" dirty="0" err="1" smtClean="0"/>
              <a:t>Jawatan</a:t>
            </a:r>
            <a:r>
              <a:rPr lang="en-US" sz="2000" dirty="0" smtClean="0"/>
              <a:t> </a:t>
            </a:r>
            <a:r>
              <a:rPr lang="en-US" sz="2000" dirty="0" err="1" smtClean="0"/>
              <a:t>Kereta</a:t>
            </a:r>
            <a:r>
              <a:rPr lang="en-US" sz="2000" dirty="0" smtClean="0"/>
              <a:t> </a:t>
            </a:r>
            <a:r>
              <a:rPr lang="en-US" sz="2000" dirty="0" err="1" smtClean="0"/>
              <a:t>Api</a:t>
            </a:r>
            <a:r>
              <a:rPr lang="en-US" sz="2000" dirty="0" smtClean="0"/>
              <a:t> (</a:t>
            </a:r>
            <a:r>
              <a:rPr lang="en-US" sz="2000" dirty="0" err="1" smtClean="0"/>
              <a:t>PJKA</a:t>
            </a:r>
            <a:r>
              <a:rPr lang="en-US" sz="2000" dirty="0" smtClean="0"/>
              <a:t>).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kembali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1990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PP. No. 57 </a:t>
            </a:r>
            <a:r>
              <a:rPr lang="en-US" sz="2000" dirty="0" err="1" smtClean="0"/>
              <a:t>tahun</a:t>
            </a:r>
            <a:r>
              <a:rPr lang="en-US" sz="2000" dirty="0" smtClean="0"/>
              <a:t> 1990 status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jawatan</a:t>
            </a:r>
            <a:r>
              <a:rPr lang="en-US" sz="2000" dirty="0" smtClean="0"/>
              <a:t> </a:t>
            </a:r>
            <a:r>
              <a:rPr lang="en-US" sz="2000" dirty="0" err="1" smtClean="0"/>
              <a:t>diubah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PJKA</a:t>
            </a:r>
            <a:r>
              <a:rPr lang="en-US" sz="2000" dirty="0" smtClean="0"/>
              <a:t> </a:t>
            </a:r>
            <a:r>
              <a:rPr lang="en-US" sz="2000" dirty="0" err="1" smtClean="0"/>
              <a:t>berubah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Perusahaan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Kerata</a:t>
            </a:r>
            <a:r>
              <a:rPr lang="en-US" sz="2000" dirty="0" smtClean="0"/>
              <a:t> </a:t>
            </a:r>
            <a:r>
              <a:rPr lang="en-US" sz="2000" dirty="0" err="1" smtClean="0"/>
              <a:t>Api</a:t>
            </a:r>
            <a:r>
              <a:rPr lang="en-US" sz="2000" dirty="0" smtClean="0"/>
              <a:t> (</a:t>
            </a:r>
            <a:r>
              <a:rPr lang="en-US" sz="2000" dirty="0" err="1" smtClean="0"/>
              <a:t>Perumka</a:t>
            </a:r>
            <a:r>
              <a:rPr lang="en-US" sz="2000" dirty="0" smtClean="0"/>
              <a:t>). </a:t>
            </a:r>
          </a:p>
          <a:p>
            <a:endParaRPr lang="id-ID" sz="2000" dirty="0" smtClean="0"/>
          </a:p>
          <a:p>
            <a:endParaRPr lang="id-ID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Sejarah</a:t>
            </a:r>
            <a:r>
              <a:rPr lang="en-US" b="1" dirty="0" smtClean="0"/>
              <a:t> </a:t>
            </a:r>
            <a:r>
              <a:rPr lang="en-US" b="1" dirty="0" err="1" smtClean="0"/>
              <a:t>Kereta</a:t>
            </a:r>
            <a:r>
              <a:rPr lang="en-US" b="1" dirty="0" smtClean="0"/>
              <a:t> </a:t>
            </a:r>
            <a:r>
              <a:rPr lang="en-US" b="1" dirty="0" err="1" smtClean="0"/>
              <a:t>Api</a:t>
            </a:r>
            <a:r>
              <a:rPr lang="en-US" b="1" dirty="0" smtClean="0"/>
              <a:t> Indonesia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1998,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status </a:t>
            </a:r>
            <a:r>
              <a:rPr lang="en-US" dirty="0" err="1" smtClean="0"/>
              <a:t>dari</a:t>
            </a:r>
            <a:r>
              <a:rPr lang="en-US" dirty="0" smtClean="0"/>
              <a:t> Perusahaan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Kereta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PT </a:t>
            </a:r>
            <a:r>
              <a:rPr lang="en-US" dirty="0" err="1" smtClean="0"/>
              <a:t>Kereta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 (</a:t>
            </a:r>
            <a:r>
              <a:rPr lang="en-US" dirty="0" err="1" smtClean="0"/>
              <a:t>persero</a:t>
            </a:r>
            <a:r>
              <a:rPr lang="en-US" dirty="0" smtClean="0"/>
              <a:t>), </a:t>
            </a:r>
            <a:r>
              <a:rPr lang="en-US" dirty="0" err="1" smtClean="0"/>
              <a:t>berdasarkan</a:t>
            </a:r>
            <a:r>
              <a:rPr lang="en-US" dirty="0" smtClean="0"/>
              <a:t> PP. No. 19 </a:t>
            </a:r>
            <a:r>
              <a:rPr lang="en-US" dirty="0" err="1" smtClean="0"/>
              <a:t>tahun</a:t>
            </a:r>
            <a:r>
              <a:rPr lang="en-US" dirty="0" smtClean="0"/>
              <a:t> 1998.</a:t>
            </a:r>
          </a:p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kereta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, </a:t>
            </a:r>
            <a:r>
              <a:rPr lang="en-US" dirty="0" err="1" smtClean="0"/>
              <a:t>begitu</a:t>
            </a:r>
            <a:r>
              <a:rPr lang="en-US" dirty="0" smtClean="0"/>
              <a:t> pula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teknologinya</a:t>
            </a:r>
            <a:r>
              <a:rPr lang="en-US" dirty="0" smtClean="0"/>
              <a:t>. </a:t>
            </a:r>
            <a:r>
              <a:rPr lang="en-US" dirty="0" err="1" smtClean="0"/>
              <a:t>Tanggal</a:t>
            </a:r>
            <a:r>
              <a:rPr lang="en-US" dirty="0" smtClean="0"/>
              <a:t> 31 </a:t>
            </a:r>
            <a:r>
              <a:rPr lang="en-US" dirty="0" err="1" smtClean="0"/>
              <a:t>Juli</a:t>
            </a:r>
            <a:r>
              <a:rPr lang="en-US" dirty="0" smtClean="0"/>
              <a:t> 1995 </a:t>
            </a:r>
            <a:r>
              <a:rPr lang="en-US" dirty="0" err="1" smtClean="0"/>
              <a:t>diluncurkan</a:t>
            </a:r>
            <a:r>
              <a:rPr lang="en-US" dirty="0" smtClean="0"/>
              <a:t> KA Argo </a:t>
            </a:r>
            <a:r>
              <a:rPr lang="en-US" dirty="0" err="1" smtClean="0"/>
              <a:t>Bromo</a:t>
            </a:r>
            <a:r>
              <a:rPr lang="en-US" dirty="0" smtClean="0"/>
              <a:t> (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KA JS 950) Jakarta-Surabaya </a:t>
            </a:r>
            <a:r>
              <a:rPr lang="en-US" dirty="0" err="1" smtClean="0"/>
              <a:t>dan</a:t>
            </a:r>
            <a:r>
              <a:rPr lang="en-US" dirty="0" smtClean="0"/>
              <a:t> KA Argo </a:t>
            </a:r>
            <a:r>
              <a:rPr lang="en-US" dirty="0" err="1" smtClean="0"/>
              <a:t>Gede</a:t>
            </a:r>
            <a:r>
              <a:rPr lang="en-US" dirty="0" smtClean="0"/>
              <a:t> (</a:t>
            </a:r>
            <a:r>
              <a:rPr lang="en-US" dirty="0" err="1" smtClean="0"/>
              <a:t>JB</a:t>
            </a:r>
            <a:r>
              <a:rPr lang="en-US" dirty="0" smtClean="0"/>
              <a:t> 250) Jakarta-Bandung. </a:t>
            </a:r>
            <a:r>
              <a:rPr lang="en-US" dirty="0" err="1" smtClean="0"/>
              <a:t>Peluncuran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kereta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mendandai</a:t>
            </a:r>
            <a:r>
              <a:rPr lang="en-US" dirty="0" smtClean="0"/>
              <a:t> </a:t>
            </a:r>
            <a:r>
              <a:rPr lang="en-US" dirty="0" err="1" smtClean="0"/>
              <a:t>apresiasi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kereta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embrio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KA “Argo”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beroperasi</a:t>
            </a:r>
            <a:r>
              <a:rPr lang="en-US" dirty="0" smtClean="0"/>
              <a:t> pula KA Argo </a:t>
            </a:r>
            <a:r>
              <a:rPr lang="en-US" dirty="0" err="1" smtClean="0"/>
              <a:t>Lawu</a:t>
            </a:r>
            <a:r>
              <a:rPr lang="en-US" dirty="0" smtClean="0"/>
              <a:t>, KA Argo </a:t>
            </a:r>
            <a:r>
              <a:rPr lang="en-US" dirty="0" err="1" smtClean="0"/>
              <a:t>Dwipangga</a:t>
            </a:r>
            <a:r>
              <a:rPr lang="en-US" dirty="0" smtClean="0"/>
              <a:t>, KA Argo </a:t>
            </a:r>
            <a:r>
              <a:rPr lang="en-US" dirty="0" err="1" smtClean="0"/>
              <a:t>Wilis</a:t>
            </a:r>
            <a:r>
              <a:rPr lang="en-US" dirty="0" smtClean="0"/>
              <a:t>, KA Argo </a:t>
            </a:r>
            <a:r>
              <a:rPr lang="en-US" dirty="0" err="1" smtClean="0"/>
              <a:t>Muria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perkereta</a:t>
            </a:r>
            <a:r>
              <a:rPr lang="en-US" dirty="0" smtClean="0"/>
              <a:t>-apian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prasarana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rel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kereta</a:t>
            </a:r>
            <a:r>
              <a:rPr lang="en-US" dirty="0" smtClean="0"/>
              <a:t> </a:t>
            </a:r>
            <a:r>
              <a:rPr lang="en-US" dirty="0" err="1" smtClean="0"/>
              <a:t>apinya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rancang</a:t>
            </a:r>
            <a:r>
              <a:rPr lang="en-US" dirty="0" smtClean="0"/>
              <a:t> </a:t>
            </a:r>
            <a:r>
              <a:rPr lang="en-US" dirty="0" err="1" smtClean="0"/>
              <a:t>bangun</a:t>
            </a:r>
            <a:r>
              <a:rPr lang="en-US" dirty="0" smtClean="0"/>
              <a:t>,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kereta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,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PT. </a:t>
            </a:r>
            <a:r>
              <a:rPr lang="en-US" dirty="0" err="1" smtClean="0"/>
              <a:t>Inka</a:t>
            </a:r>
            <a:r>
              <a:rPr lang="en-US" dirty="0" smtClean="0"/>
              <a:t> (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kereta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Madiun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balai</a:t>
            </a:r>
            <a:r>
              <a:rPr lang="en-US" dirty="0" smtClean="0"/>
              <a:t> </a:t>
            </a:r>
            <a:r>
              <a:rPr lang="en-US" dirty="0" err="1" smtClean="0"/>
              <a:t>Yasa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Sejarah</a:t>
            </a:r>
            <a:r>
              <a:rPr lang="en-US" b="1" dirty="0" smtClean="0"/>
              <a:t> </a:t>
            </a:r>
            <a:r>
              <a:rPr lang="en-US" b="1" dirty="0" err="1" smtClean="0"/>
              <a:t>Kereta</a:t>
            </a:r>
            <a:r>
              <a:rPr lang="en-US" b="1" dirty="0" smtClean="0"/>
              <a:t> </a:t>
            </a:r>
            <a:r>
              <a:rPr lang="en-US" b="1" dirty="0" err="1" smtClean="0"/>
              <a:t>Api</a:t>
            </a:r>
            <a:r>
              <a:rPr lang="en-US" b="1" dirty="0" smtClean="0"/>
              <a:t> Indonesia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797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Jalan Rel</vt:lpstr>
      <vt:lpstr>Sejarah Transportasi Kereta Api</vt:lpstr>
      <vt:lpstr>Sejarah Transportasi Kereta Api (2)</vt:lpstr>
      <vt:lpstr>Sejarah Kereta Api Indonesia</vt:lpstr>
      <vt:lpstr>Sejarah Kereta Api Indonesia</vt:lpstr>
      <vt:lpstr>Sejarah Kereta Api Indonesia</vt:lpstr>
      <vt:lpstr>Sejarah Kereta Api Indonesia</vt:lpstr>
      <vt:lpstr>Sejarah Kereta Api Indonesia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Jalan Rel</dc:title>
  <dc:creator>Leo Sentosa</dc:creator>
  <cp:lastModifiedBy>User</cp:lastModifiedBy>
  <cp:revision>8</cp:revision>
  <dcterms:created xsi:type="dcterms:W3CDTF">2009-03-06T02:57:13Z</dcterms:created>
  <dcterms:modified xsi:type="dcterms:W3CDTF">2020-02-05T06:15:30Z</dcterms:modified>
</cp:coreProperties>
</file>