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84946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EE9ED-616F-47BD-B15B-B92B34EC6876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A15C5-AC13-4C9D-B3F3-5DF720961D3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15C5-AC13-4C9D-B3F3-5DF720961D3B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15C5-AC13-4C9D-B3F3-5DF720961D3B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3A5-D198-4083-A0A6-20D1806DA16F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E27-A360-4AC2-90CF-3645C193F9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3A5-D198-4083-A0A6-20D1806DA16F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E27-A360-4AC2-90CF-3645C193F9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3A5-D198-4083-A0A6-20D1806DA16F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E27-A360-4AC2-90CF-3645C193F9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3A5-D198-4083-A0A6-20D1806DA16F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E27-A360-4AC2-90CF-3645C193F9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3A5-D198-4083-A0A6-20D1806DA16F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E27-A360-4AC2-90CF-3645C193F9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3A5-D198-4083-A0A6-20D1806DA16F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E27-A360-4AC2-90CF-3645C193F9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3A5-D198-4083-A0A6-20D1806DA16F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E27-A360-4AC2-90CF-3645C193F9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3A5-D198-4083-A0A6-20D1806DA16F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E27-A360-4AC2-90CF-3645C193F9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3A5-D198-4083-A0A6-20D1806DA16F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E27-A360-4AC2-90CF-3645C193F9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3A5-D198-4083-A0A6-20D1806DA16F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E27-A360-4AC2-90CF-3645C193F9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3A5-D198-4083-A0A6-20D1806DA16F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E27-A360-4AC2-90CF-3645C193F9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223A5-D198-4083-A0A6-20D1806DA16F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C0E27-A360-4AC2-90CF-3645C193F9C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/>
              <a:t>PERENCANAAN PESAN OPERASIONAL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Pesan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d-ID" sz="2800" dirty="0" smtClean="0"/>
              <a:t>Struktur pesan merupakan kumpulan ide dan gagasan yang tersusun menjadi satu kesatuan pesan yang utuh  (Bajari, 2007).</a:t>
            </a:r>
          </a:p>
          <a:p>
            <a:pPr>
              <a:buNone/>
            </a:pPr>
            <a:endParaRPr lang="id-ID" sz="2800" dirty="0" smtClean="0"/>
          </a:p>
          <a:p>
            <a:pPr algn="ctr">
              <a:buNone/>
            </a:pPr>
            <a:r>
              <a:rPr lang="id-ID" sz="2800" dirty="0" smtClean="0"/>
              <a:t>	Struktur pesan merupakan cara menampilkan pesan dalam bentuk suatu kesimpulan yang tersirat dalam kandungan isinya. Terbagi menjadi 3 unsur, yaitu</a:t>
            </a:r>
          </a:p>
          <a:p>
            <a:pPr algn="ctr">
              <a:buNone/>
            </a:pPr>
            <a:r>
              <a:rPr lang="id-ID" sz="2800" dirty="0" smtClean="0"/>
              <a:t>1. Judul</a:t>
            </a:r>
          </a:p>
          <a:p>
            <a:pPr algn="ctr">
              <a:buNone/>
            </a:pPr>
            <a:r>
              <a:rPr lang="id-ID" sz="2800" dirty="0" smtClean="0"/>
              <a:t>   2. Teks Isi</a:t>
            </a:r>
          </a:p>
          <a:p>
            <a:pPr algn="ctr">
              <a:buNone/>
            </a:pPr>
            <a:r>
              <a:rPr lang="id-ID" sz="2800" dirty="0" smtClean="0"/>
              <a:t>     3. Penutup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i="1" dirty="0" smtClean="0"/>
              <a:t>Gaya Pesan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dirty="0" smtClean="0"/>
              <a:t>	Gaya pesan merupakan keterampilan komunikator dalam proses komunikasi yang efektif.</a:t>
            </a:r>
          </a:p>
          <a:p>
            <a:pPr algn="ctr">
              <a:buNone/>
            </a:pPr>
            <a:endParaRPr lang="id-ID" sz="2800" dirty="0" smtClean="0"/>
          </a:p>
          <a:p>
            <a:pPr algn="ctr">
              <a:buNone/>
            </a:pPr>
            <a:r>
              <a:rPr lang="id-ID" dirty="0" smtClean="0"/>
              <a:t>	</a:t>
            </a:r>
            <a:r>
              <a:rPr lang="id-ID" sz="2800" dirty="0" smtClean="0"/>
              <a:t>Berbagai gaya bahasa dapat dimanfaatkan untuk mencapai tujuan komunikasi efektif antara lain:</a:t>
            </a:r>
            <a:endParaRPr lang="id-ID" dirty="0" smtClean="0"/>
          </a:p>
          <a:p>
            <a:pPr marL="514350" indent="-514350" algn="ctr">
              <a:buNone/>
            </a:pPr>
            <a:r>
              <a:rPr lang="id-ID" dirty="0" smtClean="0"/>
              <a:t>    </a:t>
            </a:r>
            <a:r>
              <a:rPr lang="id-ID" sz="2800" dirty="0" smtClean="0"/>
              <a:t>Aliterasi, omisi, inversi,supensi, anthesis, Paralelisme, Repetisi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Imbauan pesan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d-ID" b="1" dirty="0" smtClean="0"/>
              <a:t>IMBAUAN pesan adalah aspek yang digunakan untuk menyentuh (</a:t>
            </a:r>
            <a:r>
              <a:rPr lang="id-ID" b="1" dirty="0" smtClean="0"/>
              <a:t>stimulasi) </a:t>
            </a:r>
            <a:r>
              <a:rPr lang="id-ID" dirty="0" smtClean="0"/>
              <a:t>oleh </a:t>
            </a:r>
            <a:r>
              <a:rPr lang="id-ID" dirty="0" smtClean="0"/>
              <a:t>komunikator dalam menyampaikan pesan, agar khalayak berubah</a:t>
            </a:r>
            <a:r>
              <a:rPr lang="id-ID" dirty="0" smtClean="0"/>
              <a:t>.</a:t>
            </a:r>
            <a:endParaRPr lang="id-ID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Ada beberapa jenis imbauan yang digunakan dalam Psikologi </a:t>
            </a:r>
            <a:r>
              <a:rPr lang="de-DE" dirty="0" smtClean="0"/>
              <a:t>Komunikasi</a:t>
            </a:r>
            <a:r>
              <a:rPr lang="id-ID" dirty="0" smtClean="0"/>
              <a:t> seperti </a:t>
            </a:r>
            <a:r>
              <a:rPr lang="id-ID" dirty="0" smtClean="0"/>
              <a:t>yang dikutip oleh Rakhmat (1986), </a:t>
            </a:r>
            <a:endParaRPr lang="id-ID" dirty="0" smtClean="0"/>
          </a:p>
          <a:p>
            <a:pPr algn="ctr"/>
            <a:r>
              <a:rPr lang="id-ID" dirty="0" smtClean="0"/>
              <a:t>imbauan </a:t>
            </a:r>
            <a:r>
              <a:rPr lang="id-ID" dirty="0" smtClean="0"/>
              <a:t>rasional dan emosional,</a:t>
            </a:r>
          </a:p>
          <a:p>
            <a:pPr algn="ctr"/>
            <a:r>
              <a:rPr lang="nl-NL" dirty="0" smtClean="0"/>
              <a:t>imbauan takut dan ganjaran, </a:t>
            </a:r>
            <a:endParaRPr lang="id-ID" dirty="0" smtClean="0"/>
          </a:p>
          <a:p>
            <a:pPr algn="ctr"/>
            <a:r>
              <a:rPr lang="nl-NL" dirty="0" smtClean="0"/>
              <a:t>dan </a:t>
            </a:r>
            <a:r>
              <a:rPr lang="nl-NL" dirty="0" smtClean="0"/>
              <a:t>imbauan motivasional.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5400" dirty="0" smtClean="0"/>
              <a:t>PENUTUP</a:t>
            </a:r>
            <a:endParaRPr lang="id-ID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84</Words>
  <Application>Microsoft Office PowerPoint</Application>
  <PresentationFormat>On-screen Show (4:3)</PresentationFormat>
  <Paragraphs>22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PERENCANAAN PESAN OPERASIONAL</vt:lpstr>
      <vt:lpstr>Struktur Pesan</vt:lpstr>
      <vt:lpstr>Gaya Pesan</vt:lpstr>
      <vt:lpstr>Imbauan pesan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PESAN OPERASIONAL</dc:title>
  <dc:creator>acer</dc:creator>
  <cp:lastModifiedBy>acer</cp:lastModifiedBy>
  <cp:revision>6</cp:revision>
  <dcterms:created xsi:type="dcterms:W3CDTF">2020-02-28T07:45:39Z</dcterms:created>
  <dcterms:modified xsi:type="dcterms:W3CDTF">2020-02-28T23:46:04Z</dcterms:modified>
</cp:coreProperties>
</file>