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C6FE5-0D2C-44D2-B375-D77FBF8E52EB}" type="datetimeFigureOut">
              <a:rPr lang="id-ID" smtClean="0"/>
              <a:t>17/03/2020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A0F31-B654-475A-9828-81F9AC2D982D}" type="slidenum">
              <a:rPr lang="id-ID" smtClean="0"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C6FE5-0D2C-44D2-B375-D77FBF8E52EB}" type="datetimeFigureOut">
              <a:rPr lang="id-ID" smtClean="0"/>
              <a:t>17/03/2020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A0F31-B654-475A-9828-81F9AC2D98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C6FE5-0D2C-44D2-B375-D77FBF8E52EB}" type="datetimeFigureOut">
              <a:rPr lang="id-ID" smtClean="0"/>
              <a:t>17/03/2020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A0F31-B654-475A-9828-81F9AC2D98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C6FE5-0D2C-44D2-B375-D77FBF8E52EB}" type="datetimeFigureOut">
              <a:rPr lang="id-ID" smtClean="0"/>
              <a:t>17/03/2020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A0F31-B654-475A-9828-81F9AC2D98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C6FE5-0D2C-44D2-B375-D77FBF8E52EB}" type="datetimeFigureOut">
              <a:rPr lang="id-ID" smtClean="0"/>
              <a:t>17/03/2020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A0F31-B654-475A-9828-81F9AC2D982D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C6FE5-0D2C-44D2-B375-D77FBF8E52EB}" type="datetimeFigureOut">
              <a:rPr lang="id-ID" smtClean="0"/>
              <a:t>17/03/2020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A0F31-B654-475A-9828-81F9AC2D98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C6FE5-0D2C-44D2-B375-D77FBF8E52EB}" type="datetimeFigureOut">
              <a:rPr lang="id-ID" smtClean="0"/>
              <a:t>17/03/2020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A0F31-B654-475A-9828-81F9AC2D98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C6FE5-0D2C-44D2-B375-D77FBF8E52EB}" type="datetimeFigureOut">
              <a:rPr lang="id-ID" smtClean="0"/>
              <a:t>17/03/2020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A0F31-B654-475A-9828-81F9AC2D98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C6FE5-0D2C-44D2-B375-D77FBF8E52EB}" type="datetimeFigureOut">
              <a:rPr lang="id-ID" smtClean="0"/>
              <a:t>17/03/2020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A0F31-B654-475A-9828-81F9AC2D982D}" type="slidenum">
              <a:rPr lang="id-ID" smtClean="0"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C6FE5-0D2C-44D2-B375-D77FBF8E52EB}" type="datetimeFigureOut">
              <a:rPr lang="id-ID" smtClean="0"/>
              <a:t>17/03/2020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A0F31-B654-475A-9828-81F9AC2D98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C6FE5-0D2C-44D2-B375-D77FBF8E52EB}" type="datetimeFigureOut">
              <a:rPr lang="id-ID" smtClean="0"/>
              <a:t>17/03/2020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A0F31-B654-475A-9828-81F9AC2D982D}" type="slidenum">
              <a:rPr lang="id-ID" smtClean="0"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7CC6FE5-0D2C-44D2-B375-D77FBF8E52EB}" type="datetimeFigureOut">
              <a:rPr lang="id-ID" smtClean="0"/>
              <a:t>17/03/2020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58A0F31-B654-475A-9828-81F9AC2D982D}" type="slidenum">
              <a:rPr lang="id-ID" smtClean="0"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4071942"/>
            <a:ext cx="10144196" cy="1785950"/>
          </a:xfrm>
        </p:spPr>
        <p:txBody>
          <a:bodyPr>
            <a:normAutofit/>
          </a:bodyPr>
          <a:lstStyle/>
          <a:p>
            <a:r>
              <a:rPr lang="id-ID" sz="6600" dirty="0" smtClean="0"/>
              <a:t>KOMUNIKASI MASSA</a:t>
            </a:r>
            <a:endParaRPr lang="id-ID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5991" y="1000108"/>
            <a:ext cx="3787513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000108"/>
            <a:ext cx="3786214" cy="3856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714356"/>
            <a:ext cx="7498080" cy="1143000"/>
          </a:xfrm>
        </p:spPr>
        <p:txBody>
          <a:bodyPr>
            <a:noAutofit/>
          </a:bodyPr>
          <a:lstStyle/>
          <a:p>
            <a:r>
              <a:rPr lang="id-ID" sz="4400" dirty="0" smtClean="0"/>
              <a:t>PENGERTIAN</a:t>
            </a:r>
            <a:br>
              <a:rPr lang="id-ID" sz="4400" dirty="0" smtClean="0"/>
            </a:br>
            <a:r>
              <a:rPr lang="id-ID" sz="4400" dirty="0" smtClean="0"/>
              <a:t>KOMUNIKASI MASSA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2214554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  komunikasi </a:t>
            </a:r>
            <a:r>
              <a:rPr lang="id-ID" dirty="0" smtClean="0"/>
              <a:t>massa </a:t>
            </a:r>
            <a:r>
              <a:rPr lang="id-ID" dirty="0" smtClean="0"/>
              <a:t>merupakan sebagai </a:t>
            </a:r>
            <a:r>
              <a:rPr lang="id-ID" dirty="0" smtClean="0"/>
              <a:t>setiap bentuk komunikasi yang menyampaikan pernyataan secara terbuka melalui media penyebaran teknis secara tidak langsung dan satu arah pada publik yang tersebar 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42852"/>
            <a:ext cx="2643206" cy="218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14346" y="214290"/>
            <a:ext cx="9065746" cy="1582726"/>
          </a:xfrm>
        </p:spPr>
        <p:txBody>
          <a:bodyPr>
            <a:normAutofit/>
          </a:bodyPr>
          <a:lstStyle/>
          <a:p>
            <a:pPr algn="r"/>
            <a:r>
              <a:rPr lang="id-ID" dirty="0" smtClean="0"/>
              <a:t>KARAKTERISTIK</a:t>
            </a:r>
            <a:br>
              <a:rPr lang="id-ID" dirty="0" smtClean="0"/>
            </a:br>
            <a:r>
              <a:rPr lang="id-ID" dirty="0" smtClean="0"/>
              <a:t>KOMUNIKASI MASSA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1857364"/>
            <a:ext cx="7498080" cy="4800600"/>
          </a:xfrm>
        </p:spPr>
        <p:txBody>
          <a:bodyPr>
            <a:normAutofit/>
          </a:bodyPr>
          <a:lstStyle/>
          <a:p>
            <a:pPr algn="r"/>
            <a:r>
              <a:rPr lang="id-ID" sz="2400" dirty="0" smtClean="0"/>
              <a:t>Komunikator bersifat  terlembaga</a:t>
            </a:r>
          </a:p>
          <a:p>
            <a:pPr algn="r"/>
            <a:r>
              <a:rPr lang="id-ID" sz="2400" dirty="0" smtClean="0"/>
              <a:t>Pesan bersifat umum</a:t>
            </a:r>
          </a:p>
          <a:p>
            <a:pPr algn="r"/>
            <a:r>
              <a:rPr lang="id-ID" sz="2400" dirty="0" smtClean="0"/>
              <a:t>Komunimnya  anonim dan hetorgen</a:t>
            </a:r>
          </a:p>
          <a:p>
            <a:pPr algn="r"/>
            <a:r>
              <a:rPr lang="id-ID" sz="2400" dirty="0" smtClean="0"/>
              <a:t>Media massa menimbulkan keserempakan</a:t>
            </a:r>
          </a:p>
          <a:p>
            <a:pPr algn="r"/>
            <a:r>
              <a:rPr lang="id-ID" sz="2400" dirty="0" smtClean="0"/>
              <a:t>Komunikasi mementingkan isi daripada hubungan</a:t>
            </a:r>
          </a:p>
          <a:p>
            <a:pPr algn="r"/>
            <a:r>
              <a:rPr lang="id-ID" sz="2400" dirty="0" smtClean="0"/>
              <a:t>Komunikasi massa bersifat satu arah</a:t>
            </a:r>
          </a:p>
          <a:p>
            <a:pPr algn="r"/>
            <a:r>
              <a:rPr lang="id-ID" sz="2400" dirty="0" smtClean="0"/>
              <a:t>Stimulasi alat indra terbatas</a:t>
            </a:r>
          </a:p>
          <a:p>
            <a:pPr algn="r"/>
            <a:r>
              <a:rPr lang="id-ID" sz="2400" dirty="0" smtClean="0"/>
              <a:t>Umpan balik tertunda dan tidak langsung</a:t>
            </a:r>
            <a:endParaRPr lang="id-ID" sz="2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928670"/>
            <a:ext cx="3119438" cy="2203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50004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CIRI-CIRI KOMUNIKASI MASSA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500174"/>
            <a:ext cx="7498080" cy="4800600"/>
          </a:xfrm>
        </p:spPr>
        <p:txBody>
          <a:bodyPr/>
          <a:lstStyle/>
          <a:p>
            <a:pPr algn="ctr"/>
            <a:r>
              <a:rPr lang="id-ID" sz="2400" dirty="0" smtClean="0"/>
              <a:t>Komunikator </a:t>
            </a:r>
            <a:r>
              <a:rPr lang="id-ID" sz="2400" dirty="0" smtClean="0"/>
              <a:t>dalam Komunikasi Massa </a:t>
            </a:r>
            <a:r>
              <a:rPr lang="id-ID" sz="2400" dirty="0" smtClean="0"/>
              <a:t>Melembaga</a:t>
            </a:r>
          </a:p>
          <a:p>
            <a:pPr algn="ctr"/>
            <a:r>
              <a:rPr lang="id-ID" sz="2400" dirty="0" smtClean="0"/>
              <a:t>Komunikasi dalam Komunikasi Massa Bersifat </a:t>
            </a:r>
            <a:r>
              <a:rPr lang="id-ID" sz="2400" dirty="0" smtClean="0"/>
              <a:t>Heterogen</a:t>
            </a:r>
          </a:p>
          <a:p>
            <a:pPr algn="ctr"/>
            <a:r>
              <a:rPr lang="id-ID" sz="2400" dirty="0" smtClean="0"/>
              <a:t>Pesannya bersifat umum</a:t>
            </a:r>
          </a:p>
          <a:p>
            <a:pPr algn="ctr"/>
            <a:r>
              <a:rPr lang="id-ID" sz="2400" dirty="0" smtClean="0"/>
              <a:t>Komunikasinya berlangsung satu arah</a:t>
            </a:r>
          </a:p>
          <a:p>
            <a:pPr algn="ctr"/>
            <a:r>
              <a:rPr lang="id-ID" sz="2400" dirty="0" smtClean="0"/>
              <a:t>Komunikasi menimbulkan keserempakan</a:t>
            </a:r>
          </a:p>
          <a:p>
            <a:pPr algn="ctr"/>
            <a:r>
              <a:rPr lang="id-ID" sz="2400" dirty="0" smtClean="0"/>
              <a:t>Komunikasi massa mengandalkan peralatan teknis</a:t>
            </a:r>
          </a:p>
          <a:p>
            <a:pPr algn="ctr"/>
            <a:r>
              <a:rPr lang="id-ID" sz="2400" dirty="0" smtClean="0"/>
              <a:t>Komunikasi massa dikontrol oleh gatekeeper</a:t>
            </a:r>
          </a:p>
          <a:p>
            <a:pPr algn="ctr"/>
            <a:endParaRPr lang="id-ID" sz="2400" dirty="0" smtClean="0"/>
          </a:p>
          <a:p>
            <a:pPr algn="ctr"/>
            <a:endParaRPr lang="id-ID" sz="1600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928670"/>
            <a:ext cx="7498080" cy="1143000"/>
          </a:xfrm>
        </p:spPr>
        <p:txBody>
          <a:bodyPr>
            <a:noAutofit/>
          </a:bodyPr>
          <a:lstStyle/>
          <a:p>
            <a:r>
              <a:rPr lang="id-ID" sz="4800" dirty="0" smtClean="0"/>
              <a:t>JENIS-JENIS DAN BENTUK</a:t>
            </a:r>
            <a:br>
              <a:rPr lang="id-ID" sz="4800" dirty="0" smtClean="0"/>
            </a:br>
            <a:r>
              <a:rPr lang="id-ID" sz="4800" dirty="0" smtClean="0"/>
              <a:t>KOMUNIKASI MASSA</a:t>
            </a:r>
            <a:endParaRPr lang="id-ID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2571744"/>
            <a:ext cx="7498080" cy="4800600"/>
          </a:xfrm>
        </p:spPr>
        <p:txBody>
          <a:bodyPr/>
          <a:lstStyle/>
          <a:p>
            <a:r>
              <a:rPr lang="id-ID" dirty="0" smtClean="0"/>
              <a:t>MEDIA CETAK           MEDIA DIGITAL</a:t>
            </a:r>
            <a:br>
              <a:rPr lang="id-ID" dirty="0" smtClean="0"/>
            </a:br>
            <a:r>
              <a:rPr lang="id-ID" dirty="0" smtClean="0"/>
              <a:t>-Koran			     -Televisi	</a:t>
            </a:r>
            <a:br>
              <a:rPr lang="id-ID" dirty="0" smtClean="0"/>
            </a:br>
            <a:r>
              <a:rPr lang="id-ID" dirty="0" smtClean="0"/>
              <a:t>-Majalah			     -Radio</a:t>
            </a:r>
            <a:br>
              <a:rPr lang="id-ID" dirty="0" smtClean="0"/>
            </a:br>
            <a:r>
              <a:rPr lang="id-ID" dirty="0" smtClean="0"/>
              <a:t>-Tabloid			     -Ponsel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-Buletin		 	     -Internet</a:t>
            </a:r>
            <a:br>
              <a:rPr lang="id-ID" dirty="0" smtClean="0"/>
            </a:br>
            <a:r>
              <a:rPr lang="id-ID" dirty="0" smtClean="0"/>
              <a:t>-Buku teks		     -Komputer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857232"/>
            <a:ext cx="7498080" cy="1143000"/>
          </a:xfrm>
        </p:spPr>
        <p:txBody>
          <a:bodyPr>
            <a:noAutofit/>
          </a:bodyPr>
          <a:lstStyle/>
          <a:p>
            <a:pPr algn="r"/>
            <a:r>
              <a:rPr lang="id-ID" sz="4800" dirty="0" smtClean="0"/>
              <a:t>SIFAT-SIFAT</a:t>
            </a:r>
            <a:br>
              <a:rPr lang="id-ID" sz="4800" dirty="0" smtClean="0"/>
            </a:br>
            <a:r>
              <a:rPr lang="id-ID" sz="4800" dirty="0" smtClean="0"/>
              <a:t>KOMUNIKASI MASSA</a:t>
            </a:r>
            <a:endParaRPr lang="id-ID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2857496"/>
            <a:ext cx="7498080" cy="4800600"/>
          </a:xfrm>
        </p:spPr>
        <p:txBody>
          <a:bodyPr/>
          <a:lstStyle/>
          <a:p>
            <a:pPr algn="r"/>
            <a:r>
              <a:rPr lang="id-ID" dirty="0" smtClean="0"/>
              <a:t>Sifat khalayak</a:t>
            </a:r>
          </a:p>
          <a:p>
            <a:pPr algn="r"/>
            <a:r>
              <a:rPr lang="id-ID" dirty="0" smtClean="0"/>
              <a:t>Sifat bentuk komunikasi</a:t>
            </a:r>
          </a:p>
          <a:p>
            <a:pPr algn="r"/>
            <a:r>
              <a:rPr lang="id-ID" dirty="0" smtClean="0"/>
              <a:t>Sifat Komunikator</a:t>
            </a:r>
            <a:endParaRPr lang="id-ID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857496"/>
            <a:ext cx="3802084" cy="3802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500042"/>
            <a:ext cx="7498080" cy="1143000"/>
          </a:xfrm>
        </p:spPr>
        <p:txBody>
          <a:bodyPr>
            <a:noAutofit/>
          </a:bodyPr>
          <a:lstStyle/>
          <a:p>
            <a:r>
              <a:rPr lang="id-ID" sz="4400" dirty="0" smtClean="0"/>
              <a:t>MANFAAT DAN FUNGSI</a:t>
            </a:r>
            <a:br>
              <a:rPr lang="id-ID" sz="4400" dirty="0" smtClean="0"/>
            </a:br>
            <a:r>
              <a:rPr lang="id-ID" sz="4400" dirty="0" smtClean="0"/>
              <a:t>KOMUNIKASI MASSA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2057400"/>
            <a:ext cx="7498080" cy="4800600"/>
          </a:xfrm>
        </p:spPr>
        <p:txBody>
          <a:bodyPr>
            <a:normAutofit/>
          </a:bodyPr>
          <a:lstStyle/>
          <a:p>
            <a:r>
              <a:rPr lang="id-ID" sz="2000" dirty="0" smtClean="0"/>
              <a:t>Sebagai decoder pengubah		-Sebagai pemersatu</a:t>
            </a:r>
          </a:p>
          <a:p>
            <a:r>
              <a:rPr lang="id-ID" sz="2000" dirty="0" smtClean="0"/>
              <a:t>Sebagai pengamat			-Media informasi</a:t>
            </a:r>
          </a:p>
          <a:p>
            <a:r>
              <a:rPr lang="id-ID" sz="2000" dirty="0" smtClean="0"/>
              <a:t>Sebagai penghubung			-Memberi peryakinan</a:t>
            </a:r>
          </a:p>
          <a:p>
            <a:r>
              <a:rPr lang="id-ID" sz="2000" dirty="0" smtClean="0"/>
              <a:t>Sebagai hiburan			-Sebagai bentuk perlawan</a:t>
            </a:r>
          </a:p>
          <a:p>
            <a:r>
              <a:rPr lang="id-ID" sz="2000" dirty="0" smtClean="0"/>
              <a:t>Media hiburan				-Sosialisasi</a:t>
            </a:r>
          </a:p>
          <a:p>
            <a:r>
              <a:rPr lang="id-ID" sz="2000" dirty="0" smtClean="0"/>
              <a:t>Memberi keyakinan			-Motivasi,debat,diskusi</a:t>
            </a:r>
          </a:p>
          <a:p>
            <a:r>
              <a:rPr lang="id-ID" sz="2000" dirty="0" smtClean="0"/>
              <a:t>Memuaskan kebutuhan                           -Media kebudayaan</a:t>
            </a:r>
          </a:p>
          <a:p>
            <a:pPr>
              <a:buNone/>
            </a:pPr>
            <a:r>
              <a:rPr lang="id-ID" sz="2000" dirty="0" smtClean="0"/>
              <a:t> </a:t>
            </a:r>
            <a:r>
              <a:rPr lang="id-ID" sz="2000" dirty="0" smtClean="0"/>
              <a:t>   Media Kampanye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571480"/>
            <a:ext cx="7498080" cy="1143000"/>
          </a:xfrm>
        </p:spPr>
        <p:txBody>
          <a:bodyPr/>
          <a:lstStyle/>
          <a:p>
            <a:r>
              <a:rPr lang="id-ID" dirty="0" smtClean="0"/>
              <a:t>EFEK KOMUNIKASI MASSA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857364"/>
            <a:ext cx="7498080" cy="4800600"/>
          </a:xfrm>
        </p:spPr>
        <p:txBody>
          <a:bodyPr/>
          <a:lstStyle/>
          <a:p>
            <a:r>
              <a:rPr lang="id-ID" dirty="0" smtClean="0"/>
              <a:t>Efek terhadap individu</a:t>
            </a:r>
          </a:p>
          <a:p>
            <a:r>
              <a:rPr lang="id-ID" dirty="0" smtClean="0"/>
              <a:t>Efek terhadap masyarakat</a:t>
            </a:r>
          </a:p>
          <a:p>
            <a:r>
              <a:rPr lang="id-ID" dirty="0" smtClean="0"/>
              <a:t>Efek terhadap kebudayaan</a:t>
            </a:r>
            <a:endParaRPr lang="id-ID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429000"/>
            <a:ext cx="387376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794" y="2928934"/>
            <a:ext cx="7498080" cy="1143000"/>
          </a:xfrm>
        </p:spPr>
        <p:txBody>
          <a:bodyPr/>
          <a:lstStyle/>
          <a:p>
            <a:r>
              <a:rPr lang="id-ID" dirty="0" smtClean="0"/>
              <a:t>SEKIAN TERIMA KASIH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</TotalTime>
  <Words>135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KOMUNIKASI MASSA</vt:lpstr>
      <vt:lpstr>PENGERTIAN KOMUNIKASI MASSA</vt:lpstr>
      <vt:lpstr>KARAKTERISTIK KOMUNIKASI MASSA</vt:lpstr>
      <vt:lpstr>CIRI-CIRI KOMUNIKASI MASSA</vt:lpstr>
      <vt:lpstr>JENIS-JENIS DAN BENTUK KOMUNIKASI MASSA</vt:lpstr>
      <vt:lpstr>SIFAT-SIFAT KOMUNIKASI MASSA</vt:lpstr>
      <vt:lpstr>MANFAAT DAN FUNGSI KOMUNIKASI MASSA</vt:lpstr>
      <vt:lpstr>EFEK KOMUNIKASI MASSA</vt:lpstr>
      <vt:lpstr>SEKIAN 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MASSA</dc:title>
  <dc:creator>user</dc:creator>
  <cp:lastModifiedBy>user</cp:lastModifiedBy>
  <cp:revision>6</cp:revision>
  <dcterms:created xsi:type="dcterms:W3CDTF">2020-03-17T16:33:20Z</dcterms:created>
  <dcterms:modified xsi:type="dcterms:W3CDTF">2020-03-17T17:32:40Z</dcterms:modified>
</cp:coreProperties>
</file>