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458"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8773AF-B1E3-4B49-9B9C-C1A830169157}" type="datetimeFigureOut">
              <a:rPr lang="id-ID" smtClean="0"/>
              <a:pPr/>
              <a:t>30/04/2019</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699886-1136-4CFD-B5A9-981A7BB361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C699886-1136-4CFD-B5A9-981A7BB361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C699886-1136-4CFD-B5A9-981A7BB361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C699886-1136-4CFD-B5A9-981A7BB36131}"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9C699886-1136-4CFD-B5A9-981A7BB36131}"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9C699886-1136-4CFD-B5A9-981A7BB36131}"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9C699886-1136-4CFD-B5A9-981A7BB36131}"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9C699886-1136-4CFD-B5A9-981A7BB36131}"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8773AF-B1E3-4B49-9B9C-C1A830169157}" type="datetimeFigureOut">
              <a:rPr lang="id-ID" smtClean="0"/>
              <a:pPr/>
              <a:t>30/04/2019</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9C699886-1136-4CFD-B5A9-981A7BB361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18773AF-B1E3-4B49-9B9C-C1A830169157}" type="datetimeFigureOut">
              <a:rPr lang="id-ID" smtClean="0"/>
              <a:pPr/>
              <a:t>30/04/2019</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9C699886-1136-4CFD-B5A9-981A7BB36131}"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8773AF-B1E3-4B49-9B9C-C1A830169157}" type="datetimeFigureOut">
              <a:rPr lang="id-ID" smtClean="0"/>
              <a:pPr/>
              <a:t>30/04/2019</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699886-1136-4CFD-B5A9-981A7BB36131}"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8773AF-B1E3-4B49-9B9C-C1A830169157}" type="datetimeFigureOut">
              <a:rPr lang="id-ID" smtClean="0"/>
              <a:pPr/>
              <a:t>30/04/2019</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699886-1136-4CFD-B5A9-981A7BB361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2.bp.blogspot.com/-K4Xl9qJnq5g/TWMt4In-d6I/AAAAAAAAAHI/T4jgFbnHZwk/s1600/BeinyHarsono_CocaColaPower.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1.bp.blogspot.com/-eSfTZFcQlg8/TWNH5e4c4dI/AAAAAAAAAIc/ne-7jFAP0u8/s1600/ico_by_abeikoen.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Psikologi Warna Dalam Desain Grafis</a:t>
            </a:r>
            <a:endParaRPr lang="id-ID" dirty="0"/>
          </a:p>
        </p:txBody>
      </p:sp>
      <p:sp>
        <p:nvSpPr>
          <p:cNvPr id="3" name="Subtitle 2"/>
          <p:cNvSpPr>
            <a:spLocks noGrp="1"/>
          </p:cNvSpPr>
          <p:nvPr>
            <p:ph type="subTitle" idx="1"/>
          </p:nvPr>
        </p:nvSpPr>
        <p:spPr>
          <a:xfrm>
            <a:off x="1443070" y="4943940"/>
            <a:ext cx="7772400" cy="1199704"/>
          </a:xfrm>
        </p:spPr>
        <p:txBody>
          <a:bodyPr>
            <a:normAutofit/>
          </a:bodyPr>
          <a:lstStyle/>
          <a:p>
            <a:r>
              <a:rPr lang="id-ID" sz="1800" dirty="0" smtClean="0"/>
              <a:t>Deni Erlansyah, M.Kom., MM</a:t>
            </a:r>
            <a:endParaRPr lang="id-ID"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85795"/>
            <a:ext cx="8786874" cy="2143140"/>
          </a:xfrm>
        </p:spPr>
        <p:txBody>
          <a:bodyPr>
            <a:normAutofit/>
          </a:bodyPr>
          <a:lstStyle/>
          <a:p>
            <a:r>
              <a:rPr lang="id-ID" sz="2000" dirty="0" smtClean="0"/>
              <a:t>Coklat adalah warna bumi, memberikan kesan hangat, nyaman dan aman. Namun selain itu, coklat juga memberikan kesan ’sophisticated’ karena dekat dengan warna emas. Bisa di bayangkan kesan ‘mahal’ desain dengan kombinasi warna hitam dan coklat muda. Coklat juga bisa memberikan nuansa ‘dapat di andalkan’ dan ‘kuat’. </a:t>
            </a:r>
          </a:p>
          <a:p>
            <a:endParaRPr lang="id-ID" sz="2000" dirty="0"/>
          </a:p>
        </p:txBody>
      </p:sp>
      <p:sp>
        <p:nvSpPr>
          <p:cNvPr id="3" name="Title 2"/>
          <p:cNvSpPr>
            <a:spLocks noGrp="1"/>
          </p:cNvSpPr>
          <p:nvPr>
            <p:ph type="title"/>
          </p:nvPr>
        </p:nvSpPr>
        <p:spPr>
          <a:xfrm>
            <a:off x="457200" y="71422"/>
            <a:ext cx="8229600" cy="1143000"/>
          </a:xfrm>
        </p:spPr>
        <p:txBody>
          <a:bodyPr>
            <a:normAutofit fontScale="90000"/>
          </a:bodyPr>
          <a:lstStyle/>
          <a:p>
            <a:pPr algn="ctr"/>
            <a:r>
              <a:rPr lang="id-ID" dirty="0" smtClean="0"/>
              <a:t>Coklat</a:t>
            </a:r>
            <a:br>
              <a:rPr lang="id-ID" dirty="0" smtClean="0"/>
            </a:br>
            <a:endParaRPr lang="id-ID" dirty="0"/>
          </a:p>
        </p:txBody>
      </p:sp>
      <p:pic>
        <p:nvPicPr>
          <p:cNvPr id="29698" name="Picture 2" descr="C:\Users\LABOY\Pictures\Putri_Indonesia_Kalteng_2010.jpg"/>
          <p:cNvPicPr>
            <a:picLocks noChangeAspect="1" noChangeArrowheads="1"/>
          </p:cNvPicPr>
          <p:nvPr/>
        </p:nvPicPr>
        <p:blipFill>
          <a:blip r:embed="rId2"/>
          <a:srcRect/>
          <a:stretch>
            <a:fillRect/>
          </a:stretch>
        </p:blipFill>
        <p:spPr bwMode="auto">
          <a:xfrm>
            <a:off x="6143636" y="2465256"/>
            <a:ext cx="2900365" cy="4345116"/>
          </a:xfrm>
          <a:prstGeom prst="rect">
            <a:avLst/>
          </a:prstGeom>
          <a:noFill/>
        </p:spPr>
      </p:pic>
      <p:pic>
        <p:nvPicPr>
          <p:cNvPr id="29699" name="Picture 3" descr="C:\Users\LABOY\Downloads\ncco_brown_brochure.jpg"/>
          <p:cNvPicPr>
            <a:picLocks noChangeAspect="1" noChangeArrowheads="1"/>
          </p:cNvPicPr>
          <p:nvPr/>
        </p:nvPicPr>
        <p:blipFill>
          <a:blip r:embed="rId3"/>
          <a:srcRect/>
          <a:stretch>
            <a:fillRect/>
          </a:stretch>
        </p:blipFill>
        <p:spPr bwMode="auto">
          <a:xfrm>
            <a:off x="1428286" y="2714620"/>
            <a:ext cx="4578756"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14357"/>
            <a:ext cx="8786874" cy="3286148"/>
          </a:xfrm>
        </p:spPr>
        <p:txBody>
          <a:bodyPr>
            <a:normAutofit/>
          </a:bodyPr>
          <a:lstStyle/>
          <a:p>
            <a:r>
              <a:rPr lang="id-ID" sz="2000" dirty="0" smtClean="0"/>
              <a:t>Putih adalah warna yang murni, tidak ada campuran apapun. Makanya sering di anggap sebagai warna yang menimbulkan efek suci dan bersih. Ketika kita ingin membuat desain yang simple dan minimalis, menggunakan warna putih adalah langkah yang tepat (walaupun bukan cara satu-satunya).</a:t>
            </a:r>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Putih </a:t>
            </a:r>
            <a:br>
              <a:rPr lang="id-ID" dirty="0" smtClean="0"/>
            </a:br>
            <a:endParaRPr lang="id-ID" dirty="0"/>
          </a:p>
        </p:txBody>
      </p:sp>
      <p:pic>
        <p:nvPicPr>
          <p:cNvPr id="28674" name="Picture 2" descr="C:\Users\LABOY\Pictures\Flash_by_abeikoen.jpg"/>
          <p:cNvPicPr>
            <a:picLocks noChangeAspect="1" noChangeArrowheads="1"/>
          </p:cNvPicPr>
          <p:nvPr/>
        </p:nvPicPr>
        <p:blipFill>
          <a:blip r:embed="rId2"/>
          <a:srcRect/>
          <a:stretch>
            <a:fillRect/>
          </a:stretch>
        </p:blipFill>
        <p:spPr bwMode="auto">
          <a:xfrm>
            <a:off x="6215074" y="2135800"/>
            <a:ext cx="2828932" cy="4668228"/>
          </a:xfrm>
          <a:prstGeom prst="rect">
            <a:avLst/>
          </a:prstGeom>
          <a:noFill/>
        </p:spPr>
      </p:pic>
      <p:pic>
        <p:nvPicPr>
          <p:cNvPr id="28676" name="Picture 4" descr="C:\Users\LABOY\Downloads\summer_brochure_white.jpg"/>
          <p:cNvPicPr>
            <a:picLocks noChangeAspect="1" noChangeArrowheads="1"/>
          </p:cNvPicPr>
          <p:nvPr/>
        </p:nvPicPr>
        <p:blipFill>
          <a:blip r:embed="rId3"/>
          <a:srcRect/>
          <a:stretch>
            <a:fillRect/>
          </a:stretch>
        </p:blipFill>
        <p:spPr bwMode="auto">
          <a:xfrm>
            <a:off x="2500298" y="2285992"/>
            <a:ext cx="3584584" cy="40796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14357"/>
            <a:ext cx="8786874" cy="2428892"/>
          </a:xfrm>
        </p:spPr>
        <p:txBody>
          <a:bodyPr>
            <a:normAutofit lnSpcReduction="10000"/>
          </a:bodyPr>
          <a:lstStyle/>
          <a:p>
            <a:r>
              <a:rPr lang="id-ID" sz="2000" dirty="0" smtClean="0"/>
              <a:t>Hitam adalah warna yang gelap, suram, menakutkan tetapi elegan. elemen apapun jika di taruh di atas background hitam akan terasa lebih bagus. Kombinasi warna yang tepat dapat memberikan karakter suatu desain. Warna juga bisa di gunakan untuk mendapatkan perhatian orang yang melihat desain kita dan pada akhirnya mengerti pesan yang kita sampaikan melalui visual secara keseluruhan.</a:t>
            </a:r>
            <a:br>
              <a:rPr lang="id-ID" sz="2000" dirty="0" smtClean="0"/>
            </a:br>
            <a:endParaRPr lang="id-ID" sz="2000" dirty="0" smtClean="0"/>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Hitam </a:t>
            </a:r>
            <a:br>
              <a:rPr lang="id-ID" dirty="0" smtClean="0"/>
            </a:br>
            <a:endParaRPr lang="id-ID" dirty="0"/>
          </a:p>
        </p:txBody>
      </p:sp>
      <p:pic>
        <p:nvPicPr>
          <p:cNvPr id="27650" name="Picture 2" descr="C:\Users\LABOY\Downloads\6-207-Brochure_Design_MissBlack.jpg"/>
          <p:cNvPicPr>
            <a:picLocks noChangeAspect="1" noChangeArrowheads="1"/>
          </p:cNvPicPr>
          <p:nvPr/>
        </p:nvPicPr>
        <p:blipFill>
          <a:blip r:embed="rId2"/>
          <a:srcRect/>
          <a:stretch>
            <a:fillRect/>
          </a:stretch>
        </p:blipFill>
        <p:spPr bwMode="auto">
          <a:xfrm>
            <a:off x="3182176" y="2428868"/>
            <a:ext cx="5961824" cy="385765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err="1" smtClean="0"/>
              <a:t>Terima</a:t>
            </a:r>
            <a:r>
              <a:rPr lang="en-US" dirty="0" smtClean="0"/>
              <a:t> </a:t>
            </a:r>
            <a:r>
              <a:rPr lang="en-US" smtClean="0"/>
              <a:t>Kasih</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WARNA PRIMER</a:t>
            </a:r>
            <a:endParaRPr lang="en-US" dirty="0"/>
          </a:p>
        </p:txBody>
      </p:sp>
      <p:pic>
        <p:nvPicPr>
          <p:cNvPr id="4" name="Picture 3" descr="warna1.jpg"/>
          <p:cNvPicPr/>
          <p:nvPr/>
        </p:nvPicPr>
        <p:blipFill>
          <a:blip r:embed="rId2"/>
          <a:srcRect/>
          <a:stretch>
            <a:fillRect/>
          </a:stretch>
        </p:blipFill>
        <p:spPr bwMode="auto">
          <a:xfrm>
            <a:off x="2267744" y="1700808"/>
            <a:ext cx="5400600" cy="4608512"/>
          </a:xfrm>
          <a:prstGeom prst="rect">
            <a:avLst/>
          </a:prstGeom>
          <a:noFill/>
          <a:ln w="9525">
            <a:noFill/>
            <a:miter lim="800000"/>
            <a:headEnd/>
            <a:tailEnd/>
          </a:ln>
        </p:spPr>
      </p:pic>
    </p:spTree>
    <p:extLst>
      <p:ext uri="{BB962C8B-B14F-4D97-AF65-F5344CB8AC3E}">
        <p14:creationId xmlns:p14="http://schemas.microsoft.com/office/powerpoint/2010/main" val="770627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1"/>
            <a:ext cx="8786874" cy="2286016"/>
          </a:xfrm>
        </p:spPr>
        <p:txBody>
          <a:bodyPr/>
          <a:lstStyle/>
          <a:p>
            <a:r>
              <a:rPr lang="id-ID" dirty="0" smtClean="0"/>
              <a:t>Merah adalah warna yang kuat sekaligus hangat. Biasanya di gunakan untuk memberikan efek psikologi panas, berani, marah dan berteriak. Beberapa studi juga mengindentifikasi merah sebagai warna yang sexy.</a:t>
            </a:r>
          </a:p>
          <a:p>
            <a:endParaRPr lang="id-ID" dirty="0"/>
          </a:p>
        </p:txBody>
      </p:sp>
      <p:sp>
        <p:nvSpPr>
          <p:cNvPr id="2" name="Title 1"/>
          <p:cNvSpPr>
            <a:spLocks noGrp="1"/>
          </p:cNvSpPr>
          <p:nvPr>
            <p:ph type="title"/>
          </p:nvPr>
        </p:nvSpPr>
        <p:spPr>
          <a:xfrm>
            <a:off x="457200" y="-24"/>
            <a:ext cx="8229600" cy="1143000"/>
          </a:xfrm>
        </p:spPr>
        <p:txBody>
          <a:bodyPr>
            <a:normAutofit/>
          </a:bodyPr>
          <a:lstStyle/>
          <a:p>
            <a:pPr algn="ctr"/>
            <a:r>
              <a:rPr lang="id-ID" dirty="0" smtClean="0"/>
              <a:t>Merah</a:t>
            </a:r>
            <a:endParaRPr lang="id-ID" dirty="0"/>
          </a:p>
        </p:txBody>
      </p:sp>
      <p:pic>
        <p:nvPicPr>
          <p:cNvPr id="22530" name="Picture 2" descr="http://2.bp.blogspot.com/-K4Xl9qJnq5g/TWMt4In-d6I/AAAAAAAAAHI/T4jgFbnHZwk/s320/BeinyHarsono_CocaColaPower.jpg">
            <a:hlinkClick r:id="rId2"/>
          </p:cNvPr>
          <p:cNvPicPr>
            <a:picLocks noChangeAspect="1" noChangeArrowheads="1"/>
          </p:cNvPicPr>
          <p:nvPr/>
        </p:nvPicPr>
        <p:blipFill>
          <a:blip r:embed="rId3"/>
          <a:srcRect/>
          <a:stretch>
            <a:fillRect/>
          </a:stretch>
        </p:blipFill>
        <p:spPr bwMode="auto">
          <a:xfrm>
            <a:off x="6143636" y="2651141"/>
            <a:ext cx="2857505" cy="4064007"/>
          </a:xfrm>
          <a:prstGeom prst="rect">
            <a:avLst/>
          </a:prstGeom>
          <a:noFill/>
        </p:spPr>
      </p:pic>
      <p:pic>
        <p:nvPicPr>
          <p:cNvPr id="22532" name="Picture 4" descr="http://1.bp.blogspot.com/-eSfTZFcQlg8/TWNH5e4c4dI/AAAAAAAAAIc/ne-7jFAP0u8/s400/ico_by_abeikoen.jpg">
            <a:hlinkClick r:id="rId4"/>
          </p:cNvPr>
          <p:cNvPicPr>
            <a:picLocks noChangeAspect="1" noChangeArrowheads="1"/>
          </p:cNvPicPr>
          <p:nvPr/>
        </p:nvPicPr>
        <p:blipFill>
          <a:blip r:embed="rId5"/>
          <a:srcRect/>
          <a:stretch>
            <a:fillRect/>
          </a:stretch>
        </p:blipFill>
        <p:spPr bwMode="auto">
          <a:xfrm>
            <a:off x="2143108" y="3071810"/>
            <a:ext cx="3810000" cy="3162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785795"/>
            <a:ext cx="8858312" cy="1928826"/>
          </a:xfrm>
        </p:spPr>
        <p:txBody>
          <a:bodyPr>
            <a:normAutofit/>
          </a:bodyPr>
          <a:lstStyle/>
          <a:p>
            <a:r>
              <a:rPr lang="id-ID" sz="2000" dirty="0" smtClean="0"/>
              <a:t>Merah muda adalah warna yang romantisme, feminim. Warna ini mempunyai sifat menuntut dalam kepasrahan, menggemaskan dan jenaka., namun dalam desain saat ini  menggunakan warna pink tidak pasti berurusan dengan sesuatu yang bersifat kewanitaan. karena Merah muda dalam dunia cetak dan desain sangat dekat dengan warna magenta.</a:t>
            </a:r>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Merah Muda / Pink</a:t>
            </a:r>
            <a:br>
              <a:rPr lang="id-ID" dirty="0" smtClean="0"/>
            </a:br>
            <a:endParaRPr lang="id-ID" dirty="0"/>
          </a:p>
        </p:txBody>
      </p:sp>
      <p:pic>
        <p:nvPicPr>
          <p:cNvPr id="35842" name="Picture 2" descr="C:\Users\LABOY\Downloads\bd_pink_1.jpg"/>
          <p:cNvPicPr>
            <a:picLocks noChangeAspect="1" noChangeArrowheads="1"/>
          </p:cNvPicPr>
          <p:nvPr/>
        </p:nvPicPr>
        <p:blipFill>
          <a:blip r:embed="rId2"/>
          <a:srcRect/>
          <a:stretch>
            <a:fillRect/>
          </a:stretch>
        </p:blipFill>
        <p:spPr bwMode="auto">
          <a:xfrm>
            <a:off x="3518528" y="2786058"/>
            <a:ext cx="5554066" cy="36433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85795"/>
            <a:ext cx="9001156" cy="2643206"/>
          </a:xfrm>
        </p:spPr>
        <p:txBody>
          <a:bodyPr>
            <a:normAutofit/>
          </a:bodyPr>
          <a:lstStyle/>
          <a:p>
            <a:r>
              <a:rPr lang="id-ID" sz="2000" dirty="0" smtClean="0"/>
              <a:t>Jingga adalah hasil peleburan merah dan kuning, sehingga efek yang di hasilkan masih tetap sama, yaitu ‘kuat’ dan ‘hangat’. Warna ini sering di gunakan pada tombol website yang penting, seperti ‘buy now’ , ‘register now’ dan lainnya yang sejenis, istilahnya adalah ‘call to action’ button. Dari sisi psikologis sebenarnya warna Jingga memberikan kesan tidak nyaman, dan sedikit gaduh. Mungkin karena sebab itulah warna ini paling banyak di pakai untuk menarik perhatian orang.</a:t>
            </a:r>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Jingga/Orange</a:t>
            </a:r>
            <a:br>
              <a:rPr lang="id-ID" dirty="0" smtClean="0"/>
            </a:br>
            <a:endParaRPr lang="id-ID" dirty="0"/>
          </a:p>
        </p:txBody>
      </p:sp>
      <p:pic>
        <p:nvPicPr>
          <p:cNvPr id="34818" name="Picture 2" descr="C:\Users\LABOY\Pictures\bbillboard_500x400_1x.jpg"/>
          <p:cNvPicPr>
            <a:picLocks noChangeAspect="1" noChangeArrowheads="1"/>
          </p:cNvPicPr>
          <p:nvPr/>
        </p:nvPicPr>
        <p:blipFill>
          <a:blip r:embed="rId2"/>
          <a:srcRect/>
          <a:stretch>
            <a:fillRect/>
          </a:stretch>
        </p:blipFill>
        <p:spPr bwMode="auto">
          <a:xfrm>
            <a:off x="4929190" y="3500438"/>
            <a:ext cx="4117073" cy="3297236"/>
          </a:xfrm>
          <a:prstGeom prst="rect">
            <a:avLst/>
          </a:prstGeom>
          <a:noFill/>
        </p:spPr>
      </p:pic>
      <p:pic>
        <p:nvPicPr>
          <p:cNvPr id="34819" name="Picture 3" descr="C:\Users\LABOY\Downloads\brochure_ambo_2-page_black-orange_1.jpg"/>
          <p:cNvPicPr>
            <a:picLocks noChangeAspect="1" noChangeArrowheads="1"/>
          </p:cNvPicPr>
          <p:nvPr/>
        </p:nvPicPr>
        <p:blipFill>
          <a:blip r:embed="rId3"/>
          <a:srcRect/>
          <a:stretch>
            <a:fillRect/>
          </a:stretch>
        </p:blipFill>
        <p:spPr bwMode="auto">
          <a:xfrm>
            <a:off x="2500299" y="3405886"/>
            <a:ext cx="2000264" cy="28068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714356"/>
            <a:ext cx="8786874" cy="4525963"/>
          </a:xfrm>
        </p:spPr>
        <p:txBody>
          <a:bodyPr>
            <a:normAutofit/>
          </a:bodyPr>
          <a:lstStyle/>
          <a:p>
            <a:r>
              <a:rPr lang="id-ID" sz="2400" dirty="0" smtClean="0"/>
              <a:t>Kuning adalah warna yang ceria, menyenangkan Mewakili sifat kegembiraan, cukup santai, Tidak heran warna kuning identik dengan mainan anak-anak. Kuning juga biasanya di gunakan untuk mendapatkan perhatian dari orang yang melihat desain kita.</a:t>
            </a:r>
          </a:p>
          <a:p>
            <a:endParaRPr lang="id-ID" sz="24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Kuning</a:t>
            </a:r>
            <a:br>
              <a:rPr lang="id-ID" dirty="0" smtClean="0"/>
            </a:br>
            <a:endParaRPr lang="id-ID" dirty="0"/>
          </a:p>
        </p:txBody>
      </p:sp>
      <p:pic>
        <p:nvPicPr>
          <p:cNvPr id="33794" name="Picture 2" descr="C:\Users\LABOY\Downloads\Yellow_Brochure.jpg"/>
          <p:cNvPicPr>
            <a:picLocks noChangeAspect="1" noChangeArrowheads="1"/>
          </p:cNvPicPr>
          <p:nvPr/>
        </p:nvPicPr>
        <p:blipFill>
          <a:blip r:embed="rId2"/>
          <a:srcRect/>
          <a:stretch>
            <a:fillRect/>
          </a:stretch>
        </p:blipFill>
        <p:spPr bwMode="auto">
          <a:xfrm>
            <a:off x="4286248" y="3357562"/>
            <a:ext cx="4714908" cy="3143272"/>
          </a:xfrm>
          <a:prstGeom prst="rect">
            <a:avLst/>
          </a:prstGeom>
          <a:noFill/>
        </p:spPr>
      </p:pic>
      <p:pic>
        <p:nvPicPr>
          <p:cNvPr id="33795" name="Picture 3" descr="C:\Users\LABOY\Pictures\kpr_2x2_1x.jpg"/>
          <p:cNvPicPr>
            <a:picLocks noChangeAspect="1" noChangeArrowheads="1"/>
          </p:cNvPicPr>
          <p:nvPr/>
        </p:nvPicPr>
        <p:blipFill>
          <a:blip r:embed="rId3"/>
          <a:srcRect/>
          <a:stretch>
            <a:fillRect/>
          </a:stretch>
        </p:blipFill>
        <p:spPr bwMode="auto">
          <a:xfrm>
            <a:off x="1000100" y="2786058"/>
            <a:ext cx="3143272" cy="3143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14357"/>
            <a:ext cx="8786874" cy="1928826"/>
          </a:xfrm>
        </p:spPr>
        <p:txBody>
          <a:bodyPr>
            <a:normAutofit/>
          </a:bodyPr>
          <a:lstStyle/>
          <a:p>
            <a:r>
              <a:rPr lang="id-ID" sz="2400" dirty="0" smtClean="0"/>
              <a:t>Hijau adalah warna yang tenang karena biasanya di kaitkan dengan lingkungan dan alam. Di dalam desain, kita bisa menggunakan warna hijau untuk memberikan kesan segar, dan damai</a:t>
            </a:r>
          </a:p>
          <a:p>
            <a:endParaRPr lang="id-ID" sz="24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Hijau</a:t>
            </a:r>
            <a:br>
              <a:rPr lang="id-ID" dirty="0" smtClean="0"/>
            </a:br>
            <a:endParaRPr lang="id-ID" dirty="0"/>
          </a:p>
        </p:txBody>
      </p:sp>
      <p:pic>
        <p:nvPicPr>
          <p:cNvPr id="32770" name="Picture 2" descr="C:\Users\LABOY\Pictures\poster_c__79x57_1x.jpg"/>
          <p:cNvPicPr>
            <a:picLocks noChangeAspect="1" noChangeArrowheads="1"/>
          </p:cNvPicPr>
          <p:nvPr/>
        </p:nvPicPr>
        <p:blipFill>
          <a:blip r:embed="rId2"/>
          <a:srcRect/>
          <a:stretch>
            <a:fillRect/>
          </a:stretch>
        </p:blipFill>
        <p:spPr bwMode="auto">
          <a:xfrm>
            <a:off x="5786447" y="2234346"/>
            <a:ext cx="3286148" cy="4552240"/>
          </a:xfrm>
          <a:prstGeom prst="rect">
            <a:avLst/>
          </a:prstGeom>
          <a:noFill/>
        </p:spPr>
      </p:pic>
      <p:pic>
        <p:nvPicPr>
          <p:cNvPr id="32771" name="Picture 3" descr="C:\Users\LABOY\Pictures\cover-concept.jpg"/>
          <p:cNvPicPr>
            <a:picLocks noChangeAspect="1" noChangeArrowheads="1"/>
          </p:cNvPicPr>
          <p:nvPr/>
        </p:nvPicPr>
        <p:blipFill>
          <a:blip r:embed="rId3"/>
          <a:srcRect/>
          <a:stretch>
            <a:fillRect/>
          </a:stretch>
        </p:blipFill>
        <p:spPr bwMode="auto">
          <a:xfrm>
            <a:off x="2786050" y="2476520"/>
            <a:ext cx="2752725" cy="381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714357"/>
            <a:ext cx="8786874" cy="1928826"/>
          </a:xfrm>
        </p:spPr>
        <p:txBody>
          <a:bodyPr>
            <a:normAutofit/>
          </a:bodyPr>
          <a:lstStyle/>
          <a:p>
            <a:r>
              <a:rPr lang="id-ID" sz="2000" dirty="0" smtClean="0"/>
              <a:t>Biru adalah warna favorit para pria dan termasuk warna yang ‘dingin’. Kalau di dunia desain, biru sering di sebut “warna corporate” karena hampir semua perusahaan menggunakan warna biru sebagai warna utamanya. Tidak heran memang, karena biru merupakan warna yang termasuk tenang  dan bersifat penyendiri. </a:t>
            </a:r>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Biru</a:t>
            </a:r>
            <a:br>
              <a:rPr lang="id-ID" dirty="0" smtClean="0"/>
            </a:br>
            <a:endParaRPr lang="id-ID" dirty="0"/>
          </a:p>
        </p:txBody>
      </p:sp>
      <p:pic>
        <p:nvPicPr>
          <p:cNvPr id="31746" name="Picture 2" descr="C:\Users\LABOY\Pictures\golf_card_depan_2.jpg"/>
          <p:cNvPicPr>
            <a:picLocks noChangeAspect="1" noChangeArrowheads="1"/>
          </p:cNvPicPr>
          <p:nvPr/>
        </p:nvPicPr>
        <p:blipFill>
          <a:blip r:embed="rId2"/>
          <a:srcRect/>
          <a:stretch>
            <a:fillRect/>
          </a:stretch>
        </p:blipFill>
        <p:spPr bwMode="auto">
          <a:xfrm>
            <a:off x="4214810" y="3382119"/>
            <a:ext cx="4833950" cy="34139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642918"/>
            <a:ext cx="8715436" cy="4525963"/>
          </a:xfrm>
        </p:spPr>
        <p:txBody>
          <a:bodyPr>
            <a:normAutofit/>
          </a:bodyPr>
          <a:lstStyle/>
          <a:p>
            <a:r>
              <a:rPr lang="id-ID" sz="2000" dirty="0" smtClean="0"/>
              <a:t>Ungu adalah warna yang memberikan kesan spiritual, kekayaan dan kebijaksanaan. Ungu juga warna yang unik karena sangat jarang kita lihat di alam. Dengan menggunakan warna ungu kita bisa memberikan kesan unik pada desain kita, baik kita menggunakan secara dominan atau hanya sebagai aksen saja. Kelemahannya adalah sangat susah di padukan dengan warna lain, kita harus ekstra memikirkan warna yang cocok bersanding dengan warna ungu.</a:t>
            </a:r>
          </a:p>
          <a:p>
            <a:endParaRPr lang="id-ID" sz="2000" dirty="0"/>
          </a:p>
        </p:txBody>
      </p:sp>
      <p:sp>
        <p:nvSpPr>
          <p:cNvPr id="3" name="Title 2"/>
          <p:cNvSpPr>
            <a:spLocks noGrp="1"/>
          </p:cNvSpPr>
          <p:nvPr>
            <p:ph type="title"/>
          </p:nvPr>
        </p:nvSpPr>
        <p:spPr>
          <a:xfrm>
            <a:off x="457200" y="71414"/>
            <a:ext cx="8229600" cy="1143000"/>
          </a:xfrm>
        </p:spPr>
        <p:txBody>
          <a:bodyPr>
            <a:normAutofit fontScale="90000"/>
          </a:bodyPr>
          <a:lstStyle/>
          <a:p>
            <a:pPr algn="ctr"/>
            <a:r>
              <a:rPr lang="id-ID" dirty="0" smtClean="0"/>
              <a:t>Ungu</a:t>
            </a:r>
            <a:br>
              <a:rPr lang="id-ID" dirty="0" smtClean="0"/>
            </a:br>
            <a:endParaRPr lang="id-ID" dirty="0"/>
          </a:p>
        </p:txBody>
      </p:sp>
      <p:pic>
        <p:nvPicPr>
          <p:cNvPr id="30723" name="Picture 3" descr="C:\Users\LABOY\Pictures\COVER_LITURGI.jpg"/>
          <p:cNvPicPr>
            <a:picLocks noChangeAspect="1" noChangeArrowheads="1"/>
          </p:cNvPicPr>
          <p:nvPr/>
        </p:nvPicPr>
        <p:blipFill>
          <a:blip r:embed="rId2"/>
          <a:srcRect/>
          <a:stretch>
            <a:fillRect/>
          </a:stretch>
        </p:blipFill>
        <p:spPr bwMode="auto">
          <a:xfrm>
            <a:off x="5286380" y="4143380"/>
            <a:ext cx="3810000" cy="2695575"/>
          </a:xfrm>
          <a:prstGeom prst="rect">
            <a:avLst/>
          </a:prstGeom>
          <a:noFill/>
        </p:spPr>
      </p:pic>
      <p:pic>
        <p:nvPicPr>
          <p:cNvPr id="30724" name="Picture 4" descr="C:\Users\LABOY\Pictures\3-packing-mug-web.jpg"/>
          <p:cNvPicPr>
            <a:picLocks noChangeAspect="1" noChangeArrowheads="1"/>
          </p:cNvPicPr>
          <p:nvPr/>
        </p:nvPicPr>
        <p:blipFill>
          <a:blip r:embed="rId3"/>
          <a:srcRect/>
          <a:stretch>
            <a:fillRect/>
          </a:stretch>
        </p:blipFill>
        <p:spPr bwMode="auto">
          <a:xfrm>
            <a:off x="493540" y="3643314"/>
            <a:ext cx="4459436" cy="19621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TotalTime>
  <Words>532</Words>
  <Application>Microsoft Office PowerPoint</Application>
  <PresentationFormat>On-screen Show (4:3)</PresentationFormat>
  <Paragraphs>24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Psikologi Warna Dalam Desain Grafis</vt:lpstr>
      <vt:lpstr>WARNA PRIMER</vt:lpstr>
      <vt:lpstr>Merah</vt:lpstr>
      <vt:lpstr>Merah Muda / Pink </vt:lpstr>
      <vt:lpstr>Jingga/Orange </vt:lpstr>
      <vt:lpstr>Kuning </vt:lpstr>
      <vt:lpstr>Hijau </vt:lpstr>
      <vt:lpstr>Biru </vt:lpstr>
      <vt:lpstr>Ungu </vt:lpstr>
      <vt:lpstr>Coklat </vt:lpstr>
      <vt:lpstr>Putih  </vt:lpstr>
      <vt:lpstr>Hitam  </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Psikologi Warna Dalam Desain Grafis</dc:title>
  <dc:creator>LABOY</dc:creator>
  <cp:lastModifiedBy>BOY</cp:lastModifiedBy>
  <cp:revision>13</cp:revision>
  <dcterms:created xsi:type="dcterms:W3CDTF">2011-10-25T03:23:07Z</dcterms:created>
  <dcterms:modified xsi:type="dcterms:W3CDTF">2019-04-30T02:33:37Z</dcterms:modified>
</cp:coreProperties>
</file>