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640CC-D355-4750-AD8D-C05A0D81E34D}" type="datetimeFigureOut">
              <a:rPr lang="id-ID" smtClean="0"/>
              <a:pPr/>
              <a:t>29/02/2020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65D34-0C29-4F4A-B6A9-D2063905EB6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smtClean="0"/>
              <a:t>STRATEGI </a:t>
            </a:r>
            <a:r>
              <a:rPr lang="it-IT" b="1"/>
              <a:t>PESAN DALAM PERENCANAAN KOMUNIKASI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/>
              <a:t>Dwi Maharani M.I.Kom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i="1" dirty="0" err="1" smtClean="0"/>
              <a:t>Definisi</a:t>
            </a:r>
            <a:r>
              <a:rPr lang="es-ES" b="1" i="1" dirty="0" smtClean="0"/>
              <a:t> </a:t>
            </a:r>
            <a:r>
              <a:rPr lang="es-ES" b="1" i="1" dirty="0" smtClean="0"/>
              <a:t>dan </a:t>
            </a:r>
            <a:r>
              <a:rPr lang="es-ES" b="1" i="1" dirty="0" err="1" smtClean="0"/>
              <a:t>Tujuan</a:t>
            </a:r>
            <a:r>
              <a:rPr lang="es-ES" b="1" i="1" dirty="0" smtClean="0"/>
              <a:t> </a:t>
            </a:r>
            <a:r>
              <a:rPr lang="es-ES" b="1" i="1" dirty="0" err="1" smtClean="0"/>
              <a:t>Membangun</a:t>
            </a:r>
            <a:r>
              <a:rPr lang="es-ES" b="1" i="1" dirty="0" smtClean="0"/>
              <a:t> Pesan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/>
              <a:t>BERKAITAN dengan perencanaan, komunikasi merupakan sebuah </a:t>
            </a:r>
            <a:r>
              <a:rPr lang="id-ID" b="1" dirty="0" smtClean="0"/>
              <a:t>proses </a:t>
            </a:r>
            <a:r>
              <a:rPr lang="id-ID" dirty="0" smtClean="0"/>
              <a:t>penyusunan</a:t>
            </a:r>
            <a:r>
              <a:rPr lang="id-ID" dirty="0" smtClean="0"/>
              <a:t>. Yaitu penyusunan pesan‐pesan seorang komunikator </a:t>
            </a:r>
            <a:r>
              <a:rPr lang="id-ID" dirty="0" smtClean="0"/>
              <a:t>kepada komunikan.</a:t>
            </a:r>
          </a:p>
          <a:p>
            <a:r>
              <a:rPr lang="fi-FI" dirty="0" smtClean="0"/>
              <a:t>Keberhasilan penyusunan pesan tergantung pada kualitas kata‐kata </a:t>
            </a:r>
            <a:r>
              <a:rPr lang="fi-FI" dirty="0" smtClean="0"/>
              <a:t>dan</a:t>
            </a:r>
            <a:r>
              <a:rPr lang="id-ID" dirty="0" smtClean="0"/>
              <a:t>laporan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i="1" dirty="0" smtClean="0"/>
              <a:t>Menerapkan Riset Khalayak pada Pesan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RENCANA komunikasi memandu aktivitas memilih saluran, bahasa, dan </a:t>
            </a:r>
            <a:r>
              <a:rPr lang="id-ID" b="1" dirty="0" smtClean="0"/>
              <a:t>waktu </a:t>
            </a:r>
            <a:r>
              <a:rPr lang="id-ID" dirty="0" smtClean="0"/>
              <a:t>yang </a:t>
            </a:r>
            <a:r>
              <a:rPr lang="id-ID" dirty="0" smtClean="0"/>
              <a:t>digunakan untuk dapat merumuskan pesan‐pesan kunci</a:t>
            </a:r>
            <a:r>
              <a:rPr lang="id-ID" dirty="0" smtClean="0"/>
              <a:t>.</a:t>
            </a:r>
          </a:p>
          <a:p>
            <a:r>
              <a:rPr lang="id-ID" dirty="0" smtClean="0"/>
              <a:t>Pesan harus dapat dikreasikan secara tepat pada </a:t>
            </a:r>
            <a:r>
              <a:rPr lang="id-ID" dirty="0" smtClean="0"/>
              <a:t>semua segmentasi </a:t>
            </a:r>
            <a:r>
              <a:rPr lang="id-ID" dirty="0" smtClean="0"/>
              <a:t>target khalayak tertentu, yaitu segmentasi bahasa, </a:t>
            </a:r>
            <a:r>
              <a:rPr lang="id-ID" dirty="0" smtClean="0"/>
              <a:t>budaya, pendidikan</a:t>
            </a:r>
            <a:r>
              <a:rPr lang="id-ID" dirty="0" smtClean="0"/>
              <a:t>, usia, dan sebagainya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i="1" dirty="0" smtClean="0"/>
              <a:t>Menguji Pesan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Pesan </a:t>
            </a:r>
            <a:r>
              <a:rPr lang="id-ID" dirty="0" smtClean="0"/>
              <a:t>yang teruji berarti pesan yang dapat memberikan efek sesuai </a:t>
            </a:r>
            <a:r>
              <a:rPr lang="id-ID" dirty="0" smtClean="0"/>
              <a:t>yang diharapkan </a:t>
            </a:r>
            <a:r>
              <a:rPr lang="id-ID" dirty="0" smtClean="0"/>
              <a:t>program kegiatan dan dapat memenuhi indikator tertentu.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/>
              <a:t>Mengorganisasikan Pesan Komunikasi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b="1" dirty="0" smtClean="0"/>
              <a:t>1) Bagaimana </a:t>
            </a:r>
            <a:r>
              <a:rPr lang="id-ID" b="1" dirty="0" smtClean="0"/>
              <a:t>menetapkan </a:t>
            </a:r>
            <a:r>
              <a:rPr lang="id-ID" b="1" dirty="0" smtClean="0"/>
              <a:t>Tema/Isu</a:t>
            </a:r>
          </a:p>
          <a:p>
            <a:r>
              <a:rPr lang="it-IT" b="1" dirty="0" smtClean="0"/>
              <a:t>2) Memilih Simbol: Verbal &amp; </a:t>
            </a:r>
            <a:r>
              <a:rPr lang="it-IT" b="1" dirty="0" smtClean="0"/>
              <a:t>Non‐Verbal</a:t>
            </a:r>
            <a:endParaRPr lang="id-ID" b="1" dirty="0" smtClean="0"/>
          </a:p>
          <a:p>
            <a:endParaRPr lang="id-ID" b="1" dirty="0" smtClean="0"/>
          </a:p>
          <a:p>
            <a:r>
              <a:rPr lang="sv-SE" b="1" dirty="0" smtClean="0"/>
              <a:t>3) Komunikasi Visual : Menentukan Warna &amp; Gambar Pemikat Mata3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PENUTUP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140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STRATEGI PESAN DALAM PERENCANAAN KOMUNIKASI</vt:lpstr>
      <vt:lpstr>Definisi dan Tujuan Membangun Pesan</vt:lpstr>
      <vt:lpstr>Menerapkan Riset Khalayak pada Pesan</vt:lpstr>
      <vt:lpstr>Menguji Pesan</vt:lpstr>
      <vt:lpstr>Mengorganisasikan Pesan Komunikasi</vt:lpstr>
      <vt:lpstr>PENUTUP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PESAN DALAM PERENCANAAN KOMUNIKASI</dc:title>
  <dc:creator>acer</dc:creator>
  <cp:lastModifiedBy>acer</cp:lastModifiedBy>
  <cp:revision>3</cp:revision>
  <dcterms:created xsi:type="dcterms:W3CDTF">2020-02-28T07:45:08Z</dcterms:created>
  <dcterms:modified xsi:type="dcterms:W3CDTF">2020-02-28T23:38:04Z</dcterms:modified>
</cp:coreProperties>
</file>