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E56A6E-05F4-43F0-A0EF-0399CFDC544C}" type="datetimeFigureOut">
              <a:rPr lang="id-ID" smtClean="0"/>
              <a:pPr/>
              <a:t>17/06/2020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9B7E87-41DE-4B39-8FD9-314B3987899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2E56A6E-05F4-43F0-A0EF-0399CFDC544C}" type="datetimeFigureOut">
              <a:rPr lang="id-ID" smtClean="0"/>
              <a:pPr/>
              <a:t>17/06/2020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9B7E87-41DE-4B39-8FD9-314B3987899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2E56A6E-05F4-43F0-A0EF-0399CFDC544C}" type="datetimeFigureOut">
              <a:rPr lang="id-ID" smtClean="0"/>
              <a:pPr/>
              <a:t>17/06/2020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9B7E87-41DE-4B39-8FD9-314B3987899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2E56A6E-05F4-43F0-A0EF-0399CFDC544C}" type="datetimeFigureOut">
              <a:rPr lang="id-ID" smtClean="0"/>
              <a:pPr/>
              <a:t>17/06/2020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9B7E87-41DE-4B39-8FD9-314B3987899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E56A6E-05F4-43F0-A0EF-0399CFDC544C}" type="datetimeFigureOut">
              <a:rPr lang="id-ID" smtClean="0"/>
              <a:pPr/>
              <a:t>17/06/2020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9B7E87-41DE-4B39-8FD9-314B3987899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E56A6E-05F4-43F0-A0EF-0399CFDC544C}" type="datetimeFigureOut">
              <a:rPr lang="id-ID" smtClean="0"/>
              <a:pPr/>
              <a:t>17/06/2020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9B7E87-41DE-4B39-8FD9-314B3987899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2E56A6E-05F4-43F0-A0EF-0399CFDC544C}" type="datetimeFigureOut">
              <a:rPr lang="id-ID" smtClean="0"/>
              <a:pPr/>
              <a:t>17/06/2020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59B7E87-41DE-4B39-8FD9-314B3987899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2E56A6E-05F4-43F0-A0EF-0399CFDC544C}" type="datetimeFigureOut">
              <a:rPr lang="id-ID" smtClean="0"/>
              <a:pPr/>
              <a:t>17/06/2020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59B7E87-41DE-4B39-8FD9-314B3987899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56A6E-05F4-43F0-A0EF-0399CFDC544C}" type="datetimeFigureOut">
              <a:rPr lang="id-ID" smtClean="0"/>
              <a:pPr/>
              <a:t>17/06/2020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59B7E87-41DE-4B39-8FD9-314B3987899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56A6E-05F4-43F0-A0EF-0399CFDC544C}" type="datetimeFigureOut">
              <a:rPr lang="id-ID" smtClean="0"/>
              <a:pPr/>
              <a:t>17/06/2020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9B7E87-41DE-4B39-8FD9-314B3987899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56A6E-05F4-43F0-A0EF-0399CFDC544C}" type="datetimeFigureOut">
              <a:rPr lang="id-ID" smtClean="0"/>
              <a:pPr/>
              <a:t>17/06/2020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9B7E87-41DE-4B39-8FD9-314B3987899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56A6E-05F4-43F0-A0EF-0399CFDC544C}" type="datetimeFigureOut">
              <a:rPr lang="id-ID" smtClean="0"/>
              <a:pPr/>
              <a:t>17/06/2020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B7E87-41DE-4B39-8FD9-314B3987899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Pernak</a:t>
            </a:r>
            <a:r>
              <a:rPr lang="en-US" dirty="0" smtClean="0"/>
              <a:t> </a:t>
            </a:r>
            <a:r>
              <a:rPr lang="en-US" dirty="0" err="1" smtClean="0"/>
              <a:t>Pernik</a:t>
            </a:r>
            <a:r>
              <a:rPr lang="en-US" dirty="0" smtClean="0"/>
              <a:t> DSLR</a:t>
            </a:r>
            <a:endParaRPr lang="id-ID" dirty="0"/>
          </a:p>
        </p:txBody>
      </p:sp>
      <p:sp>
        <p:nvSpPr>
          <p:cNvPr id="3" name="Subtitle 2"/>
          <p:cNvSpPr>
            <a:spLocks noGrp="1"/>
          </p:cNvSpPr>
          <p:nvPr>
            <p:ph type="subTitle" idx="1"/>
          </p:nvPr>
        </p:nvSpPr>
        <p:spPr/>
        <p:txBody>
          <a:bodyPr/>
          <a:lstStyle/>
          <a:p>
            <a:r>
              <a:rPr lang="id-ID" dirty="0" smtClean="0"/>
              <a:t>Dwi Maharani, M.I.Kom</a:t>
            </a:r>
          </a:p>
          <a:p>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a:bodyPr>
          <a:lstStyle/>
          <a:p>
            <a:r>
              <a:rPr lang="en-US" sz="2800" dirty="0" err="1" smtClean="0"/>
              <a:t>Jenis</a:t>
            </a:r>
            <a:r>
              <a:rPr lang="en-US" sz="2800" dirty="0" smtClean="0"/>
              <a:t> </a:t>
            </a:r>
            <a:r>
              <a:rPr lang="en-US" sz="2800" dirty="0" err="1" smtClean="0"/>
              <a:t>aksesori</a:t>
            </a:r>
            <a:r>
              <a:rPr lang="en-US" sz="2800" dirty="0" smtClean="0"/>
              <a:t> </a:t>
            </a:r>
            <a:r>
              <a:rPr lang="en-US" sz="2800" dirty="0" err="1" smtClean="0"/>
              <a:t>kamera</a:t>
            </a:r>
            <a:r>
              <a:rPr lang="en-US" sz="2800" dirty="0" smtClean="0"/>
              <a:t> yang </a:t>
            </a:r>
            <a:r>
              <a:rPr lang="en-US" sz="2800" dirty="0" err="1" smtClean="0"/>
              <a:t>satu</a:t>
            </a:r>
            <a:r>
              <a:rPr lang="en-US" sz="2800" dirty="0" smtClean="0"/>
              <a:t> </a:t>
            </a:r>
            <a:r>
              <a:rPr lang="en-US" sz="2800" dirty="0" err="1" smtClean="0"/>
              <a:t>ini</a:t>
            </a:r>
            <a:r>
              <a:rPr lang="en-US" sz="2800" dirty="0" smtClean="0"/>
              <a:t> </a:t>
            </a:r>
            <a:r>
              <a:rPr lang="en-US" sz="2800" dirty="0" err="1" smtClean="0"/>
              <a:t>berbentuk</a:t>
            </a:r>
            <a:r>
              <a:rPr lang="en-US" sz="2800" dirty="0" smtClean="0"/>
              <a:t> </a:t>
            </a:r>
            <a:r>
              <a:rPr lang="en-US" sz="2800" dirty="0" err="1" smtClean="0"/>
              <a:t>lemari</a:t>
            </a:r>
            <a:r>
              <a:rPr lang="en-US" sz="2800" dirty="0" smtClean="0"/>
              <a:t> </a:t>
            </a:r>
            <a:r>
              <a:rPr lang="en-US" sz="2800" dirty="0" err="1" smtClean="0"/>
              <a:t>khusus</a:t>
            </a:r>
            <a:r>
              <a:rPr lang="en-US" sz="2800" dirty="0" smtClean="0"/>
              <a:t> yang </a:t>
            </a:r>
            <a:r>
              <a:rPr lang="en-US" sz="2800" dirty="0" err="1" smtClean="0"/>
              <a:t>sudah</a:t>
            </a:r>
            <a:r>
              <a:rPr lang="en-US" sz="2800" dirty="0" smtClean="0"/>
              <a:t> </a:t>
            </a:r>
            <a:r>
              <a:rPr lang="en-US" sz="2800" dirty="0" err="1" smtClean="0"/>
              <a:t>dirancang</a:t>
            </a:r>
            <a:r>
              <a:rPr lang="en-US" sz="2800" dirty="0" smtClean="0"/>
              <a:t> </a:t>
            </a:r>
            <a:r>
              <a:rPr lang="en-US" sz="2800" dirty="0" err="1" smtClean="0"/>
              <a:t>sedemikian</a:t>
            </a:r>
            <a:r>
              <a:rPr lang="en-US" sz="2800" dirty="0" smtClean="0"/>
              <a:t> </a:t>
            </a:r>
            <a:r>
              <a:rPr lang="en-US" sz="2800" dirty="0" err="1" smtClean="0"/>
              <a:t>rupa</a:t>
            </a:r>
            <a:r>
              <a:rPr lang="en-US" sz="2800" dirty="0" smtClean="0"/>
              <a:t> </a:t>
            </a:r>
            <a:r>
              <a:rPr lang="en-US" sz="2800" dirty="0" err="1" smtClean="0"/>
              <a:t>untuk</a:t>
            </a:r>
            <a:r>
              <a:rPr lang="en-US" sz="2800" dirty="0" smtClean="0"/>
              <a:t> </a:t>
            </a:r>
            <a:r>
              <a:rPr lang="en-US" sz="2800" dirty="0" err="1" smtClean="0"/>
              <a:t>menyimpan</a:t>
            </a:r>
            <a:r>
              <a:rPr lang="en-US" sz="2800" dirty="0" smtClean="0"/>
              <a:t> </a:t>
            </a:r>
            <a:r>
              <a:rPr lang="en-US" sz="2800" dirty="0" err="1" smtClean="0"/>
              <a:t>barang-barang</a:t>
            </a:r>
            <a:r>
              <a:rPr lang="en-US" sz="2800" dirty="0" smtClean="0"/>
              <a:t> </a:t>
            </a:r>
            <a:r>
              <a:rPr lang="en-US" sz="2800" dirty="0" err="1" smtClean="0"/>
              <a:t>elektronik</a:t>
            </a:r>
            <a:r>
              <a:rPr lang="en-US" sz="2800" dirty="0" smtClean="0"/>
              <a:t>, </a:t>
            </a:r>
            <a:r>
              <a:rPr lang="en-US" sz="2800" dirty="0" err="1" smtClean="0"/>
              <a:t>seperti</a:t>
            </a:r>
            <a:r>
              <a:rPr lang="en-US" sz="2800" dirty="0" smtClean="0"/>
              <a:t> </a:t>
            </a:r>
            <a:r>
              <a:rPr lang="en-US" sz="2800" dirty="0" err="1" smtClean="0"/>
              <a:t>kamera</a:t>
            </a:r>
            <a:r>
              <a:rPr lang="en-US" sz="2800" dirty="0" smtClean="0"/>
              <a:t> </a:t>
            </a:r>
            <a:r>
              <a:rPr lang="en-US" sz="2800" dirty="0" err="1" smtClean="0"/>
              <a:t>sekaligus</a:t>
            </a:r>
            <a:r>
              <a:rPr lang="en-US" sz="2800" dirty="0" smtClean="0"/>
              <a:t> </a:t>
            </a:r>
            <a:r>
              <a:rPr lang="en-US" sz="2800" dirty="0" err="1" smtClean="0"/>
              <a:t>lensanya</a:t>
            </a:r>
            <a:r>
              <a:rPr lang="en-US" sz="2800" dirty="0" smtClean="0"/>
              <a:t>. </a:t>
            </a:r>
            <a:r>
              <a:rPr lang="en-US" sz="2800" dirty="0" err="1" smtClean="0"/>
              <a:t>Dengan</a:t>
            </a:r>
            <a:r>
              <a:rPr lang="en-US" sz="2800" dirty="0" smtClean="0"/>
              <a:t> </a:t>
            </a:r>
            <a:r>
              <a:rPr lang="en-US" sz="2800" dirty="0" err="1" smtClean="0"/>
              <a:t>perangkat</a:t>
            </a:r>
            <a:r>
              <a:rPr lang="en-US" sz="2800" dirty="0" smtClean="0"/>
              <a:t> </a:t>
            </a:r>
            <a:r>
              <a:rPr lang="en-US" sz="2800" dirty="0" err="1" smtClean="0"/>
              <a:t>ini</a:t>
            </a:r>
            <a:r>
              <a:rPr lang="en-US" sz="2800" dirty="0" smtClean="0"/>
              <a:t>, </a:t>
            </a:r>
            <a:r>
              <a:rPr lang="en-US" sz="2800" dirty="0" err="1" smtClean="0"/>
              <a:t>kamu</a:t>
            </a:r>
            <a:r>
              <a:rPr lang="en-US" sz="2800" dirty="0" smtClean="0"/>
              <a:t> </a:t>
            </a:r>
            <a:r>
              <a:rPr lang="en-US" sz="2800" dirty="0" err="1" smtClean="0"/>
              <a:t>bisa</a:t>
            </a:r>
            <a:r>
              <a:rPr lang="en-US" sz="2800" dirty="0" smtClean="0"/>
              <a:t> </a:t>
            </a:r>
            <a:r>
              <a:rPr lang="en-US" sz="2800" dirty="0" err="1" smtClean="0"/>
              <a:t>mengatur</a:t>
            </a:r>
            <a:r>
              <a:rPr lang="en-US" sz="2800" dirty="0" smtClean="0"/>
              <a:t> </a:t>
            </a:r>
            <a:r>
              <a:rPr lang="en-US" sz="2800" dirty="0" err="1" smtClean="0"/>
              <a:t>kelembapan</a:t>
            </a:r>
            <a:r>
              <a:rPr lang="en-US" sz="2800" dirty="0" smtClean="0"/>
              <a:t> </a:t>
            </a:r>
            <a:r>
              <a:rPr lang="en-US" sz="2800" dirty="0" err="1" smtClean="0"/>
              <a:t>dalam</a:t>
            </a:r>
            <a:r>
              <a:rPr lang="en-US" sz="2800" dirty="0" smtClean="0"/>
              <a:t> </a:t>
            </a:r>
            <a:r>
              <a:rPr lang="en-US" sz="2800" dirty="0" err="1" smtClean="0"/>
              <a:t>ruangan</a:t>
            </a:r>
            <a:r>
              <a:rPr lang="en-US" sz="2800" dirty="0" smtClean="0"/>
              <a:t> </a:t>
            </a:r>
            <a:r>
              <a:rPr lang="en-US" sz="2800" dirty="0" err="1" smtClean="0"/>
              <a:t>penyimpanan</a:t>
            </a:r>
            <a:r>
              <a:rPr lang="en-US" sz="2800" dirty="0" smtClean="0"/>
              <a:t> </a:t>
            </a:r>
            <a:r>
              <a:rPr lang="en-US" sz="2800" dirty="0" err="1" smtClean="0"/>
              <a:t>sesuai</a:t>
            </a:r>
            <a:r>
              <a:rPr lang="en-US" sz="2800" dirty="0" smtClean="0"/>
              <a:t> yang </a:t>
            </a:r>
            <a:r>
              <a:rPr lang="en-US" sz="2800" dirty="0" err="1" smtClean="0"/>
              <a:t>diinginkan</a:t>
            </a:r>
            <a:r>
              <a:rPr lang="en-US" sz="2800" dirty="0" smtClean="0"/>
              <a:t>.</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r>
              <a:rPr lang="en-US" sz="3200" b="1" dirty="0" smtClean="0"/>
              <a:t>5. </a:t>
            </a:r>
            <a:r>
              <a:rPr lang="en-US" sz="3200" b="1" dirty="0" smtClean="0"/>
              <a:t>Tripod</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endParaRPr lang="en-US" sz="3200" dirty="0"/>
          </a:p>
        </p:txBody>
      </p:sp>
      <p:pic>
        <p:nvPicPr>
          <p:cNvPr id="3" name="Picture 2" descr="tripod.jpg"/>
          <p:cNvPicPr>
            <a:picLocks noChangeAspect="1"/>
          </p:cNvPicPr>
          <p:nvPr/>
        </p:nvPicPr>
        <p:blipFill>
          <a:blip r:embed="rId2"/>
          <a:stretch>
            <a:fillRect/>
          </a:stretch>
        </p:blipFill>
        <p:spPr>
          <a:xfrm>
            <a:off x="2571736" y="2214554"/>
            <a:ext cx="3857628" cy="38576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a:bodyPr>
          <a:lstStyle/>
          <a:p>
            <a:r>
              <a:rPr lang="en-US" sz="2800" dirty="0" err="1" smtClean="0"/>
              <a:t>Fungsi</a:t>
            </a:r>
            <a:r>
              <a:rPr lang="en-US" sz="2800" dirty="0" smtClean="0"/>
              <a:t> </a:t>
            </a:r>
            <a:r>
              <a:rPr lang="en-US" sz="2800" dirty="0" err="1" smtClean="0"/>
              <a:t>dari</a:t>
            </a:r>
            <a:r>
              <a:rPr lang="en-US" sz="2800" dirty="0" smtClean="0"/>
              <a:t> Tripod </a:t>
            </a:r>
            <a:r>
              <a:rPr lang="en-US" sz="2800" dirty="0" err="1" smtClean="0"/>
              <a:t>adalah</a:t>
            </a:r>
            <a:r>
              <a:rPr lang="en-US" sz="2800" dirty="0" smtClean="0"/>
              <a:t> </a:t>
            </a:r>
            <a:r>
              <a:rPr lang="en-US" sz="2800" dirty="0" err="1" smtClean="0"/>
              <a:t>untuk</a:t>
            </a:r>
            <a:r>
              <a:rPr lang="en-US" sz="2800" dirty="0" smtClean="0"/>
              <a:t> </a:t>
            </a:r>
            <a:r>
              <a:rPr lang="en-US" sz="2800" dirty="0" err="1" smtClean="0"/>
              <a:t>membantu</a:t>
            </a:r>
            <a:r>
              <a:rPr lang="en-US" sz="2800" dirty="0" smtClean="0"/>
              <a:t> </a:t>
            </a:r>
            <a:r>
              <a:rPr lang="en-US" sz="2800" dirty="0" err="1" smtClean="0"/>
              <a:t>menopang</a:t>
            </a:r>
            <a:r>
              <a:rPr lang="en-US" sz="2800" dirty="0" smtClean="0"/>
              <a:t> </a:t>
            </a:r>
            <a:r>
              <a:rPr lang="en-US" sz="2800" dirty="0" err="1" smtClean="0"/>
              <a:t>kamera</a:t>
            </a:r>
            <a:r>
              <a:rPr lang="en-US" sz="2800" dirty="0" smtClean="0"/>
              <a:t> agar </a:t>
            </a:r>
            <a:r>
              <a:rPr lang="en-US" sz="2800" dirty="0" err="1" smtClean="0"/>
              <a:t>menghasilkan</a:t>
            </a:r>
            <a:r>
              <a:rPr lang="en-US" sz="2800" dirty="0" smtClean="0"/>
              <a:t> </a:t>
            </a:r>
            <a:r>
              <a:rPr lang="en-US" sz="2800" dirty="0" err="1" smtClean="0"/>
              <a:t>foto</a:t>
            </a:r>
            <a:r>
              <a:rPr lang="en-US" sz="2800" dirty="0" smtClean="0"/>
              <a:t> yang </a:t>
            </a:r>
            <a:r>
              <a:rPr lang="en-US" sz="2800" dirty="0" err="1" smtClean="0"/>
              <a:t>tajam</a:t>
            </a:r>
            <a:r>
              <a:rPr lang="en-US" sz="2800" dirty="0" smtClean="0"/>
              <a:t> </a:t>
            </a:r>
            <a:r>
              <a:rPr lang="en-US" sz="2800" dirty="0" err="1" smtClean="0"/>
              <a:t>saat</a:t>
            </a:r>
            <a:r>
              <a:rPr lang="en-US" sz="2800" dirty="0" smtClean="0"/>
              <a:t> </a:t>
            </a:r>
            <a:r>
              <a:rPr lang="en-US" sz="2800" dirty="0" err="1" smtClean="0"/>
              <a:t>mengambil</a:t>
            </a:r>
            <a:r>
              <a:rPr lang="en-US" sz="2800" dirty="0" smtClean="0"/>
              <a:t> </a:t>
            </a:r>
            <a:r>
              <a:rPr lang="en-US" sz="2800" dirty="0" err="1" smtClean="0"/>
              <a:t>eksposur</a:t>
            </a:r>
            <a:r>
              <a:rPr lang="en-US" sz="2800" dirty="0" smtClean="0"/>
              <a:t> </a:t>
            </a:r>
            <a:r>
              <a:rPr lang="en-US" sz="2800" i="1" dirty="0" smtClean="0"/>
              <a:t>long shutter</a:t>
            </a:r>
            <a:r>
              <a:rPr lang="en-US" sz="2800" dirty="0" smtClean="0"/>
              <a:t>. </a:t>
            </a:r>
            <a:r>
              <a:rPr lang="en-US" sz="2800" dirty="0" err="1" smtClean="0"/>
              <a:t>Sebelum</a:t>
            </a:r>
            <a:r>
              <a:rPr lang="en-US" sz="2800" dirty="0" smtClean="0"/>
              <a:t> </a:t>
            </a:r>
            <a:r>
              <a:rPr lang="en-US" sz="2800" dirty="0" err="1" smtClean="0"/>
              <a:t>membeli</a:t>
            </a:r>
            <a:r>
              <a:rPr lang="en-US" sz="2800" dirty="0" smtClean="0"/>
              <a:t> tripod, </a:t>
            </a:r>
            <a:r>
              <a:rPr lang="en-US" sz="2800" dirty="0" err="1" smtClean="0"/>
              <a:t>pastikan</a:t>
            </a:r>
            <a:r>
              <a:rPr lang="en-US" sz="2800" dirty="0" smtClean="0"/>
              <a:t> </a:t>
            </a:r>
            <a:r>
              <a:rPr lang="en-US" sz="2800" dirty="0" err="1" smtClean="0"/>
              <a:t>bahwa</a:t>
            </a:r>
            <a:r>
              <a:rPr lang="en-US" sz="2800" dirty="0" smtClean="0"/>
              <a:t> </a:t>
            </a:r>
            <a:r>
              <a:rPr lang="en-US" sz="2800" dirty="0" err="1" smtClean="0"/>
              <a:t>bisa</a:t>
            </a:r>
            <a:r>
              <a:rPr lang="en-US" sz="2800" dirty="0" smtClean="0"/>
              <a:t> </a:t>
            </a:r>
            <a:r>
              <a:rPr lang="en-US" sz="2800" dirty="0" err="1" smtClean="0"/>
              <a:t>menopan</a:t>
            </a:r>
            <a:r>
              <a:rPr lang="en-US" sz="2800" dirty="0" smtClean="0"/>
              <a:t> </a:t>
            </a:r>
            <a:r>
              <a:rPr lang="en-US" sz="2800" dirty="0" err="1" smtClean="0"/>
              <a:t>kamera</a:t>
            </a:r>
            <a:r>
              <a:rPr lang="en-US" sz="2800" dirty="0" smtClean="0"/>
              <a:t> </a:t>
            </a:r>
            <a:r>
              <a:rPr lang="en-US" sz="2800" dirty="0" err="1" smtClean="0"/>
              <a:t>dengan</a:t>
            </a:r>
            <a:r>
              <a:rPr lang="en-US" sz="2800" dirty="0" smtClean="0"/>
              <a:t> </a:t>
            </a:r>
            <a:r>
              <a:rPr lang="en-US" sz="2800" dirty="0" err="1" smtClean="0"/>
              <a:t>baik</a:t>
            </a:r>
            <a:r>
              <a:rPr lang="en-US" sz="2800" dirty="0" smtClean="0"/>
              <a:t>, </a:t>
            </a:r>
            <a:r>
              <a:rPr lang="en-US" sz="2800" dirty="0" err="1" smtClean="0"/>
              <a:t>ketiga</a:t>
            </a:r>
            <a:r>
              <a:rPr lang="en-US" sz="2800" dirty="0" smtClean="0"/>
              <a:t> </a:t>
            </a:r>
            <a:r>
              <a:rPr lang="en-US" sz="2800" dirty="0" err="1" smtClean="0"/>
              <a:t>kakinya</a:t>
            </a:r>
            <a:r>
              <a:rPr lang="en-US" sz="2800" dirty="0" smtClean="0"/>
              <a:t> </a:t>
            </a:r>
            <a:r>
              <a:rPr lang="en-US" sz="2800" dirty="0" err="1" smtClean="0"/>
              <a:t>gampang</a:t>
            </a:r>
            <a:r>
              <a:rPr lang="en-US" sz="2800" dirty="0" smtClean="0"/>
              <a:t> </a:t>
            </a:r>
            <a:r>
              <a:rPr lang="en-US" sz="2800" dirty="0" err="1" smtClean="0"/>
              <a:t>untuk</a:t>
            </a:r>
            <a:r>
              <a:rPr lang="en-US" sz="2800" dirty="0" smtClean="0"/>
              <a:t> </a:t>
            </a:r>
            <a:r>
              <a:rPr lang="en-US" sz="2800" dirty="0" err="1" smtClean="0"/>
              <a:t>diperpanjang</a:t>
            </a:r>
            <a:r>
              <a:rPr lang="en-US" sz="2800" dirty="0" smtClean="0"/>
              <a:t> </a:t>
            </a:r>
            <a:r>
              <a:rPr lang="en-US" sz="2800" dirty="0" err="1" smtClean="0"/>
              <a:t>dan</a:t>
            </a:r>
            <a:r>
              <a:rPr lang="en-US" sz="2800" dirty="0" smtClean="0"/>
              <a:t> </a:t>
            </a:r>
            <a:r>
              <a:rPr lang="en-US" sz="2800" dirty="0" err="1" smtClean="0"/>
              <a:t>diperpendek</a:t>
            </a:r>
            <a:r>
              <a:rPr lang="en-US" sz="2800" dirty="0" smtClean="0"/>
              <a:t>.</a:t>
            </a:r>
            <a:br>
              <a:rPr lang="en-US" sz="2800" dirty="0" smtClean="0"/>
            </a:br>
            <a:r>
              <a:rPr lang="en-US" sz="2800" dirty="0" smtClean="0"/>
              <a:t/>
            </a:r>
            <a:br>
              <a:rPr lang="en-US" sz="2800" dirty="0" smtClean="0"/>
            </a:br>
            <a:r>
              <a:rPr lang="en-US" sz="2800" dirty="0" err="1" smtClean="0"/>
              <a:t>Ada</a:t>
            </a:r>
            <a:r>
              <a:rPr lang="en-US" sz="2800" dirty="0" smtClean="0"/>
              <a:t> </a:t>
            </a:r>
            <a:r>
              <a:rPr lang="en-US" sz="2800" dirty="0" err="1" smtClean="0"/>
              <a:t>beragam</a:t>
            </a:r>
            <a:r>
              <a:rPr lang="en-US" sz="2800" dirty="0" smtClean="0"/>
              <a:t> </a:t>
            </a:r>
            <a:r>
              <a:rPr lang="en-US" sz="2800" dirty="0" err="1" smtClean="0"/>
              <a:t>jenis</a:t>
            </a:r>
            <a:r>
              <a:rPr lang="en-US" sz="2800" dirty="0" smtClean="0"/>
              <a:t> tripod, </a:t>
            </a:r>
            <a:r>
              <a:rPr lang="en-US" sz="2800" dirty="0" err="1" smtClean="0"/>
              <a:t>antara</a:t>
            </a:r>
            <a:r>
              <a:rPr lang="en-US" sz="2800" dirty="0" smtClean="0"/>
              <a:t> lain </a:t>
            </a:r>
            <a:r>
              <a:rPr lang="en-US" sz="2800" i="1" dirty="0" smtClean="0"/>
              <a:t>monopod, </a:t>
            </a:r>
            <a:r>
              <a:rPr lang="en-US" sz="2800" i="1" dirty="0" err="1" smtClean="0"/>
              <a:t>gorillapod</a:t>
            </a:r>
            <a:r>
              <a:rPr lang="en-US" sz="2800" dirty="0" smtClean="0"/>
              <a:t> yang </a:t>
            </a:r>
            <a:r>
              <a:rPr lang="en-US" sz="2800" dirty="0" err="1" smtClean="0"/>
              <a:t>semuanya</a:t>
            </a:r>
            <a:r>
              <a:rPr lang="en-US" sz="2800" dirty="0" smtClean="0"/>
              <a:t> </a:t>
            </a:r>
            <a:r>
              <a:rPr lang="en-US" sz="2800" dirty="0" err="1" smtClean="0"/>
              <a:t>juga</a:t>
            </a:r>
            <a:r>
              <a:rPr lang="en-US" sz="2800" dirty="0" smtClean="0"/>
              <a:t> </a:t>
            </a:r>
            <a:r>
              <a:rPr lang="en-US" sz="2800" dirty="0" err="1" smtClean="0"/>
              <a:t>berfungsi</a:t>
            </a:r>
            <a:r>
              <a:rPr lang="en-US" sz="2800" dirty="0" smtClean="0"/>
              <a:t> </a:t>
            </a:r>
            <a:r>
              <a:rPr lang="en-US" sz="2800" dirty="0" err="1" smtClean="0"/>
              <a:t>menopang</a:t>
            </a:r>
            <a:r>
              <a:rPr lang="en-US" sz="2800" dirty="0" smtClean="0"/>
              <a:t> </a:t>
            </a:r>
            <a:r>
              <a:rPr lang="en-US" sz="2800" dirty="0" err="1" smtClean="0"/>
              <a:t>kamera</a:t>
            </a:r>
            <a:r>
              <a:rPr lang="en-US" sz="2800" dirty="0" smtClean="0"/>
              <a:t> </a:t>
            </a:r>
            <a:r>
              <a:rPr lang="en-US" sz="2800" dirty="0" err="1" smtClean="0"/>
              <a:t>berikut</a:t>
            </a:r>
            <a:r>
              <a:rPr lang="en-US" sz="2800" dirty="0" smtClean="0"/>
              <a:t> </a:t>
            </a:r>
            <a:r>
              <a:rPr lang="en-US" sz="2800" dirty="0" err="1" smtClean="0"/>
              <a:t>lensanya</a:t>
            </a:r>
            <a:r>
              <a:rPr lang="en-US" sz="2800" dirty="0" smtClean="0"/>
              <a:t>. </a:t>
            </a:r>
            <a:r>
              <a:rPr lang="en-US" sz="2800" dirty="0" err="1" smtClean="0"/>
              <a:t>Jadi</a:t>
            </a:r>
            <a:r>
              <a:rPr lang="en-US" sz="2800" dirty="0" smtClean="0"/>
              <a:t> </a:t>
            </a:r>
            <a:r>
              <a:rPr lang="en-US" sz="2800" dirty="0" err="1" smtClean="0"/>
              <a:t>jika</a:t>
            </a:r>
            <a:r>
              <a:rPr lang="en-US" sz="2800" dirty="0" smtClean="0"/>
              <a:t> </a:t>
            </a:r>
            <a:r>
              <a:rPr lang="en-US" sz="2800" dirty="0" err="1" smtClean="0"/>
              <a:t>saat</a:t>
            </a:r>
            <a:r>
              <a:rPr lang="en-US" sz="2800" dirty="0" smtClean="0"/>
              <a:t> </a:t>
            </a:r>
            <a:r>
              <a:rPr lang="en-US" sz="2800" dirty="0" err="1" smtClean="0"/>
              <a:t>kamu</a:t>
            </a:r>
            <a:r>
              <a:rPr lang="en-US" sz="2800" dirty="0" smtClean="0"/>
              <a:t> </a:t>
            </a:r>
            <a:r>
              <a:rPr lang="en-US" sz="2800" dirty="0" err="1" smtClean="0"/>
              <a:t>memotret</a:t>
            </a:r>
            <a:r>
              <a:rPr lang="en-US" sz="2800" dirty="0" smtClean="0"/>
              <a:t>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lensa</a:t>
            </a:r>
            <a:r>
              <a:rPr lang="en-US" sz="2800" dirty="0" smtClean="0"/>
              <a:t> yang </a:t>
            </a:r>
            <a:r>
              <a:rPr lang="en-US" sz="2800" dirty="0" err="1" smtClean="0"/>
              <a:t>berat</a:t>
            </a:r>
            <a:r>
              <a:rPr lang="en-US" sz="2800" dirty="0" smtClean="0"/>
              <a:t>, </a:t>
            </a:r>
            <a:r>
              <a:rPr lang="en-US" sz="2800" dirty="0" err="1" smtClean="0"/>
              <a:t>gunakan</a:t>
            </a:r>
            <a:r>
              <a:rPr lang="en-US" sz="2800" dirty="0" smtClean="0"/>
              <a:t> </a:t>
            </a:r>
            <a:r>
              <a:rPr lang="en-US" sz="2800" dirty="0" err="1" smtClean="0"/>
              <a:t>saja</a:t>
            </a:r>
            <a:r>
              <a:rPr lang="en-US" sz="2800" dirty="0" smtClean="0"/>
              <a:t> tripod.</a:t>
            </a:r>
            <a:br>
              <a:rPr lang="en-US" sz="2800" dirty="0" smtClean="0"/>
            </a:b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r>
              <a:rPr lang="en-US" sz="2800" b="1" dirty="0" smtClean="0"/>
              <a:t>6. Flash </a:t>
            </a:r>
            <a:r>
              <a:rPr lang="en-US" sz="2800" b="1" dirty="0" err="1" smtClean="0"/>
              <a:t>Eksternal</a:t>
            </a: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endParaRPr lang="en-US" sz="2800" dirty="0"/>
          </a:p>
        </p:txBody>
      </p:sp>
      <p:pic>
        <p:nvPicPr>
          <p:cNvPr id="3" name="Picture 2" descr="Flash external.jpg"/>
          <p:cNvPicPr>
            <a:picLocks noChangeAspect="1"/>
          </p:cNvPicPr>
          <p:nvPr/>
        </p:nvPicPr>
        <p:blipFill>
          <a:blip r:embed="rId2"/>
          <a:stretch>
            <a:fillRect/>
          </a:stretch>
        </p:blipFill>
        <p:spPr>
          <a:xfrm>
            <a:off x="2143108" y="1857364"/>
            <a:ext cx="4898606" cy="42862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a:bodyPr>
          <a:lstStyle/>
          <a:p>
            <a:r>
              <a:rPr lang="en-US" sz="3200" i="1" dirty="0" smtClean="0"/>
              <a:t>Flash</a:t>
            </a:r>
            <a:r>
              <a:rPr lang="en-US" sz="3200" dirty="0" smtClean="0"/>
              <a:t> </a:t>
            </a:r>
            <a:r>
              <a:rPr lang="en-US" sz="3200" dirty="0" err="1" smtClean="0"/>
              <a:t>bawaan</a:t>
            </a:r>
            <a:r>
              <a:rPr lang="en-US" sz="3200" dirty="0" smtClean="0"/>
              <a:t> </a:t>
            </a:r>
            <a:r>
              <a:rPr lang="en-US" sz="3200" dirty="0" err="1" smtClean="0"/>
              <a:t>kamera</a:t>
            </a:r>
            <a:r>
              <a:rPr lang="en-US" sz="3200" dirty="0" smtClean="0"/>
              <a:t> DSLR </a:t>
            </a:r>
            <a:r>
              <a:rPr lang="en-US" sz="3200" dirty="0" err="1" smtClean="0"/>
              <a:t>hasilnya</a:t>
            </a:r>
            <a:r>
              <a:rPr lang="en-US" sz="3200" dirty="0" smtClean="0"/>
              <a:t> </a:t>
            </a:r>
            <a:r>
              <a:rPr lang="en-US" sz="3200" dirty="0" err="1" smtClean="0"/>
              <a:t>tidak</a:t>
            </a:r>
            <a:r>
              <a:rPr lang="en-US" sz="3200" dirty="0" smtClean="0"/>
              <a:t> </a:t>
            </a:r>
            <a:r>
              <a:rPr lang="en-US" sz="3200" dirty="0" err="1" smtClean="0"/>
              <a:t>selalu</a:t>
            </a:r>
            <a:r>
              <a:rPr lang="en-US" sz="3200" dirty="0" smtClean="0"/>
              <a:t> </a:t>
            </a:r>
            <a:r>
              <a:rPr lang="en-US" sz="3200" dirty="0" err="1" smtClean="0"/>
              <a:t>maksimal</a:t>
            </a:r>
            <a:r>
              <a:rPr lang="en-US" sz="3200" dirty="0" smtClean="0"/>
              <a:t>. </a:t>
            </a:r>
            <a:r>
              <a:rPr lang="en-US" sz="3200" dirty="0" err="1" smtClean="0"/>
              <a:t>Dengan</a:t>
            </a:r>
            <a:r>
              <a:rPr lang="en-US" sz="3200" dirty="0" smtClean="0"/>
              <a:t> </a:t>
            </a:r>
            <a:r>
              <a:rPr lang="en-US" sz="3200" i="1" dirty="0" smtClean="0"/>
              <a:t>flash</a:t>
            </a:r>
            <a:r>
              <a:rPr lang="en-US" sz="3200" dirty="0" smtClean="0"/>
              <a:t> </a:t>
            </a:r>
            <a:r>
              <a:rPr lang="en-US" sz="3200" dirty="0" err="1" smtClean="0"/>
              <a:t>eksternal</a:t>
            </a:r>
            <a:r>
              <a:rPr lang="en-US" sz="3200" dirty="0" smtClean="0"/>
              <a:t> </a:t>
            </a:r>
            <a:r>
              <a:rPr lang="en-US" sz="3200" dirty="0" err="1" smtClean="0"/>
              <a:t>ini</a:t>
            </a:r>
            <a:r>
              <a:rPr lang="en-US" sz="3200" dirty="0" smtClean="0"/>
              <a:t>, </a:t>
            </a:r>
            <a:r>
              <a:rPr lang="en-US" sz="3200" dirty="0" err="1" smtClean="0"/>
              <a:t>kualitas</a:t>
            </a:r>
            <a:r>
              <a:rPr lang="en-US" sz="3200" dirty="0" smtClean="0"/>
              <a:t> </a:t>
            </a:r>
            <a:r>
              <a:rPr lang="en-US" sz="3200" dirty="0" err="1" smtClean="0"/>
              <a:t>foto</a:t>
            </a:r>
            <a:r>
              <a:rPr lang="en-US" sz="3200" dirty="0" smtClean="0"/>
              <a:t> yang </a:t>
            </a:r>
            <a:r>
              <a:rPr lang="en-US" sz="3200" dirty="0" err="1" smtClean="0"/>
              <a:t>dihasilkan</a:t>
            </a:r>
            <a:r>
              <a:rPr lang="en-US" sz="3200" dirty="0" smtClean="0"/>
              <a:t> </a:t>
            </a:r>
            <a:r>
              <a:rPr lang="en-US" sz="3200" dirty="0" err="1" smtClean="0"/>
              <a:t>akan</a:t>
            </a:r>
            <a:r>
              <a:rPr lang="en-US" sz="3200" dirty="0" smtClean="0"/>
              <a:t> </a:t>
            </a:r>
            <a:r>
              <a:rPr lang="en-US" sz="3200" dirty="0" err="1" smtClean="0"/>
              <a:t>lebih</a:t>
            </a:r>
            <a:r>
              <a:rPr lang="en-US" sz="3200" dirty="0" smtClean="0"/>
              <a:t> </a:t>
            </a:r>
            <a:r>
              <a:rPr lang="en-US" sz="3200" dirty="0" err="1" smtClean="0"/>
              <a:t>maksimal</a:t>
            </a:r>
            <a:r>
              <a:rPr lang="en-US" sz="3200" dirty="0" smtClean="0"/>
              <a:t>.</a:t>
            </a:r>
            <a:br>
              <a:rPr lang="en-US" sz="3200" dirty="0" smtClean="0"/>
            </a:br>
            <a:r>
              <a:rPr lang="en-US" sz="3200" i="1" dirty="0" smtClean="0"/>
              <a:t>Flash</a:t>
            </a:r>
            <a:r>
              <a:rPr lang="en-US" sz="3200" dirty="0" smtClean="0"/>
              <a:t> </a:t>
            </a:r>
            <a:r>
              <a:rPr lang="en-US" sz="3200" dirty="0" err="1" smtClean="0"/>
              <a:t>eksternal</a:t>
            </a:r>
            <a:r>
              <a:rPr lang="en-US" sz="3200" dirty="0" smtClean="0"/>
              <a:t> </a:t>
            </a:r>
            <a:r>
              <a:rPr lang="en-US" sz="3200" dirty="0" err="1" smtClean="0"/>
              <a:t>memiliki</a:t>
            </a:r>
            <a:r>
              <a:rPr lang="en-US" sz="3200" dirty="0" smtClean="0"/>
              <a:t> </a:t>
            </a:r>
            <a:r>
              <a:rPr lang="en-US" sz="3200" i="1" dirty="0" smtClean="0"/>
              <a:t>power</a:t>
            </a:r>
            <a:r>
              <a:rPr lang="en-US" sz="3200" dirty="0" smtClean="0"/>
              <a:t> yang </a:t>
            </a:r>
            <a:r>
              <a:rPr lang="en-US" sz="3200" dirty="0" err="1" smtClean="0"/>
              <a:t>lebih</a:t>
            </a:r>
            <a:r>
              <a:rPr lang="en-US" sz="3200" dirty="0" smtClean="0"/>
              <a:t> </a:t>
            </a:r>
            <a:r>
              <a:rPr lang="en-US" sz="3200" dirty="0" err="1" smtClean="0"/>
              <a:t>besar</a:t>
            </a:r>
            <a:r>
              <a:rPr lang="en-US" sz="3200" dirty="0" smtClean="0"/>
              <a:t> </a:t>
            </a:r>
            <a:r>
              <a:rPr lang="en-US" sz="3200" dirty="0" err="1" smtClean="0"/>
              <a:t>dengan</a:t>
            </a:r>
            <a:r>
              <a:rPr lang="en-US" sz="3200" dirty="0" smtClean="0"/>
              <a:t> </a:t>
            </a:r>
            <a:r>
              <a:rPr lang="en-US" sz="3200" dirty="0" err="1" smtClean="0"/>
              <a:t>kemampuan</a:t>
            </a:r>
            <a:r>
              <a:rPr lang="en-US" sz="3200" dirty="0" smtClean="0"/>
              <a:t> </a:t>
            </a:r>
            <a:r>
              <a:rPr lang="en-US" sz="3200" dirty="0" err="1" smtClean="0"/>
              <a:t>kontrol</a:t>
            </a:r>
            <a:r>
              <a:rPr lang="en-US" sz="3200" dirty="0" smtClean="0"/>
              <a:t> yang </a:t>
            </a:r>
            <a:r>
              <a:rPr lang="en-US" sz="3200" dirty="0" err="1" smtClean="0"/>
              <a:t>jauh</a:t>
            </a:r>
            <a:r>
              <a:rPr lang="en-US" sz="3200" dirty="0" smtClean="0"/>
              <a:t> </a:t>
            </a:r>
            <a:r>
              <a:rPr lang="en-US" sz="3200" dirty="0" err="1" smtClean="0"/>
              <a:t>lebih</a:t>
            </a:r>
            <a:r>
              <a:rPr lang="en-US" sz="3200" dirty="0" smtClean="0"/>
              <a:t> </a:t>
            </a:r>
            <a:r>
              <a:rPr lang="en-US" sz="3200" dirty="0" err="1" smtClean="0"/>
              <a:t>fleksibel</a:t>
            </a:r>
            <a:r>
              <a:rPr lang="en-US" sz="3200" dirty="0" smtClean="0"/>
              <a:t>. </a:t>
            </a:r>
            <a:r>
              <a:rPr lang="en-US" sz="3200" dirty="0" err="1" smtClean="0"/>
              <a:t>Kamu</a:t>
            </a:r>
            <a:r>
              <a:rPr lang="en-US" sz="3200" dirty="0" smtClean="0"/>
              <a:t> pun </a:t>
            </a:r>
            <a:r>
              <a:rPr lang="en-US" sz="3200" dirty="0" err="1" smtClean="0"/>
              <a:t>bisa</a:t>
            </a:r>
            <a:r>
              <a:rPr lang="en-US" sz="3200" dirty="0" smtClean="0"/>
              <a:t> </a:t>
            </a:r>
            <a:r>
              <a:rPr lang="en-US" sz="3200" dirty="0" err="1" smtClean="0"/>
              <a:t>mengatur</a:t>
            </a:r>
            <a:r>
              <a:rPr lang="en-US" sz="3200" dirty="0" smtClean="0"/>
              <a:t> </a:t>
            </a:r>
            <a:r>
              <a:rPr lang="en-US" sz="3200" dirty="0" err="1" smtClean="0"/>
              <a:t>arah</a:t>
            </a:r>
            <a:r>
              <a:rPr lang="en-US" sz="3200" dirty="0" smtClean="0"/>
              <a:t> </a:t>
            </a:r>
            <a:r>
              <a:rPr lang="en-US" sz="3200" dirty="0" err="1" smtClean="0"/>
              <a:t>pencahayaan</a:t>
            </a:r>
            <a:r>
              <a:rPr lang="en-US" sz="3200" dirty="0" smtClean="0"/>
              <a:t> </a:t>
            </a:r>
            <a:r>
              <a:rPr lang="en-US" sz="3200" dirty="0" err="1" smtClean="0"/>
              <a:t>ke</a:t>
            </a:r>
            <a:r>
              <a:rPr lang="en-US" sz="3200" dirty="0" smtClean="0"/>
              <a:t> </a:t>
            </a:r>
            <a:r>
              <a:rPr lang="en-US" sz="3200" dirty="0" err="1" smtClean="0"/>
              <a:t>obyek</a:t>
            </a:r>
            <a:r>
              <a:rPr lang="en-US" sz="3200" dirty="0" smtClean="0"/>
              <a:t> </a:t>
            </a:r>
            <a:r>
              <a:rPr lang="en-US" sz="3200" dirty="0" err="1" smtClean="0"/>
              <a:t>secara</a:t>
            </a:r>
            <a:r>
              <a:rPr lang="en-US" sz="3200" dirty="0" smtClean="0"/>
              <a:t> </a:t>
            </a:r>
            <a:r>
              <a:rPr lang="en-US" sz="3200" dirty="0" err="1" smtClean="0"/>
              <a:t>lebih</a:t>
            </a:r>
            <a:r>
              <a:rPr lang="en-US" sz="3200" dirty="0" smtClean="0"/>
              <a:t> </a:t>
            </a:r>
            <a:r>
              <a:rPr lang="en-US" sz="3200" dirty="0" err="1" smtClean="0"/>
              <a:t>mudah</a:t>
            </a:r>
            <a:r>
              <a:rPr lang="en-US" sz="3200" dirty="0" smtClean="0"/>
              <a:t>.</a:t>
            </a:r>
            <a:br>
              <a:rPr lang="en-US" sz="3200" dirty="0" smtClean="0"/>
            </a:b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a:bodyPr>
          <a:lstStyle/>
          <a:p>
            <a:r>
              <a:rPr lang="en-US" sz="3200" b="1" dirty="0" smtClean="0"/>
              <a:t>7. </a:t>
            </a:r>
            <a:r>
              <a:rPr lang="en-US" sz="3200" b="1" dirty="0" smtClean="0"/>
              <a:t>Filter</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endParaRPr lang="en-US" sz="3200" dirty="0"/>
          </a:p>
        </p:txBody>
      </p:sp>
      <p:pic>
        <p:nvPicPr>
          <p:cNvPr id="3" name="Picture 2" descr="Lens_Filter.jpg"/>
          <p:cNvPicPr>
            <a:picLocks noChangeAspect="1"/>
          </p:cNvPicPr>
          <p:nvPr/>
        </p:nvPicPr>
        <p:blipFill>
          <a:blip r:embed="rId2"/>
          <a:stretch>
            <a:fillRect/>
          </a:stretch>
        </p:blipFill>
        <p:spPr>
          <a:xfrm>
            <a:off x="2571736" y="2000240"/>
            <a:ext cx="4071942" cy="407194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r>
              <a:rPr lang="en-US" sz="2800" dirty="0" err="1" smtClean="0"/>
              <a:t>Aksesori</a:t>
            </a:r>
            <a:r>
              <a:rPr lang="en-US" sz="2800" dirty="0" smtClean="0"/>
              <a:t> yang </a:t>
            </a:r>
            <a:r>
              <a:rPr lang="en-US" sz="2800" dirty="0" err="1" smtClean="0"/>
              <a:t>satu</a:t>
            </a:r>
            <a:r>
              <a:rPr lang="en-US" sz="2800" dirty="0" smtClean="0"/>
              <a:t> </a:t>
            </a:r>
            <a:r>
              <a:rPr lang="en-US" sz="2800" dirty="0" err="1" smtClean="0"/>
              <a:t>ini</a:t>
            </a:r>
            <a:r>
              <a:rPr lang="en-US" sz="2800" dirty="0" smtClean="0"/>
              <a:t> </a:t>
            </a:r>
            <a:r>
              <a:rPr lang="en-US" sz="2800" dirty="0" err="1" smtClean="0"/>
              <a:t>juga</a:t>
            </a:r>
            <a:r>
              <a:rPr lang="en-US" sz="2800" dirty="0" smtClean="0"/>
              <a:t> </a:t>
            </a:r>
            <a:r>
              <a:rPr lang="en-US" sz="2800" dirty="0" err="1" smtClean="0"/>
              <a:t>cukup</a:t>
            </a:r>
            <a:r>
              <a:rPr lang="en-US" sz="2800" dirty="0" smtClean="0"/>
              <a:t> </a:t>
            </a:r>
            <a:r>
              <a:rPr lang="en-US" sz="2800" dirty="0" err="1" smtClean="0"/>
              <a:t>penting</a:t>
            </a:r>
            <a:r>
              <a:rPr lang="en-US" sz="2800" dirty="0" smtClean="0"/>
              <a:t> </a:t>
            </a:r>
            <a:r>
              <a:rPr lang="en-US" sz="2800" dirty="0" err="1" smtClean="0"/>
              <a:t>bagi</a:t>
            </a:r>
            <a:r>
              <a:rPr lang="en-US" sz="2800" dirty="0" smtClean="0"/>
              <a:t> </a:t>
            </a:r>
            <a:r>
              <a:rPr lang="en-US" sz="2800" dirty="0" err="1" smtClean="0"/>
              <a:t>kamera</a:t>
            </a:r>
            <a:r>
              <a:rPr lang="en-US" sz="2800" dirty="0" smtClean="0"/>
              <a:t> DSLR. </a:t>
            </a:r>
            <a:r>
              <a:rPr lang="en-US" sz="2800" dirty="0" err="1" smtClean="0"/>
              <a:t>Ada</a:t>
            </a:r>
            <a:r>
              <a:rPr lang="en-US" sz="2800" dirty="0" smtClean="0"/>
              <a:t> </a:t>
            </a:r>
            <a:r>
              <a:rPr lang="en-US" sz="2800" dirty="0" err="1" smtClean="0"/>
              <a:t>beragam</a:t>
            </a:r>
            <a:r>
              <a:rPr lang="en-US" sz="2800" dirty="0" smtClean="0"/>
              <a:t> </a:t>
            </a:r>
            <a:r>
              <a:rPr lang="en-US" sz="2800" dirty="0" err="1" smtClean="0"/>
              <a:t>jenis</a:t>
            </a:r>
            <a:r>
              <a:rPr lang="en-US" sz="2800" dirty="0" smtClean="0"/>
              <a:t> filter yang </a:t>
            </a:r>
            <a:r>
              <a:rPr lang="en-US" sz="2800" dirty="0" err="1" smtClean="0"/>
              <a:t>beredar</a:t>
            </a:r>
            <a:r>
              <a:rPr lang="en-US" sz="2800" dirty="0" smtClean="0"/>
              <a:t> </a:t>
            </a:r>
            <a:r>
              <a:rPr lang="en-US" sz="2800" dirty="0" err="1" smtClean="0"/>
              <a:t>di</a:t>
            </a:r>
            <a:r>
              <a:rPr lang="en-US" sz="2800" dirty="0" smtClean="0"/>
              <a:t> </a:t>
            </a:r>
            <a:r>
              <a:rPr lang="en-US" sz="2800" dirty="0" err="1" smtClean="0"/>
              <a:t>pasaran</a:t>
            </a:r>
            <a:r>
              <a:rPr lang="en-US" sz="2800" dirty="0" smtClean="0"/>
              <a:t>, </a:t>
            </a:r>
            <a:r>
              <a:rPr lang="en-US" sz="2800" dirty="0" err="1" smtClean="0"/>
              <a:t>fungsinya</a:t>
            </a:r>
            <a:r>
              <a:rPr lang="en-US" sz="2800" dirty="0" smtClean="0"/>
              <a:t> </a:t>
            </a:r>
            <a:r>
              <a:rPr lang="en-US" sz="2800" dirty="0" err="1" smtClean="0"/>
              <a:t>antara</a:t>
            </a:r>
            <a:r>
              <a:rPr lang="en-US" sz="2800" dirty="0" smtClean="0"/>
              <a:t> lain </a:t>
            </a:r>
            <a:r>
              <a:rPr lang="en-US" sz="2800" dirty="0" err="1" smtClean="0"/>
              <a:t>untuk</a:t>
            </a:r>
            <a:r>
              <a:rPr lang="en-US" sz="2800" dirty="0" smtClean="0"/>
              <a:t> </a:t>
            </a:r>
            <a:r>
              <a:rPr lang="en-US" sz="2800" dirty="0" err="1" smtClean="0"/>
              <a:t>melindungi</a:t>
            </a:r>
            <a:r>
              <a:rPr lang="en-US" sz="2800" dirty="0" smtClean="0"/>
              <a:t> </a:t>
            </a:r>
            <a:r>
              <a:rPr lang="en-US" sz="2800" dirty="0" err="1" smtClean="0"/>
              <a:t>kamera</a:t>
            </a:r>
            <a:r>
              <a:rPr lang="en-US" sz="2800" dirty="0" smtClean="0"/>
              <a:t> DSLR </a:t>
            </a:r>
            <a:r>
              <a:rPr lang="en-US" sz="2800" dirty="0" err="1" smtClean="0"/>
              <a:t>itu</a:t>
            </a:r>
            <a:r>
              <a:rPr lang="en-US" sz="2800" dirty="0" smtClean="0"/>
              <a:t> </a:t>
            </a:r>
            <a:r>
              <a:rPr lang="en-US" sz="2800" dirty="0" err="1" smtClean="0"/>
              <a:t>sendiri</a:t>
            </a:r>
            <a:r>
              <a:rPr lang="en-US" sz="2800" dirty="0" smtClean="0"/>
              <a:t>, </a:t>
            </a:r>
            <a:r>
              <a:rPr lang="en-US" sz="2800" dirty="0" err="1" smtClean="0"/>
              <a:t>mengurangi</a:t>
            </a:r>
            <a:r>
              <a:rPr lang="en-US" sz="2800" dirty="0" smtClean="0"/>
              <a:t> </a:t>
            </a:r>
            <a:r>
              <a:rPr lang="en-US" sz="2800" dirty="0" err="1" smtClean="0"/>
              <a:t>pantulan</a:t>
            </a:r>
            <a:r>
              <a:rPr lang="en-US" sz="2800" dirty="0" smtClean="0"/>
              <a:t> </a:t>
            </a:r>
            <a:r>
              <a:rPr lang="en-US" sz="2800" dirty="0" err="1" smtClean="0"/>
              <a:t>cahaya</a:t>
            </a:r>
            <a:r>
              <a:rPr lang="en-US" sz="2800" dirty="0" smtClean="0"/>
              <a:t>, </a:t>
            </a:r>
            <a:r>
              <a:rPr lang="en-US" sz="2800" dirty="0" err="1" smtClean="0"/>
              <a:t>menghilangkan</a:t>
            </a:r>
            <a:r>
              <a:rPr lang="en-US" sz="2800" dirty="0" smtClean="0"/>
              <a:t> </a:t>
            </a:r>
            <a:r>
              <a:rPr lang="en-US" sz="2800" dirty="0" err="1" smtClean="0"/>
              <a:t>refleksi</a:t>
            </a:r>
            <a:r>
              <a:rPr lang="en-US" sz="2800" dirty="0" smtClean="0"/>
              <a:t> </a:t>
            </a:r>
            <a:r>
              <a:rPr lang="en-US" sz="2800" dirty="0" err="1" smtClean="0"/>
              <a:t>di</a:t>
            </a:r>
            <a:r>
              <a:rPr lang="en-US" sz="2800" dirty="0" smtClean="0"/>
              <a:t> air (</a:t>
            </a:r>
            <a:r>
              <a:rPr lang="en-US" sz="2800" dirty="0" err="1" smtClean="0"/>
              <a:t>atau</a:t>
            </a:r>
            <a:r>
              <a:rPr lang="en-US" sz="2800" dirty="0" smtClean="0"/>
              <a:t> </a:t>
            </a:r>
            <a:r>
              <a:rPr lang="en-US" sz="2800" dirty="0" err="1" smtClean="0"/>
              <a:t>kaca</a:t>
            </a:r>
            <a:r>
              <a:rPr lang="en-US" sz="2800" dirty="0" smtClean="0"/>
              <a:t>), </a:t>
            </a:r>
            <a:r>
              <a:rPr lang="en-US" sz="2800" dirty="0" err="1" smtClean="0"/>
              <a:t>menajamkan</a:t>
            </a:r>
            <a:r>
              <a:rPr lang="en-US" sz="2800" dirty="0" smtClean="0"/>
              <a:t> </a:t>
            </a:r>
            <a:r>
              <a:rPr lang="en-US" sz="2800" dirty="0" err="1" smtClean="0"/>
              <a:t>obyek</a:t>
            </a:r>
            <a:r>
              <a:rPr lang="en-US" sz="2800" dirty="0" smtClean="0"/>
              <a:t> </a:t>
            </a:r>
            <a:r>
              <a:rPr lang="en-US" sz="2800" dirty="0" err="1" smtClean="0"/>
              <a:t>tertentu</a:t>
            </a:r>
            <a:r>
              <a:rPr lang="en-US" sz="2800" dirty="0" smtClean="0"/>
              <a:t>, </a:t>
            </a:r>
            <a:r>
              <a:rPr lang="en-US" sz="2800" dirty="0" err="1" smtClean="0"/>
              <a:t>dan</a:t>
            </a:r>
            <a:r>
              <a:rPr lang="en-US" sz="2800" dirty="0" smtClean="0"/>
              <a:t> </a:t>
            </a:r>
            <a:r>
              <a:rPr lang="en-US" sz="2800" dirty="0" err="1" smtClean="0"/>
              <a:t>lainnya</a:t>
            </a:r>
            <a:r>
              <a:rPr lang="en-US" sz="2800" dirty="0" smtClean="0"/>
              <a:t>.</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r>
              <a:rPr lang="en-US" sz="2400" b="1" dirty="0" smtClean="0"/>
              <a:t>8. Shutter </a:t>
            </a:r>
            <a:r>
              <a:rPr lang="en-US" sz="2400" b="1" dirty="0" smtClean="0"/>
              <a:t>Release</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endParaRPr lang="en-US" sz="2400" dirty="0"/>
          </a:p>
        </p:txBody>
      </p:sp>
      <p:pic>
        <p:nvPicPr>
          <p:cNvPr id="3" name="Picture 2" descr="shutter_release.jpg"/>
          <p:cNvPicPr>
            <a:picLocks noChangeAspect="1"/>
          </p:cNvPicPr>
          <p:nvPr/>
        </p:nvPicPr>
        <p:blipFill>
          <a:blip r:embed="rId2"/>
          <a:stretch>
            <a:fillRect/>
          </a:stretch>
        </p:blipFill>
        <p:spPr>
          <a:xfrm>
            <a:off x="2143108" y="2214554"/>
            <a:ext cx="4786314" cy="319087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r>
              <a:rPr lang="en-US" sz="3200" dirty="0" err="1" smtClean="0"/>
              <a:t>Selain</a:t>
            </a:r>
            <a:r>
              <a:rPr lang="en-US" sz="3200" dirty="0" smtClean="0"/>
              <a:t> tripod </a:t>
            </a:r>
            <a:r>
              <a:rPr lang="en-US" sz="3200" dirty="0" err="1" smtClean="0"/>
              <a:t>dan</a:t>
            </a:r>
            <a:r>
              <a:rPr lang="en-US" sz="3200" dirty="0" smtClean="0"/>
              <a:t> filter, Shutter Release </a:t>
            </a:r>
            <a:r>
              <a:rPr lang="en-US" sz="3200" dirty="0" err="1" smtClean="0"/>
              <a:t>juga</a:t>
            </a:r>
            <a:r>
              <a:rPr lang="en-US" sz="3200" dirty="0" smtClean="0"/>
              <a:t> </a:t>
            </a:r>
            <a:r>
              <a:rPr lang="en-US" sz="3200" dirty="0" err="1" smtClean="0"/>
              <a:t>biasanya</a:t>
            </a:r>
            <a:r>
              <a:rPr lang="en-US" sz="3200" dirty="0" smtClean="0"/>
              <a:t> </a:t>
            </a:r>
            <a:r>
              <a:rPr lang="en-US" sz="3200" dirty="0" err="1" smtClean="0"/>
              <a:t>menjadi</a:t>
            </a:r>
            <a:r>
              <a:rPr lang="en-US" sz="3200" dirty="0" smtClean="0"/>
              <a:t> </a:t>
            </a:r>
            <a:r>
              <a:rPr lang="en-US" sz="3200" dirty="0" err="1" smtClean="0"/>
              <a:t>aksesoris</a:t>
            </a:r>
            <a:r>
              <a:rPr lang="en-US" sz="3200" dirty="0" smtClean="0"/>
              <a:t> </a:t>
            </a:r>
            <a:r>
              <a:rPr lang="en-US" sz="3200" dirty="0" err="1" smtClean="0"/>
              <a:t>wajib</a:t>
            </a:r>
            <a:r>
              <a:rPr lang="en-US" sz="3200" dirty="0" smtClean="0"/>
              <a:t> </a:t>
            </a:r>
            <a:r>
              <a:rPr lang="en-US" sz="3200" dirty="0" err="1" smtClean="0"/>
              <a:t>bagi</a:t>
            </a:r>
            <a:r>
              <a:rPr lang="en-US" sz="3200" dirty="0" smtClean="0"/>
              <a:t> </a:t>
            </a:r>
            <a:r>
              <a:rPr lang="en-US" sz="3200" dirty="0" err="1" smtClean="0"/>
              <a:t>para</a:t>
            </a:r>
            <a:r>
              <a:rPr lang="en-US" sz="3200" dirty="0" smtClean="0"/>
              <a:t> </a:t>
            </a:r>
            <a:r>
              <a:rPr lang="en-US" sz="3200" dirty="0" err="1" smtClean="0"/>
              <a:t>fotografer</a:t>
            </a:r>
            <a:r>
              <a:rPr lang="en-US" sz="3200" dirty="0" smtClean="0"/>
              <a:t> </a:t>
            </a:r>
            <a:r>
              <a:rPr lang="en-US" sz="3200" i="1" dirty="0" smtClean="0"/>
              <a:t>landscape.</a:t>
            </a:r>
            <a:r>
              <a:rPr lang="en-US" sz="3200" dirty="0" smtClean="0"/>
              <a:t> </a:t>
            </a:r>
            <a:r>
              <a:rPr lang="en-US" sz="3200" dirty="0" err="1" smtClean="0"/>
              <a:t>Berfungsi</a:t>
            </a:r>
            <a:r>
              <a:rPr lang="en-US" sz="3200" dirty="0" smtClean="0"/>
              <a:t> </a:t>
            </a:r>
            <a:r>
              <a:rPr lang="en-US" sz="3200" dirty="0" err="1" smtClean="0"/>
              <a:t>untuk</a:t>
            </a:r>
            <a:r>
              <a:rPr lang="en-US" sz="3200" dirty="0" smtClean="0"/>
              <a:t> </a:t>
            </a:r>
            <a:r>
              <a:rPr lang="en-US" sz="3200" dirty="0" err="1" smtClean="0"/>
              <a:t>memencet</a:t>
            </a:r>
            <a:r>
              <a:rPr lang="en-US" sz="3200" dirty="0" smtClean="0"/>
              <a:t> </a:t>
            </a:r>
            <a:r>
              <a:rPr lang="en-US" sz="3200" dirty="0" err="1" smtClean="0"/>
              <a:t>tombol</a:t>
            </a:r>
            <a:r>
              <a:rPr lang="en-US" sz="3200" dirty="0" smtClean="0"/>
              <a:t> </a:t>
            </a:r>
            <a:r>
              <a:rPr lang="en-US" sz="3200" dirty="0" err="1" smtClean="0"/>
              <a:t>tanpa</a:t>
            </a:r>
            <a:r>
              <a:rPr lang="en-US" sz="3200" dirty="0" smtClean="0"/>
              <a:t> </a:t>
            </a:r>
            <a:r>
              <a:rPr lang="en-US" sz="3200" dirty="0" err="1" smtClean="0"/>
              <a:t>menyentuk</a:t>
            </a:r>
            <a:r>
              <a:rPr lang="en-US" sz="3200" dirty="0" smtClean="0"/>
              <a:t> </a:t>
            </a:r>
            <a:r>
              <a:rPr lang="en-US" sz="3200" dirty="0" err="1" smtClean="0"/>
              <a:t>kamera</a:t>
            </a:r>
            <a:r>
              <a:rPr lang="en-US" sz="3200" dirty="0" smtClean="0"/>
              <a:t> DSLR </a:t>
            </a:r>
            <a:r>
              <a:rPr lang="en-US" sz="3200" dirty="0" err="1" smtClean="0"/>
              <a:t>itu</a:t>
            </a:r>
            <a:r>
              <a:rPr lang="en-US" sz="3200" dirty="0" smtClean="0"/>
              <a:t> </a:t>
            </a:r>
            <a:r>
              <a:rPr lang="en-US" sz="3200" dirty="0" err="1" smtClean="0"/>
              <a:t>sendiri</a:t>
            </a:r>
            <a:r>
              <a:rPr lang="en-US" sz="3200" dirty="0" smtClean="0"/>
              <a:t>, </a:t>
            </a:r>
            <a:r>
              <a:rPr lang="en-US" sz="3200" dirty="0" err="1" smtClean="0"/>
              <a:t>sehingga</a:t>
            </a:r>
            <a:r>
              <a:rPr lang="en-US" sz="3200" dirty="0" smtClean="0"/>
              <a:t> </a:t>
            </a:r>
            <a:r>
              <a:rPr lang="en-US" sz="3200" dirty="0" err="1" smtClean="0"/>
              <a:t>bisa</a:t>
            </a:r>
            <a:r>
              <a:rPr lang="en-US" sz="3200" dirty="0" smtClean="0"/>
              <a:t> </a:t>
            </a:r>
            <a:r>
              <a:rPr lang="en-US" sz="3200" dirty="0" err="1" smtClean="0"/>
              <a:t>mengurangi</a:t>
            </a:r>
            <a:r>
              <a:rPr lang="en-US" sz="3200" dirty="0" smtClean="0"/>
              <a:t> </a:t>
            </a:r>
            <a:r>
              <a:rPr lang="en-US" sz="3200" dirty="0" err="1" smtClean="0"/>
              <a:t>getaran</a:t>
            </a:r>
            <a:r>
              <a:rPr lang="en-US" sz="3200" dirty="0" smtClean="0"/>
              <a:t> </a:t>
            </a:r>
            <a:r>
              <a:rPr lang="en-US" sz="3200" dirty="0" err="1" smtClean="0"/>
              <a:t>saat</a:t>
            </a:r>
            <a:r>
              <a:rPr lang="en-US" sz="3200" dirty="0" smtClean="0"/>
              <a:t> </a:t>
            </a:r>
            <a:r>
              <a:rPr lang="en-US" sz="3200" dirty="0" err="1" smtClean="0"/>
              <a:t>memotret</a:t>
            </a:r>
            <a:r>
              <a:rPr lang="en-US" sz="3200" dirty="0" smtClean="0"/>
              <a:t>. </a:t>
            </a:r>
            <a:r>
              <a:rPr lang="en-US" sz="3200" dirty="0" err="1" smtClean="0"/>
              <a:t>Mirip</a:t>
            </a:r>
            <a:r>
              <a:rPr lang="en-US" sz="3200" dirty="0" smtClean="0"/>
              <a:t> </a:t>
            </a:r>
            <a:r>
              <a:rPr lang="en-US" sz="3200" i="1" dirty="0" smtClean="0"/>
              <a:t>remote control</a:t>
            </a:r>
            <a:r>
              <a:rPr lang="en-US" sz="3200" dirty="0" smtClean="0"/>
              <a:t> </a:t>
            </a:r>
            <a:r>
              <a:rPr lang="en-US" sz="3200" dirty="0" err="1" smtClean="0"/>
              <a:t>memang</a:t>
            </a:r>
            <a:r>
              <a:rPr lang="en-US" sz="3200" dirty="0" smtClean="0"/>
              <a:t>. </a:t>
            </a:r>
            <a:r>
              <a:rPr lang="en-US" sz="3200" dirty="0" err="1" smtClean="0"/>
              <a:t>Terdapat</a:t>
            </a:r>
            <a:r>
              <a:rPr lang="en-US" sz="3200" dirty="0" smtClean="0"/>
              <a:t> 2 </a:t>
            </a:r>
            <a:r>
              <a:rPr lang="en-US" sz="3200" dirty="0" err="1" smtClean="0"/>
              <a:t>jenis</a:t>
            </a:r>
            <a:r>
              <a:rPr lang="en-US" sz="3200" dirty="0" smtClean="0"/>
              <a:t> Shutter Release, </a:t>
            </a:r>
            <a:r>
              <a:rPr lang="en-US" sz="3200" dirty="0" err="1" smtClean="0"/>
              <a:t>yakni</a:t>
            </a:r>
            <a:r>
              <a:rPr lang="en-US" sz="3200" dirty="0" smtClean="0"/>
              <a:t> </a:t>
            </a:r>
            <a:r>
              <a:rPr lang="en-US" sz="3200" dirty="0" err="1" smtClean="0"/>
              <a:t>kabel</a:t>
            </a:r>
            <a:r>
              <a:rPr lang="en-US" sz="3200" dirty="0" smtClean="0"/>
              <a:t> </a:t>
            </a:r>
            <a:r>
              <a:rPr lang="en-US" sz="3200" dirty="0" err="1" smtClean="0"/>
              <a:t>dan</a:t>
            </a:r>
            <a:r>
              <a:rPr lang="en-US" sz="3200" dirty="0" smtClean="0"/>
              <a:t> </a:t>
            </a:r>
            <a:r>
              <a:rPr lang="en-US" sz="3200" i="1" dirty="0" smtClean="0"/>
              <a:t>wireless</a:t>
            </a:r>
            <a:r>
              <a:rPr lang="en-US" sz="3200" dirty="0" smtClean="0"/>
              <a:t>.</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a:bodyPr>
          <a:lstStyle/>
          <a:p>
            <a:r>
              <a:rPr lang="en-US" sz="3600" b="1" dirty="0" smtClean="0"/>
              <a:t>9. Vertical </a:t>
            </a:r>
            <a:r>
              <a:rPr lang="en-US" sz="3600" b="1" dirty="0" smtClean="0"/>
              <a:t>Grip</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endParaRPr lang="en-US" sz="3600" dirty="0"/>
          </a:p>
        </p:txBody>
      </p:sp>
      <p:pic>
        <p:nvPicPr>
          <p:cNvPr id="3" name="Picture 2" descr="Hunter_Battery_Grip.jpg"/>
          <p:cNvPicPr>
            <a:picLocks noChangeAspect="1"/>
          </p:cNvPicPr>
          <p:nvPr/>
        </p:nvPicPr>
        <p:blipFill>
          <a:blip r:embed="rId2"/>
          <a:stretch>
            <a:fillRect/>
          </a:stretch>
        </p:blipFill>
        <p:spPr>
          <a:xfrm>
            <a:off x="2071670" y="2143116"/>
            <a:ext cx="4660667" cy="371475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74638"/>
            <a:ext cx="8229600" cy="6369072"/>
          </a:xfrm>
        </p:spPr>
        <p:txBody>
          <a:bodyPr>
            <a:normAutofit/>
          </a:bodyPr>
          <a:lstStyle/>
          <a:p>
            <a:r>
              <a:rPr lang="en-US" sz="2400" dirty="0" err="1" smtClean="0"/>
              <a:t>K</a:t>
            </a:r>
            <a:r>
              <a:rPr lang="en-US" sz="2400" dirty="0" err="1" smtClean="0"/>
              <a:t>etika</a:t>
            </a:r>
            <a:r>
              <a:rPr lang="en-US" sz="2400" dirty="0" smtClean="0"/>
              <a:t> </a:t>
            </a:r>
            <a:r>
              <a:rPr lang="en-US" sz="2400" dirty="0" err="1" smtClean="0"/>
              <a:t>hasil</a:t>
            </a:r>
            <a:r>
              <a:rPr lang="en-US" sz="2400" dirty="0" smtClean="0"/>
              <a:t> </a:t>
            </a:r>
            <a:r>
              <a:rPr lang="en-US" sz="2400" dirty="0" err="1" smtClean="0"/>
              <a:t>jepretan</a:t>
            </a:r>
            <a:r>
              <a:rPr lang="en-US" sz="2400" dirty="0" smtClean="0"/>
              <a:t> </a:t>
            </a:r>
            <a:r>
              <a:rPr lang="en-US" sz="2400" dirty="0" err="1" smtClean="0"/>
              <a:t>hasilnya</a:t>
            </a:r>
            <a:r>
              <a:rPr lang="en-US" sz="2400" dirty="0" smtClean="0"/>
              <a:t> </a:t>
            </a:r>
            <a:r>
              <a:rPr lang="en-US" sz="2400" dirty="0" err="1" smtClean="0"/>
              <a:t>bagus</a:t>
            </a:r>
            <a:r>
              <a:rPr lang="en-US" sz="2400" dirty="0" smtClean="0"/>
              <a:t>, </a:t>
            </a:r>
            <a:r>
              <a:rPr lang="en-US" sz="2400" dirty="0" err="1" smtClean="0"/>
              <a:t>kamu</a:t>
            </a:r>
            <a:r>
              <a:rPr lang="en-US" sz="2400" dirty="0" smtClean="0"/>
              <a:t> </a:t>
            </a:r>
            <a:r>
              <a:rPr lang="en-US" sz="2400" dirty="0" err="1" smtClean="0"/>
              <a:t>jadi</a:t>
            </a:r>
            <a:r>
              <a:rPr lang="en-US" sz="2400" dirty="0" smtClean="0"/>
              <a:t> </a:t>
            </a:r>
            <a:r>
              <a:rPr lang="en-US" sz="2400" dirty="0" err="1" smtClean="0"/>
              <a:t>ingin</a:t>
            </a:r>
            <a:r>
              <a:rPr lang="en-US" sz="2400" dirty="0" smtClean="0"/>
              <a:t> </a:t>
            </a:r>
            <a:r>
              <a:rPr lang="en-US" sz="2400" dirty="0" err="1" smtClean="0"/>
              <a:t>memotret</a:t>
            </a:r>
            <a:r>
              <a:rPr lang="en-US" sz="2400" dirty="0" smtClean="0"/>
              <a:t> </a:t>
            </a:r>
            <a:r>
              <a:rPr lang="en-US" sz="2400" dirty="0" err="1" smtClean="0"/>
              <a:t>lagi</a:t>
            </a:r>
            <a:r>
              <a:rPr lang="en-US" sz="2400" dirty="0" smtClean="0"/>
              <a:t> </a:t>
            </a:r>
            <a:r>
              <a:rPr lang="en-US" sz="2400" dirty="0" err="1" smtClean="0"/>
              <a:t>dan</a:t>
            </a:r>
            <a:r>
              <a:rPr lang="en-US" sz="2400" dirty="0" smtClean="0"/>
              <a:t> </a:t>
            </a:r>
            <a:r>
              <a:rPr lang="en-US" sz="2400" dirty="0" err="1" smtClean="0"/>
              <a:t>lagi</a:t>
            </a:r>
            <a:r>
              <a:rPr lang="en-US" sz="2400" dirty="0" smtClean="0"/>
              <a:t> </a:t>
            </a:r>
            <a:r>
              <a:rPr lang="en-US" sz="2400" dirty="0" err="1" smtClean="0"/>
              <a:t>hingga</a:t>
            </a:r>
            <a:r>
              <a:rPr lang="en-US" sz="2400" dirty="0" smtClean="0"/>
              <a:t> </a:t>
            </a:r>
            <a:r>
              <a:rPr lang="en-US" sz="2400" dirty="0" err="1" smtClean="0"/>
              <a:t>menghasilkan</a:t>
            </a:r>
            <a:r>
              <a:rPr lang="en-US" sz="2400" dirty="0" smtClean="0"/>
              <a:t> </a:t>
            </a:r>
            <a:r>
              <a:rPr lang="en-US" sz="2400" dirty="0" err="1" smtClean="0"/>
              <a:t>jepretan</a:t>
            </a:r>
            <a:r>
              <a:rPr lang="en-US" sz="2400" dirty="0" smtClean="0"/>
              <a:t> </a:t>
            </a:r>
            <a:r>
              <a:rPr lang="en-US" sz="2400" dirty="0" err="1" smtClean="0"/>
              <a:t>dengan</a:t>
            </a:r>
            <a:r>
              <a:rPr lang="en-US" sz="2400" dirty="0" smtClean="0"/>
              <a:t> </a:t>
            </a:r>
            <a:r>
              <a:rPr lang="en-US" sz="2400" dirty="0" err="1" smtClean="0"/>
              <a:t>kualitas</a:t>
            </a:r>
            <a:r>
              <a:rPr lang="en-US" sz="2400" dirty="0" smtClean="0"/>
              <a:t> yang </a:t>
            </a:r>
            <a:r>
              <a:rPr lang="en-US" sz="2400" dirty="0" err="1" smtClean="0"/>
              <a:t>lebih</a:t>
            </a:r>
            <a:r>
              <a:rPr lang="en-US" sz="2400" dirty="0" smtClean="0"/>
              <a:t> </a:t>
            </a:r>
            <a:r>
              <a:rPr lang="en-US" sz="2400" dirty="0" err="1" smtClean="0"/>
              <a:t>bagus</a:t>
            </a:r>
            <a:r>
              <a:rPr lang="en-US" sz="2400" dirty="0" smtClean="0"/>
              <a:t> </a:t>
            </a:r>
            <a:r>
              <a:rPr lang="en-US" sz="2400" dirty="0" err="1" smtClean="0"/>
              <a:t>lagi</a:t>
            </a:r>
            <a:r>
              <a:rPr lang="en-US" sz="2400" dirty="0" smtClean="0"/>
              <a:t/>
            </a:r>
            <a:br>
              <a:rPr lang="en-US" sz="2400" dirty="0" smtClean="0"/>
            </a:br>
            <a:r>
              <a:rPr lang="en-US" sz="2400" dirty="0" smtClean="0"/>
              <a:t/>
            </a:r>
            <a:br>
              <a:rPr lang="en-US" sz="2400" dirty="0" smtClean="0"/>
            </a:br>
            <a:r>
              <a:rPr lang="en-US" sz="2400" dirty="0" err="1" smtClean="0"/>
              <a:t>Namun</a:t>
            </a:r>
            <a:r>
              <a:rPr lang="en-US" sz="2400" dirty="0" smtClean="0"/>
              <a:t>, </a:t>
            </a:r>
            <a:r>
              <a:rPr lang="en-US" sz="2400" dirty="0" err="1" smtClean="0"/>
              <a:t>t</a:t>
            </a:r>
            <a:r>
              <a:rPr lang="en-US" sz="2400" dirty="0" err="1" smtClean="0"/>
              <a:t>idak</a:t>
            </a:r>
            <a:r>
              <a:rPr lang="en-US" sz="2400" dirty="0" smtClean="0"/>
              <a:t> </a:t>
            </a:r>
            <a:r>
              <a:rPr lang="en-US" sz="2400" dirty="0" err="1" smtClean="0"/>
              <a:t>hanya</a:t>
            </a:r>
            <a:r>
              <a:rPr lang="en-US" sz="2400" dirty="0" smtClean="0"/>
              <a:t> </a:t>
            </a:r>
            <a:r>
              <a:rPr lang="en-US" sz="2400" dirty="0" err="1" smtClean="0"/>
              <a:t>kemampuan</a:t>
            </a:r>
            <a:r>
              <a:rPr lang="en-US" sz="2400" dirty="0" smtClean="0"/>
              <a:t> </a:t>
            </a:r>
            <a:r>
              <a:rPr lang="en-US" sz="2400" dirty="0" err="1" smtClean="0"/>
              <a:t>kamera</a:t>
            </a:r>
            <a:r>
              <a:rPr lang="en-US" sz="2400" dirty="0" smtClean="0"/>
              <a:t> DSLR </a:t>
            </a:r>
            <a:r>
              <a:rPr lang="en-US" sz="2400" dirty="0" err="1" smtClean="0"/>
              <a:t>saja</a:t>
            </a:r>
            <a:r>
              <a:rPr lang="en-US" sz="2400" dirty="0" smtClean="0"/>
              <a:t> yang </a:t>
            </a:r>
            <a:r>
              <a:rPr lang="en-US" sz="2400" dirty="0" err="1" smtClean="0"/>
              <a:t>menunjang</a:t>
            </a:r>
            <a:r>
              <a:rPr lang="en-US" sz="2400" dirty="0" smtClean="0"/>
              <a:t> </a:t>
            </a:r>
            <a:r>
              <a:rPr lang="en-US" sz="2400" dirty="0" err="1" smtClean="0"/>
              <a:t>hasil</a:t>
            </a:r>
            <a:r>
              <a:rPr lang="en-US" sz="2400" dirty="0" smtClean="0"/>
              <a:t> </a:t>
            </a:r>
            <a:r>
              <a:rPr lang="en-US" sz="2400" dirty="0" err="1" smtClean="0"/>
              <a:t>jepretan</a:t>
            </a:r>
            <a:r>
              <a:rPr lang="en-US" sz="2400" dirty="0" smtClean="0"/>
              <a:t> </a:t>
            </a:r>
            <a:r>
              <a:rPr lang="en-US" sz="2400" dirty="0" err="1" smtClean="0"/>
              <a:t>kamu</a:t>
            </a:r>
            <a:r>
              <a:rPr lang="en-US" sz="2400" dirty="0" smtClean="0"/>
              <a:t>. </a:t>
            </a:r>
            <a:r>
              <a:rPr lang="en-US" sz="2400" dirty="0" err="1" smtClean="0"/>
              <a:t>Tetapi</a:t>
            </a:r>
            <a:r>
              <a:rPr lang="en-US" sz="2400" dirty="0" smtClean="0"/>
              <a:t> </a:t>
            </a:r>
            <a:r>
              <a:rPr lang="en-US" sz="2400" dirty="0" err="1" smtClean="0"/>
              <a:t>ada</a:t>
            </a:r>
            <a:r>
              <a:rPr lang="en-US" sz="2400" dirty="0" smtClean="0"/>
              <a:t> </a:t>
            </a:r>
            <a:r>
              <a:rPr lang="en-US" sz="2400" dirty="0" err="1" smtClean="0"/>
              <a:t>aksesori-aksesori</a:t>
            </a:r>
            <a:r>
              <a:rPr lang="en-US" sz="2400" dirty="0" smtClean="0"/>
              <a:t> yang </a:t>
            </a:r>
            <a:r>
              <a:rPr lang="en-US" sz="2400" dirty="0" err="1" smtClean="0"/>
              <a:t>memiliki</a:t>
            </a:r>
            <a:r>
              <a:rPr lang="en-US" sz="2400" dirty="0" smtClean="0"/>
              <a:t> </a:t>
            </a:r>
            <a:r>
              <a:rPr lang="en-US" sz="2400" dirty="0" err="1" smtClean="0"/>
              <a:t>fungsi</a:t>
            </a:r>
            <a:r>
              <a:rPr lang="en-US" sz="2400" dirty="0" smtClean="0"/>
              <a:t> </a:t>
            </a:r>
            <a:r>
              <a:rPr lang="en-US" sz="2400" dirty="0" err="1" smtClean="0"/>
              <a:t>untuk</a:t>
            </a:r>
            <a:r>
              <a:rPr lang="en-US" sz="2400" dirty="0" smtClean="0"/>
              <a:t> </a:t>
            </a:r>
            <a:r>
              <a:rPr lang="en-US" sz="2400" dirty="0" err="1" smtClean="0"/>
              <a:t>meningkatkan</a:t>
            </a:r>
            <a:r>
              <a:rPr lang="en-US" sz="2400" dirty="0" smtClean="0"/>
              <a:t> </a:t>
            </a:r>
            <a:r>
              <a:rPr lang="en-US" sz="2400" dirty="0" err="1" smtClean="0"/>
              <a:t>kualitas</a:t>
            </a:r>
            <a:r>
              <a:rPr lang="en-US" sz="2400" dirty="0" smtClean="0"/>
              <a:t> </a:t>
            </a:r>
            <a:r>
              <a:rPr lang="en-US" sz="2400" dirty="0" err="1" smtClean="0"/>
              <a:t>hasil</a:t>
            </a:r>
            <a:r>
              <a:rPr lang="en-US" sz="2400" dirty="0" smtClean="0"/>
              <a:t> </a:t>
            </a:r>
            <a:r>
              <a:rPr lang="en-US" sz="2400" dirty="0" err="1" smtClean="0"/>
              <a:t>jepretan</a:t>
            </a:r>
            <a:r>
              <a:rPr lang="en-US" sz="2400" dirty="0" smtClean="0"/>
              <a:t> </a:t>
            </a:r>
            <a:r>
              <a:rPr lang="en-US" sz="2400" dirty="0" err="1" smtClean="0"/>
              <a:t>kamera</a:t>
            </a:r>
            <a:r>
              <a:rPr lang="en-US" sz="2400" dirty="0" smtClean="0"/>
              <a:t> DSLR </a:t>
            </a:r>
            <a:r>
              <a:rPr lang="en-US" sz="2400" dirty="0" err="1" smtClean="0"/>
              <a:t>dan</a:t>
            </a:r>
            <a:r>
              <a:rPr lang="en-US" sz="2400" dirty="0" smtClean="0"/>
              <a:t> </a:t>
            </a:r>
            <a:r>
              <a:rPr lang="en-US" sz="2400" dirty="0" err="1" smtClean="0"/>
              <a:t>melindungi</a:t>
            </a:r>
            <a:r>
              <a:rPr lang="en-US" sz="2400" dirty="0" smtClean="0"/>
              <a:t> </a:t>
            </a:r>
            <a:r>
              <a:rPr lang="en-US" sz="2400" dirty="0" err="1" smtClean="0"/>
              <a:t>kamera</a:t>
            </a:r>
            <a:r>
              <a:rPr lang="en-US" sz="2400" dirty="0" smtClean="0"/>
              <a:t> DSLR </a:t>
            </a:r>
            <a:r>
              <a:rPr lang="en-US" sz="2400" dirty="0" err="1" smtClean="0"/>
              <a:t>itu</a:t>
            </a:r>
            <a:r>
              <a:rPr lang="en-US" sz="2400" dirty="0" smtClean="0"/>
              <a:t> </a:t>
            </a:r>
            <a:r>
              <a:rPr lang="en-US" sz="2400" dirty="0" err="1" smtClean="0"/>
              <a:t>sendiri</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r>
              <a:rPr lang="en-US" sz="3200" dirty="0" err="1" smtClean="0"/>
              <a:t>Aksesori</a:t>
            </a:r>
            <a:r>
              <a:rPr lang="en-US" sz="3200" dirty="0" smtClean="0"/>
              <a:t> yang </a:t>
            </a:r>
            <a:r>
              <a:rPr lang="en-US" sz="3200" dirty="0" err="1" smtClean="0"/>
              <a:t>satu</a:t>
            </a:r>
            <a:r>
              <a:rPr lang="en-US" sz="3200" dirty="0" smtClean="0"/>
              <a:t> </a:t>
            </a:r>
            <a:r>
              <a:rPr lang="en-US" sz="3200" dirty="0" err="1" smtClean="0"/>
              <a:t>ini</a:t>
            </a:r>
            <a:r>
              <a:rPr lang="en-US" sz="3200" dirty="0" smtClean="0"/>
              <a:t> </a:t>
            </a:r>
            <a:r>
              <a:rPr lang="en-US" sz="3200" dirty="0" err="1" smtClean="0"/>
              <a:t>berguna</a:t>
            </a:r>
            <a:r>
              <a:rPr lang="en-US" sz="3200" dirty="0" smtClean="0"/>
              <a:t> </a:t>
            </a:r>
            <a:r>
              <a:rPr lang="en-US" sz="3200" dirty="0" err="1" smtClean="0"/>
              <a:t>saat</a:t>
            </a:r>
            <a:r>
              <a:rPr lang="en-US" sz="3200" dirty="0" smtClean="0"/>
              <a:t> </a:t>
            </a:r>
            <a:r>
              <a:rPr lang="en-US" sz="3200" dirty="0" err="1" smtClean="0"/>
              <a:t>kamu</a:t>
            </a:r>
            <a:r>
              <a:rPr lang="en-US" sz="3200" dirty="0" smtClean="0"/>
              <a:t> </a:t>
            </a:r>
            <a:r>
              <a:rPr lang="en-US" sz="3200" dirty="0" err="1" smtClean="0"/>
              <a:t>memotret</a:t>
            </a:r>
            <a:r>
              <a:rPr lang="en-US" sz="3200" dirty="0" smtClean="0"/>
              <a:t> </a:t>
            </a:r>
            <a:r>
              <a:rPr lang="en-US" sz="3200" dirty="0" err="1" smtClean="0"/>
              <a:t>dalam</a:t>
            </a:r>
            <a:r>
              <a:rPr lang="en-US" sz="3200" dirty="0" smtClean="0"/>
              <a:t> </a:t>
            </a:r>
            <a:r>
              <a:rPr lang="en-US" sz="3200" dirty="0" err="1" smtClean="0"/>
              <a:t>keadaan</a:t>
            </a:r>
            <a:r>
              <a:rPr lang="en-US" sz="3200" dirty="0" smtClean="0"/>
              <a:t> </a:t>
            </a:r>
            <a:r>
              <a:rPr lang="en-US" sz="3200" dirty="0" err="1" smtClean="0"/>
              <a:t>vertikal</a:t>
            </a:r>
            <a:r>
              <a:rPr lang="en-US" sz="3200" dirty="0" smtClean="0"/>
              <a:t>. Vertical Grip </a:t>
            </a:r>
            <a:r>
              <a:rPr lang="en-US" sz="3200" dirty="0" err="1" smtClean="0"/>
              <a:t>sangat</a:t>
            </a:r>
            <a:r>
              <a:rPr lang="en-US" sz="3200" dirty="0" smtClean="0"/>
              <a:t> </a:t>
            </a:r>
            <a:r>
              <a:rPr lang="en-US" sz="3200" dirty="0" err="1" smtClean="0"/>
              <a:t>berguna</a:t>
            </a:r>
            <a:r>
              <a:rPr lang="en-US" sz="3200" dirty="0" smtClean="0"/>
              <a:t> </a:t>
            </a:r>
            <a:r>
              <a:rPr lang="en-US" sz="3200" dirty="0" err="1" smtClean="0"/>
              <a:t>terutama</a:t>
            </a:r>
            <a:r>
              <a:rPr lang="en-US" sz="3200" dirty="0" smtClean="0"/>
              <a:t> </a:t>
            </a:r>
            <a:r>
              <a:rPr lang="en-US" sz="3200" dirty="0" err="1" smtClean="0"/>
              <a:t>untuk</a:t>
            </a:r>
            <a:r>
              <a:rPr lang="en-US" sz="3200" dirty="0" smtClean="0"/>
              <a:t> </a:t>
            </a:r>
            <a:r>
              <a:rPr lang="en-US" sz="3200" dirty="0" err="1" smtClean="0"/>
              <a:t>kamera</a:t>
            </a:r>
            <a:r>
              <a:rPr lang="en-US" sz="3200" dirty="0" smtClean="0"/>
              <a:t> yang </a:t>
            </a:r>
            <a:r>
              <a:rPr lang="en-US" sz="3200" dirty="0" err="1" smtClean="0"/>
              <a:t>belum</a:t>
            </a:r>
            <a:r>
              <a:rPr lang="en-US" sz="3200" dirty="0" smtClean="0"/>
              <a:t> </a:t>
            </a:r>
            <a:r>
              <a:rPr lang="en-US" sz="3200" dirty="0" err="1" smtClean="0"/>
              <a:t>memiliki</a:t>
            </a:r>
            <a:r>
              <a:rPr lang="en-US" sz="3200" dirty="0" smtClean="0"/>
              <a:t> </a:t>
            </a:r>
            <a:r>
              <a:rPr lang="en-US" sz="3200" dirty="0" err="1" smtClean="0"/>
              <a:t>pegangan</a:t>
            </a:r>
            <a:r>
              <a:rPr lang="en-US" sz="3200" dirty="0" smtClean="0"/>
              <a:t> </a:t>
            </a:r>
            <a:r>
              <a:rPr lang="en-US" sz="3200" dirty="0" err="1" smtClean="0"/>
              <a:t>vertikal</a:t>
            </a:r>
            <a:r>
              <a:rPr lang="en-US" sz="3200" dirty="0" smtClean="0"/>
              <a:t> </a:t>
            </a:r>
            <a:r>
              <a:rPr lang="en-US" sz="3200" dirty="0" err="1" smtClean="0"/>
              <a:t>bawaan</a:t>
            </a:r>
            <a:r>
              <a:rPr lang="en-US" sz="3200" dirty="0" smtClean="0"/>
              <a:t>. </a:t>
            </a:r>
            <a:r>
              <a:rPr lang="en-US" sz="3200" dirty="0" err="1" smtClean="0"/>
              <a:t>Selain</a:t>
            </a:r>
            <a:r>
              <a:rPr lang="en-US" sz="3200" dirty="0" smtClean="0"/>
              <a:t> </a:t>
            </a:r>
            <a:r>
              <a:rPr lang="en-US" sz="3200" dirty="0" err="1" smtClean="0"/>
              <a:t>itu</a:t>
            </a:r>
            <a:r>
              <a:rPr lang="en-US" sz="3200" dirty="0" smtClean="0"/>
              <a:t>, Vertical Grip </a:t>
            </a:r>
            <a:r>
              <a:rPr lang="en-US" sz="3200" dirty="0" err="1" smtClean="0"/>
              <a:t>juga</a:t>
            </a:r>
            <a:r>
              <a:rPr lang="en-US" sz="3200" dirty="0" smtClean="0"/>
              <a:t> </a:t>
            </a:r>
            <a:r>
              <a:rPr lang="en-US" sz="3200" dirty="0" err="1" smtClean="0"/>
              <a:t>bisa</a:t>
            </a:r>
            <a:r>
              <a:rPr lang="en-US" sz="3200" dirty="0" smtClean="0"/>
              <a:t> </a:t>
            </a:r>
            <a:r>
              <a:rPr lang="en-US" sz="3200" dirty="0" err="1" smtClean="0"/>
              <a:t>berfungsi</a:t>
            </a:r>
            <a:r>
              <a:rPr lang="en-US" sz="3200" dirty="0" smtClean="0"/>
              <a:t> </a:t>
            </a:r>
            <a:r>
              <a:rPr lang="en-US" sz="3200" dirty="0" err="1" smtClean="0"/>
              <a:t>sebagai</a:t>
            </a:r>
            <a:r>
              <a:rPr lang="en-US" sz="3200" dirty="0" smtClean="0"/>
              <a:t> </a:t>
            </a:r>
            <a:r>
              <a:rPr lang="en-US" sz="3200" dirty="0" err="1" smtClean="0"/>
              <a:t>baterai</a:t>
            </a:r>
            <a:r>
              <a:rPr lang="en-US" sz="3200" dirty="0" smtClean="0"/>
              <a:t> </a:t>
            </a:r>
            <a:r>
              <a:rPr lang="en-US" sz="3200" dirty="0" err="1" smtClean="0"/>
              <a:t>cadangan</a:t>
            </a:r>
            <a:r>
              <a:rPr lang="en-US" sz="3200" dirty="0" smtClean="0"/>
              <a:t> </a:t>
            </a:r>
            <a:r>
              <a:rPr lang="en-US" sz="3200" dirty="0" err="1" smtClean="0"/>
              <a:t>sehingga</a:t>
            </a:r>
            <a:r>
              <a:rPr lang="en-US" sz="3200" dirty="0" smtClean="0"/>
              <a:t> </a:t>
            </a:r>
            <a:r>
              <a:rPr lang="en-US" sz="3200" dirty="0" err="1" smtClean="0"/>
              <a:t>kamu</a:t>
            </a:r>
            <a:r>
              <a:rPr lang="en-US" sz="3200" dirty="0" smtClean="0"/>
              <a:t> </a:t>
            </a:r>
            <a:r>
              <a:rPr lang="en-US" sz="3200" dirty="0" err="1" smtClean="0"/>
              <a:t>tidak</a:t>
            </a:r>
            <a:r>
              <a:rPr lang="en-US" sz="3200" dirty="0" smtClean="0"/>
              <a:t> </a:t>
            </a:r>
            <a:r>
              <a:rPr lang="en-US" sz="3200" dirty="0" err="1" smtClean="0"/>
              <a:t>perlu</a:t>
            </a:r>
            <a:r>
              <a:rPr lang="en-US" sz="3200" dirty="0" smtClean="0"/>
              <a:t> </a:t>
            </a:r>
            <a:r>
              <a:rPr lang="en-US" sz="3200" dirty="0" err="1" smtClean="0"/>
              <a:t>khawatir</a:t>
            </a:r>
            <a:r>
              <a:rPr lang="en-US" sz="3200" dirty="0" smtClean="0"/>
              <a:t> </a:t>
            </a:r>
            <a:r>
              <a:rPr lang="en-US" sz="3200" dirty="0" err="1" smtClean="0"/>
              <a:t>jika</a:t>
            </a:r>
            <a:r>
              <a:rPr lang="en-US" sz="3200" dirty="0" smtClean="0"/>
              <a:t> </a:t>
            </a:r>
            <a:r>
              <a:rPr lang="en-US" sz="3200" dirty="0" err="1" smtClean="0"/>
              <a:t>kehabisan</a:t>
            </a:r>
            <a:r>
              <a:rPr lang="en-US" sz="3200" dirty="0" smtClean="0"/>
              <a:t> </a:t>
            </a:r>
            <a:r>
              <a:rPr lang="en-US" sz="3200" dirty="0" err="1" smtClean="0"/>
              <a:t>baterai</a:t>
            </a:r>
            <a:r>
              <a:rPr lang="en-US" sz="3200" smtClean="0"/>
              <a:t>.</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lstStyle/>
          <a:p>
            <a:r>
              <a:rPr lang="en-US" b="1" dirty="0" smtClean="0"/>
              <a:t>1. </a:t>
            </a:r>
            <a:r>
              <a:rPr lang="en-US" b="1" dirty="0" err="1" smtClean="0"/>
              <a:t>Lenshood</a:t>
            </a: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endParaRPr lang="en-US" dirty="0"/>
          </a:p>
        </p:txBody>
      </p:sp>
      <p:pic>
        <p:nvPicPr>
          <p:cNvPr id="3" name="Picture 2" descr="lenshood_Fujinon_XF_16mm_F1.4_R_WR.jpg"/>
          <p:cNvPicPr>
            <a:picLocks noChangeAspect="1"/>
          </p:cNvPicPr>
          <p:nvPr/>
        </p:nvPicPr>
        <p:blipFill>
          <a:blip r:embed="rId2"/>
          <a:stretch>
            <a:fillRect/>
          </a:stretch>
        </p:blipFill>
        <p:spPr>
          <a:xfrm>
            <a:off x="2285984" y="2285992"/>
            <a:ext cx="4357686" cy="290512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r>
              <a:rPr lang="en-US" sz="2400" i="1" dirty="0" err="1" smtClean="0"/>
              <a:t>Lenshood</a:t>
            </a:r>
            <a:r>
              <a:rPr lang="en-US" sz="2400" dirty="0" smtClean="0"/>
              <a:t> </a:t>
            </a:r>
            <a:r>
              <a:rPr lang="en-US" sz="2400" dirty="0" err="1" smtClean="0"/>
              <a:t>merupakan</a:t>
            </a:r>
            <a:r>
              <a:rPr lang="en-US" sz="2400" dirty="0" smtClean="0"/>
              <a:t> </a:t>
            </a:r>
            <a:r>
              <a:rPr lang="en-US" sz="2400" dirty="0" err="1" smtClean="0"/>
              <a:t>aksesoris</a:t>
            </a:r>
            <a:r>
              <a:rPr lang="en-US" sz="2400" dirty="0" smtClean="0"/>
              <a:t> </a:t>
            </a:r>
            <a:r>
              <a:rPr lang="en-US" sz="2400" dirty="0" err="1" smtClean="0"/>
              <a:t>kamera</a:t>
            </a:r>
            <a:r>
              <a:rPr lang="en-US" sz="2400" dirty="0" smtClean="0"/>
              <a:t> yang </a:t>
            </a:r>
            <a:r>
              <a:rPr lang="en-US" sz="2400" dirty="0" err="1" smtClean="0"/>
              <a:t>pemasangannya</a:t>
            </a:r>
            <a:r>
              <a:rPr lang="en-US" sz="2400" dirty="0" smtClean="0"/>
              <a:t> </a:t>
            </a:r>
            <a:r>
              <a:rPr lang="en-US" sz="2400" dirty="0" err="1" smtClean="0"/>
              <a:t>berada</a:t>
            </a:r>
            <a:r>
              <a:rPr lang="en-US" sz="2400" dirty="0" smtClean="0"/>
              <a:t> </a:t>
            </a:r>
            <a:r>
              <a:rPr lang="en-US" sz="2400" dirty="0" err="1" smtClean="0"/>
              <a:t>di</a:t>
            </a:r>
            <a:r>
              <a:rPr lang="en-US" sz="2400" dirty="0" smtClean="0"/>
              <a:t> </a:t>
            </a:r>
            <a:r>
              <a:rPr lang="en-US" sz="2400" dirty="0" err="1" smtClean="0"/>
              <a:t>depan</a:t>
            </a:r>
            <a:r>
              <a:rPr lang="en-US" sz="2400" dirty="0" smtClean="0"/>
              <a:t> </a:t>
            </a:r>
            <a:r>
              <a:rPr lang="en-US" sz="2400" dirty="0" err="1" smtClean="0"/>
              <a:t>lensa</a:t>
            </a:r>
            <a:r>
              <a:rPr lang="en-US" sz="2400" dirty="0" smtClean="0"/>
              <a:t> yang </a:t>
            </a:r>
            <a:r>
              <a:rPr lang="en-US" sz="2400" dirty="0" err="1" smtClean="0"/>
              <a:t>fungsinya</a:t>
            </a:r>
            <a:r>
              <a:rPr lang="en-US" sz="2400" dirty="0" smtClean="0"/>
              <a:t> </a:t>
            </a:r>
            <a:r>
              <a:rPr lang="en-US" sz="2400" dirty="0" err="1" smtClean="0"/>
              <a:t>adalah</a:t>
            </a:r>
            <a:r>
              <a:rPr lang="en-US" sz="2400" dirty="0" smtClean="0"/>
              <a:t> </a:t>
            </a:r>
            <a:r>
              <a:rPr lang="en-US" sz="2400" dirty="0" err="1" smtClean="0"/>
              <a:t>untuk</a:t>
            </a:r>
            <a:r>
              <a:rPr lang="en-US" sz="2400" dirty="0" smtClean="0"/>
              <a:t> </a:t>
            </a:r>
            <a:r>
              <a:rPr lang="en-US" sz="2400" dirty="0" err="1" smtClean="0"/>
              <a:t>memblokir</a:t>
            </a:r>
            <a:r>
              <a:rPr lang="en-US" sz="2400" dirty="0" smtClean="0"/>
              <a:t> </a:t>
            </a:r>
            <a:r>
              <a:rPr lang="en-US" sz="2400" dirty="0" err="1" smtClean="0"/>
              <a:t>cahaya</a:t>
            </a:r>
            <a:r>
              <a:rPr lang="en-US" sz="2400" dirty="0" smtClean="0"/>
              <a:t> </a:t>
            </a:r>
            <a:r>
              <a:rPr lang="en-US" sz="2400" dirty="0" err="1" smtClean="0"/>
              <a:t>matahari</a:t>
            </a:r>
            <a:r>
              <a:rPr lang="en-US" sz="2400" dirty="0" smtClean="0"/>
              <a:t> agar </a:t>
            </a:r>
            <a:r>
              <a:rPr lang="en-US" sz="2400" dirty="0" err="1" smtClean="0"/>
              <a:t>tidak</a:t>
            </a:r>
            <a:r>
              <a:rPr lang="en-US" sz="2400" dirty="0" smtClean="0"/>
              <a:t> </a:t>
            </a:r>
            <a:r>
              <a:rPr lang="en-US" sz="2400" dirty="0" err="1" smtClean="0"/>
              <a:t>langsung</a:t>
            </a:r>
            <a:r>
              <a:rPr lang="en-US" sz="2400" dirty="0" smtClean="0"/>
              <a:t> </a:t>
            </a:r>
            <a:r>
              <a:rPr lang="en-US" sz="2400" dirty="0" err="1" smtClean="0"/>
              <a:t>mengenai</a:t>
            </a:r>
            <a:r>
              <a:rPr lang="en-US" sz="2400" dirty="0" smtClean="0"/>
              <a:t> </a:t>
            </a:r>
            <a:r>
              <a:rPr lang="en-US" sz="2400" dirty="0" err="1" smtClean="0"/>
              <a:t>lensa</a:t>
            </a:r>
            <a:r>
              <a:rPr lang="en-US" sz="2400" dirty="0" smtClean="0"/>
              <a:t> </a:t>
            </a:r>
            <a:r>
              <a:rPr lang="en-US" sz="2400" dirty="0" err="1" smtClean="0"/>
              <a:t>kamera</a:t>
            </a:r>
            <a:r>
              <a:rPr lang="en-US" sz="2400" dirty="0" smtClean="0"/>
              <a:t> yang </a:t>
            </a:r>
            <a:r>
              <a:rPr lang="en-US" sz="2400" dirty="0" err="1" smtClean="0"/>
              <a:t>umumnya</a:t>
            </a:r>
            <a:r>
              <a:rPr lang="en-US" sz="2400" dirty="0" smtClean="0"/>
              <a:t> </a:t>
            </a:r>
            <a:r>
              <a:rPr lang="en-US" sz="2400" dirty="0" err="1" smtClean="0"/>
              <a:t>sensitif</a:t>
            </a:r>
            <a:r>
              <a:rPr lang="en-US" sz="2400" dirty="0" smtClean="0"/>
              <a:t>.</a:t>
            </a:r>
            <a:br>
              <a:rPr lang="en-US" sz="2400" dirty="0" smtClean="0"/>
            </a:br>
            <a:r>
              <a:rPr lang="en-US" sz="2400" dirty="0" smtClean="0"/>
              <a:t/>
            </a:r>
            <a:br>
              <a:rPr lang="en-US" sz="2400" dirty="0" smtClean="0"/>
            </a:br>
            <a:r>
              <a:rPr lang="en-US" sz="2400" dirty="0" err="1" smtClean="0"/>
              <a:t>Aksesori</a:t>
            </a:r>
            <a:r>
              <a:rPr lang="en-US" sz="2400" dirty="0" smtClean="0"/>
              <a:t> </a:t>
            </a:r>
            <a:r>
              <a:rPr lang="en-US" sz="2400" dirty="0" err="1" smtClean="0"/>
              <a:t>ini</a:t>
            </a:r>
            <a:r>
              <a:rPr lang="en-US" sz="2400" dirty="0" smtClean="0"/>
              <a:t> </a:t>
            </a:r>
            <a:r>
              <a:rPr lang="en-US" sz="2400" dirty="0" err="1" smtClean="0"/>
              <a:t>juga</a:t>
            </a:r>
            <a:r>
              <a:rPr lang="en-US" sz="2400" dirty="0" smtClean="0"/>
              <a:t> </a:t>
            </a:r>
            <a:r>
              <a:rPr lang="en-US" sz="2400" dirty="0" err="1" smtClean="0"/>
              <a:t>berfungsi</a:t>
            </a:r>
            <a:r>
              <a:rPr lang="en-US" sz="2400" dirty="0" smtClean="0"/>
              <a:t> </a:t>
            </a:r>
            <a:r>
              <a:rPr lang="en-US" sz="2400" dirty="0" err="1" smtClean="0"/>
              <a:t>untuk</a:t>
            </a:r>
            <a:r>
              <a:rPr lang="en-US" sz="2400" dirty="0" smtClean="0"/>
              <a:t> </a:t>
            </a:r>
            <a:r>
              <a:rPr lang="en-US" sz="2400" dirty="0" err="1" smtClean="0"/>
              <a:t>melindungi</a:t>
            </a:r>
            <a:r>
              <a:rPr lang="en-US" sz="2400" dirty="0" smtClean="0"/>
              <a:t> </a:t>
            </a:r>
            <a:r>
              <a:rPr lang="en-US" sz="2400" dirty="0" err="1" smtClean="0"/>
              <a:t>lensa</a:t>
            </a:r>
            <a:r>
              <a:rPr lang="en-US" sz="2400" dirty="0" smtClean="0"/>
              <a:t> </a:t>
            </a:r>
            <a:r>
              <a:rPr lang="en-US" sz="2400" dirty="0" err="1" smtClean="0"/>
              <a:t>dari</a:t>
            </a:r>
            <a:r>
              <a:rPr lang="en-US" sz="2400" dirty="0" smtClean="0"/>
              <a:t> </a:t>
            </a:r>
            <a:r>
              <a:rPr lang="en-US" sz="2400" dirty="0" err="1" smtClean="0"/>
              <a:t>serpihan</a:t>
            </a:r>
            <a:r>
              <a:rPr lang="en-US" sz="2400" dirty="0" smtClean="0"/>
              <a:t> air yang </a:t>
            </a:r>
            <a:r>
              <a:rPr lang="en-US" sz="2400" dirty="0" err="1" smtClean="0"/>
              <a:t>bisa</a:t>
            </a:r>
            <a:r>
              <a:rPr lang="en-US" sz="2400" dirty="0" smtClean="0"/>
              <a:t> </a:t>
            </a:r>
            <a:r>
              <a:rPr lang="en-US" sz="2400" dirty="0" err="1" smtClean="0"/>
              <a:t>mempengaruhi</a:t>
            </a:r>
            <a:r>
              <a:rPr lang="en-US" sz="2400" dirty="0" smtClean="0"/>
              <a:t> </a:t>
            </a:r>
            <a:r>
              <a:rPr lang="en-US" sz="2400" dirty="0" err="1" smtClean="0"/>
              <a:t>hasil</a:t>
            </a:r>
            <a:r>
              <a:rPr lang="en-US" sz="2400" dirty="0" smtClean="0"/>
              <a:t> </a:t>
            </a:r>
            <a:r>
              <a:rPr lang="en-US" sz="2400" dirty="0" err="1" smtClean="0"/>
              <a:t>jepretan</a:t>
            </a:r>
            <a:r>
              <a:rPr lang="en-US" sz="2400" dirty="0" smtClean="0"/>
              <a:t> </a:t>
            </a:r>
            <a:r>
              <a:rPr lang="en-US" sz="2400" dirty="0" err="1" smtClean="0"/>
              <a:t>kita</a:t>
            </a:r>
            <a:r>
              <a:rPr lang="en-US" sz="2400" dirty="0" smtClean="0"/>
              <a:t>. </a:t>
            </a:r>
            <a:r>
              <a:rPr lang="en-US" sz="2400" dirty="0" err="1" smtClean="0"/>
              <a:t>Selain</a:t>
            </a:r>
            <a:r>
              <a:rPr lang="en-US" sz="2400" dirty="0" smtClean="0"/>
              <a:t> </a:t>
            </a:r>
            <a:r>
              <a:rPr lang="en-US" sz="2400" dirty="0" err="1" smtClean="0"/>
              <a:t>itu</a:t>
            </a:r>
            <a:r>
              <a:rPr lang="en-US" sz="2400" dirty="0" smtClean="0"/>
              <a:t>, </a:t>
            </a:r>
            <a:r>
              <a:rPr lang="en-US" sz="2400" i="1" dirty="0" err="1" smtClean="0"/>
              <a:t>lenshood</a:t>
            </a:r>
            <a:r>
              <a:rPr lang="en-US" sz="2400" dirty="0" smtClean="0"/>
              <a:t> </a:t>
            </a:r>
            <a:r>
              <a:rPr lang="en-US" sz="2400" dirty="0" err="1" smtClean="0"/>
              <a:t>juga</a:t>
            </a:r>
            <a:r>
              <a:rPr lang="en-US" sz="2400" dirty="0" smtClean="0"/>
              <a:t> </a:t>
            </a:r>
            <a:r>
              <a:rPr lang="en-US" sz="2400" dirty="0" err="1" smtClean="0"/>
              <a:t>bisa</a:t>
            </a:r>
            <a:r>
              <a:rPr lang="en-US" sz="2400" dirty="0" smtClean="0"/>
              <a:t> </a:t>
            </a:r>
            <a:r>
              <a:rPr lang="en-US" sz="2400" dirty="0" err="1" smtClean="0"/>
              <a:t>sebagai</a:t>
            </a:r>
            <a:r>
              <a:rPr lang="en-US" sz="2400" dirty="0" smtClean="0"/>
              <a:t> </a:t>
            </a:r>
            <a:r>
              <a:rPr lang="en-US" sz="2400" dirty="0" err="1" smtClean="0"/>
              <a:t>perangkat</a:t>
            </a:r>
            <a:r>
              <a:rPr lang="en-US" sz="2400" dirty="0" smtClean="0"/>
              <a:t> yang </a:t>
            </a:r>
            <a:r>
              <a:rPr lang="en-US" sz="2400" dirty="0" err="1" smtClean="0"/>
              <a:t>melindungi</a:t>
            </a:r>
            <a:r>
              <a:rPr lang="en-US" sz="2400" dirty="0" smtClean="0"/>
              <a:t> </a:t>
            </a:r>
            <a:r>
              <a:rPr lang="en-US" sz="2400" dirty="0" err="1" smtClean="0"/>
              <a:t>bagian</a:t>
            </a:r>
            <a:r>
              <a:rPr lang="en-US" sz="2400" dirty="0" smtClean="0"/>
              <a:t> </a:t>
            </a:r>
            <a:r>
              <a:rPr lang="en-US" sz="2400" dirty="0" err="1" smtClean="0"/>
              <a:t>depan</a:t>
            </a:r>
            <a:r>
              <a:rPr lang="en-US" sz="2400" dirty="0" smtClean="0"/>
              <a:t> </a:t>
            </a:r>
            <a:r>
              <a:rPr lang="en-US" sz="2400" dirty="0" err="1" smtClean="0"/>
              <a:t>lensa</a:t>
            </a:r>
            <a:r>
              <a:rPr lang="en-US" sz="2400" dirty="0" smtClean="0"/>
              <a:t> </a:t>
            </a:r>
            <a:r>
              <a:rPr lang="en-US" sz="2400" dirty="0" err="1" smtClean="0"/>
              <a:t>dari</a:t>
            </a:r>
            <a:r>
              <a:rPr lang="en-US" sz="2400" dirty="0" smtClean="0"/>
              <a:t> </a:t>
            </a:r>
            <a:r>
              <a:rPr lang="en-US" sz="2400" dirty="0" err="1" smtClean="0"/>
              <a:t>goresan</a:t>
            </a:r>
            <a:r>
              <a:rPr lang="en-US" sz="2400" dirty="0" smtClean="0"/>
              <a:t> </a:t>
            </a:r>
            <a:r>
              <a:rPr lang="en-US" sz="2400" dirty="0" err="1" smtClean="0"/>
              <a:t>atau</a:t>
            </a:r>
            <a:r>
              <a:rPr lang="en-US" sz="2400" dirty="0" smtClean="0"/>
              <a:t> </a:t>
            </a:r>
            <a:r>
              <a:rPr lang="en-US" sz="2400" dirty="0" err="1" smtClean="0"/>
              <a:t>benturan</a:t>
            </a:r>
            <a:r>
              <a:rPr lang="en-US" sz="2400" dirty="0" smtClean="0"/>
              <a:t>.</a:t>
            </a:r>
            <a:br>
              <a:rPr lang="en-US" sz="2400" dirty="0" smtClean="0"/>
            </a:b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a:bodyPr>
          <a:lstStyle/>
          <a:p>
            <a:r>
              <a:rPr lang="en-US" sz="3200" b="1" dirty="0" smtClean="0"/>
              <a:t>2. </a:t>
            </a:r>
            <a:r>
              <a:rPr lang="en-US" sz="3200" b="1" dirty="0" err="1" smtClean="0"/>
              <a:t>Tas</a:t>
            </a:r>
            <a:r>
              <a:rPr lang="en-US" sz="3200" b="1" dirty="0" smtClean="0"/>
              <a:t> </a:t>
            </a:r>
            <a:r>
              <a:rPr lang="en-US" sz="3200" b="1" dirty="0" err="1" smtClean="0"/>
              <a:t>Kamera</a:t>
            </a: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endParaRPr lang="en-US" sz="2400" dirty="0"/>
          </a:p>
        </p:txBody>
      </p:sp>
      <p:pic>
        <p:nvPicPr>
          <p:cNvPr id="3" name="Picture 2" descr="tas kamera.jpg"/>
          <p:cNvPicPr>
            <a:picLocks noChangeAspect="1"/>
          </p:cNvPicPr>
          <p:nvPr/>
        </p:nvPicPr>
        <p:blipFill>
          <a:blip r:embed="rId2"/>
          <a:stretch>
            <a:fillRect/>
          </a:stretch>
        </p:blipFill>
        <p:spPr>
          <a:xfrm>
            <a:off x="2214546" y="2357430"/>
            <a:ext cx="4857752" cy="32515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r>
              <a:rPr lang="en-US" sz="3200" dirty="0" err="1" smtClean="0"/>
              <a:t>Fungsi</a:t>
            </a:r>
            <a:r>
              <a:rPr lang="en-US" sz="3200" dirty="0" smtClean="0"/>
              <a:t> </a:t>
            </a:r>
            <a:r>
              <a:rPr lang="en-US" sz="3200" dirty="0" err="1" smtClean="0"/>
              <a:t>dari</a:t>
            </a:r>
            <a:r>
              <a:rPr lang="en-US" sz="3200" dirty="0" smtClean="0"/>
              <a:t> </a:t>
            </a:r>
            <a:r>
              <a:rPr lang="en-US" sz="3200" dirty="0" err="1" smtClean="0"/>
              <a:t>aksesoris</a:t>
            </a:r>
            <a:r>
              <a:rPr lang="en-US" sz="3200" dirty="0" smtClean="0"/>
              <a:t> </a:t>
            </a:r>
            <a:r>
              <a:rPr lang="en-US" sz="3200" dirty="0" err="1" smtClean="0"/>
              <a:t>kamera</a:t>
            </a:r>
            <a:r>
              <a:rPr lang="en-US" sz="3200" dirty="0" smtClean="0"/>
              <a:t> DSLR yang </a:t>
            </a:r>
            <a:r>
              <a:rPr lang="en-US" sz="3200" dirty="0" err="1" smtClean="0"/>
              <a:t>satu</a:t>
            </a:r>
            <a:r>
              <a:rPr lang="en-US" sz="3200" dirty="0" smtClean="0"/>
              <a:t> </a:t>
            </a:r>
            <a:r>
              <a:rPr lang="en-US" sz="3200" dirty="0" err="1" smtClean="0"/>
              <a:t>ini</a:t>
            </a:r>
            <a:r>
              <a:rPr lang="en-US" sz="3200" dirty="0" smtClean="0"/>
              <a:t> </a:t>
            </a:r>
            <a:r>
              <a:rPr lang="en-US" sz="3200" dirty="0" err="1" smtClean="0"/>
              <a:t>adalah</a:t>
            </a:r>
            <a:r>
              <a:rPr lang="en-US" sz="3200" dirty="0" smtClean="0"/>
              <a:t> </a:t>
            </a:r>
            <a:r>
              <a:rPr lang="en-US" sz="3200" dirty="0" err="1" smtClean="0"/>
              <a:t>untuk</a:t>
            </a:r>
            <a:r>
              <a:rPr lang="en-US" sz="3200" dirty="0" smtClean="0"/>
              <a:t> </a:t>
            </a:r>
            <a:r>
              <a:rPr lang="en-US" sz="3200" dirty="0" err="1" smtClean="0"/>
              <a:t>menyimpan</a:t>
            </a:r>
            <a:r>
              <a:rPr lang="en-US" sz="3200" dirty="0" smtClean="0"/>
              <a:t> </a:t>
            </a:r>
            <a:r>
              <a:rPr lang="en-US" sz="3200" dirty="0" err="1" smtClean="0"/>
              <a:t>kamera</a:t>
            </a:r>
            <a:r>
              <a:rPr lang="en-US" sz="3200" dirty="0" smtClean="0"/>
              <a:t> </a:t>
            </a:r>
            <a:r>
              <a:rPr lang="en-US" sz="3200" dirty="0" err="1" smtClean="0"/>
              <a:t>dan</a:t>
            </a:r>
            <a:r>
              <a:rPr lang="en-US" sz="3200" dirty="0" smtClean="0"/>
              <a:t> </a:t>
            </a:r>
            <a:r>
              <a:rPr lang="en-US" sz="3200" dirty="0" err="1" smtClean="0"/>
              <a:t>lensanya</a:t>
            </a:r>
            <a:r>
              <a:rPr lang="en-US" sz="3200" dirty="0" smtClean="0"/>
              <a:t> </a:t>
            </a:r>
            <a:r>
              <a:rPr lang="en-US" sz="3200" dirty="0" err="1" smtClean="0"/>
              <a:t>dengan</a:t>
            </a:r>
            <a:r>
              <a:rPr lang="en-US" sz="3200" dirty="0" smtClean="0"/>
              <a:t> </a:t>
            </a:r>
            <a:r>
              <a:rPr lang="en-US" sz="3200" dirty="0" err="1" smtClean="0"/>
              <a:t>baik</a:t>
            </a:r>
            <a:r>
              <a:rPr lang="en-US" sz="3200" dirty="0" smtClean="0"/>
              <a:t> </a:t>
            </a:r>
            <a:r>
              <a:rPr lang="en-US" sz="3200" dirty="0" err="1" smtClean="0"/>
              <a:t>dan</a:t>
            </a:r>
            <a:r>
              <a:rPr lang="en-US" sz="3200" dirty="0" smtClean="0"/>
              <a:t> </a:t>
            </a:r>
            <a:r>
              <a:rPr lang="en-US" sz="3200" dirty="0" err="1" smtClean="0"/>
              <a:t>aman</a:t>
            </a:r>
            <a:r>
              <a:rPr lang="en-US" sz="3200" dirty="0" smtClean="0"/>
              <a:t>, </a:t>
            </a:r>
            <a:r>
              <a:rPr lang="en-US" sz="3200" dirty="0" err="1" smtClean="0"/>
              <a:t>terutama</a:t>
            </a:r>
            <a:r>
              <a:rPr lang="en-US" sz="3200" dirty="0" smtClean="0"/>
              <a:t> </a:t>
            </a:r>
            <a:r>
              <a:rPr lang="en-US" sz="3200" dirty="0" err="1" smtClean="0"/>
              <a:t>ketika</a:t>
            </a:r>
            <a:r>
              <a:rPr lang="en-US" sz="3200" dirty="0" smtClean="0"/>
              <a:t> </a:t>
            </a:r>
            <a:r>
              <a:rPr lang="en-US" sz="3200" dirty="0" err="1" smtClean="0"/>
              <a:t>kamu</a:t>
            </a:r>
            <a:r>
              <a:rPr lang="en-US" sz="3200" dirty="0" smtClean="0"/>
              <a:t> </a:t>
            </a:r>
            <a:r>
              <a:rPr lang="en-US" sz="3200" dirty="0" err="1" smtClean="0"/>
              <a:t>berpergian</a:t>
            </a:r>
            <a:r>
              <a:rPr lang="en-US" sz="3200" dirty="0" smtClean="0"/>
              <a:t>. </a:t>
            </a:r>
            <a:r>
              <a:rPr lang="en-US" sz="3200" dirty="0" err="1" smtClean="0"/>
              <a:t>Tas</a:t>
            </a:r>
            <a:r>
              <a:rPr lang="en-US" sz="3200" dirty="0" smtClean="0"/>
              <a:t> </a:t>
            </a:r>
            <a:r>
              <a:rPr lang="en-US" sz="3200" dirty="0" err="1" smtClean="0"/>
              <a:t>ini</a:t>
            </a:r>
            <a:r>
              <a:rPr lang="en-US" sz="3200" dirty="0" smtClean="0"/>
              <a:t> </a:t>
            </a:r>
            <a:r>
              <a:rPr lang="en-US" sz="3200" dirty="0" err="1" smtClean="0"/>
              <a:t>melindungi</a:t>
            </a:r>
            <a:r>
              <a:rPr lang="en-US" sz="3200" dirty="0" smtClean="0"/>
              <a:t> </a:t>
            </a:r>
            <a:r>
              <a:rPr lang="en-US" sz="3200" dirty="0" err="1" smtClean="0"/>
              <a:t>kameramu</a:t>
            </a:r>
            <a:r>
              <a:rPr lang="en-US" sz="3200" dirty="0" smtClean="0"/>
              <a:t> </a:t>
            </a:r>
            <a:r>
              <a:rPr lang="en-US" sz="3200" dirty="0" err="1" smtClean="0"/>
              <a:t>dari</a:t>
            </a:r>
            <a:r>
              <a:rPr lang="en-US" sz="3200" dirty="0" smtClean="0"/>
              <a:t> </a:t>
            </a:r>
            <a:r>
              <a:rPr lang="en-US" sz="3200" dirty="0" err="1" smtClean="0"/>
              <a:t>benturan</a:t>
            </a:r>
            <a:r>
              <a:rPr lang="en-US" sz="3200" dirty="0" smtClean="0"/>
              <a:t>, </a:t>
            </a:r>
            <a:r>
              <a:rPr lang="en-US" sz="3200" dirty="0" err="1" smtClean="0"/>
              <a:t>debu</a:t>
            </a:r>
            <a:r>
              <a:rPr lang="en-US" sz="3200" dirty="0" smtClean="0"/>
              <a:t>, </a:t>
            </a:r>
            <a:r>
              <a:rPr lang="en-US" sz="3200" dirty="0" err="1" smtClean="0"/>
              <a:t>ataupun</a:t>
            </a:r>
            <a:r>
              <a:rPr lang="en-US" sz="3200" dirty="0" smtClean="0"/>
              <a:t> air.</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a:bodyPr>
          <a:lstStyle/>
          <a:p>
            <a:pPr algn="l"/>
            <a:r>
              <a:rPr lang="en-US" sz="3200" b="1" dirty="0" smtClean="0"/>
              <a:t>3. Lap </a:t>
            </a:r>
            <a:r>
              <a:rPr lang="en-US" sz="3200" b="1" dirty="0" err="1" smtClean="0"/>
              <a:t>Mikrofiber</a:t>
            </a:r>
            <a:r>
              <a:rPr lang="en-US" sz="3200" b="1" dirty="0" smtClean="0"/>
              <a:t>,</a:t>
            </a:r>
            <a:br>
              <a:rPr lang="en-US" sz="3200" b="1" dirty="0" smtClean="0"/>
            </a:br>
            <a:r>
              <a:rPr lang="en-US" sz="3200" b="1" dirty="0" smtClean="0"/>
              <a:t> </a:t>
            </a:r>
            <a:r>
              <a:rPr lang="en-US" sz="3200" b="1" dirty="0" smtClean="0"/>
              <a:t>Blower, </a:t>
            </a:r>
            <a:r>
              <a:rPr lang="en-US" sz="3200" b="1" dirty="0" err="1" smtClean="0"/>
              <a:t>dan</a:t>
            </a:r>
            <a:r>
              <a:rPr lang="en-US" sz="3200" b="1" dirty="0" smtClean="0"/>
              <a:t/>
            </a:r>
            <a:br>
              <a:rPr lang="en-US" sz="3200" b="1" dirty="0" smtClean="0"/>
            </a:br>
            <a:r>
              <a:rPr lang="en-US" sz="3200" b="1" dirty="0" smtClean="0"/>
              <a:t> </a:t>
            </a:r>
            <a:r>
              <a:rPr lang="en-US" sz="3200" b="1" dirty="0" smtClean="0"/>
              <a:t>Kit </a:t>
            </a:r>
            <a:r>
              <a:rPr lang="en-US" sz="3200" b="1" dirty="0" err="1" smtClean="0"/>
              <a:t>Pembersih</a:t>
            </a: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endParaRPr lang="en-US" sz="3200" dirty="0"/>
          </a:p>
        </p:txBody>
      </p:sp>
      <p:pic>
        <p:nvPicPr>
          <p:cNvPr id="3" name="Picture 2" descr="Cleaning_Kit_Paket_Pembersih_Kamera_DSLR_JJC_CL_9.jpg"/>
          <p:cNvPicPr>
            <a:picLocks noChangeAspect="1"/>
          </p:cNvPicPr>
          <p:nvPr/>
        </p:nvPicPr>
        <p:blipFill>
          <a:blip r:embed="rId2"/>
          <a:stretch>
            <a:fillRect/>
          </a:stretch>
        </p:blipFill>
        <p:spPr>
          <a:xfrm>
            <a:off x="4214810" y="1643050"/>
            <a:ext cx="3714752" cy="371475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r>
              <a:rPr lang="en-US" sz="3200" dirty="0" err="1" smtClean="0"/>
              <a:t>Aksesori</a:t>
            </a:r>
            <a:r>
              <a:rPr lang="en-US" sz="3200" dirty="0" smtClean="0"/>
              <a:t> </a:t>
            </a:r>
            <a:r>
              <a:rPr lang="en-US" sz="3200" dirty="0" err="1" smtClean="0"/>
              <a:t>kamera</a:t>
            </a:r>
            <a:r>
              <a:rPr lang="en-US" sz="3200" dirty="0" smtClean="0"/>
              <a:t> DSLR yang </a:t>
            </a:r>
            <a:r>
              <a:rPr lang="en-US" sz="3200" dirty="0" err="1" smtClean="0"/>
              <a:t>satu</a:t>
            </a:r>
            <a:r>
              <a:rPr lang="en-US" sz="3200" dirty="0" smtClean="0"/>
              <a:t> </a:t>
            </a:r>
            <a:r>
              <a:rPr lang="en-US" sz="3200" dirty="0" err="1" smtClean="0"/>
              <a:t>ini</a:t>
            </a:r>
            <a:r>
              <a:rPr lang="en-US" sz="3200" dirty="0" smtClean="0"/>
              <a:t> </a:t>
            </a:r>
            <a:r>
              <a:rPr lang="en-US" sz="3200" dirty="0" err="1" smtClean="0"/>
              <a:t>berfungsi</a:t>
            </a:r>
            <a:r>
              <a:rPr lang="en-US" sz="3200" dirty="0" smtClean="0"/>
              <a:t> </a:t>
            </a:r>
            <a:r>
              <a:rPr lang="en-US" sz="3200" dirty="0" err="1" smtClean="0"/>
              <a:t>untuk</a:t>
            </a:r>
            <a:r>
              <a:rPr lang="en-US" sz="3200" dirty="0" smtClean="0"/>
              <a:t> </a:t>
            </a:r>
            <a:r>
              <a:rPr lang="en-US" sz="3200" dirty="0" err="1" smtClean="0"/>
              <a:t>membuat</a:t>
            </a:r>
            <a:r>
              <a:rPr lang="en-US" sz="3200" dirty="0" smtClean="0"/>
              <a:t> </a:t>
            </a:r>
            <a:r>
              <a:rPr lang="en-US" sz="3200" dirty="0" err="1" smtClean="0"/>
              <a:t>kameramu</a:t>
            </a:r>
            <a:r>
              <a:rPr lang="en-US" sz="3200" dirty="0" smtClean="0"/>
              <a:t> agar </a:t>
            </a:r>
            <a:r>
              <a:rPr lang="en-US" sz="3200" dirty="0" err="1" smtClean="0"/>
              <a:t>selalu</a:t>
            </a:r>
            <a:r>
              <a:rPr lang="en-US" sz="3200" dirty="0" smtClean="0"/>
              <a:t> </a:t>
            </a:r>
            <a:r>
              <a:rPr lang="en-US" sz="3200" dirty="0" err="1" smtClean="0"/>
              <a:t>bersih</a:t>
            </a:r>
            <a:r>
              <a:rPr lang="en-US" sz="3200" dirty="0" smtClean="0"/>
              <a:t>.</a:t>
            </a:r>
            <a:br>
              <a:rPr lang="en-US" sz="3200" dirty="0" smtClean="0"/>
            </a:br>
            <a:r>
              <a:rPr lang="en-US" sz="3200" dirty="0" err="1" smtClean="0"/>
              <a:t>Dengan</a:t>
            </a:r>
            <a:r>
              <a:rPr lang="en-US" sz="3200" dirty="0" smtClean="0"/>
              <a:t> </a:t>
            </a:r>
            <a:r>
              <a:rPr lang="en-US" sz="3200" dirty="0" err="1" smtClean="0"/>
              <a:t>pemakaian</a:t>
            </a:r>
            <a:r>
              <a:rPr lang="en-US" sz="3200" dirty="0" smtClean="0"/>
              <a:t> </a:t>
            </a:r>
            <a:r>
              <a:rPr lang="en-US" sz="3200" dirty="0" err="1" smtClean="0"/>
              <a:t>kamera</a:t>
            </a:r>
            <a:r>
              <a:rPr lang="en-US" sz="3200" dirty="0" smtClean="0"/>
              <a:t> yang </a:t>
            </a:r>
            <a:r>
              <a:rPr lang="en-US" sz="3200" dirty="0" err="1" smtClean="0"/>
              <a:t>cukup</a:t>
            </a:r>
            <a:r>
              <a:rPr lang="en-US" sz="3200" dirty="0" smtClean="0"/>
              <a:t> </a:t>
            </a:r>
            <a:r>
              <a:rPr lang="en-US" sz="3200" dirty="0" err="1" smtClean="0"/>
              <a:t>sering</a:t>
            </a:r>
            <a:r>
              <a:rPr lang="en-US" sz="3200" dirty="0" smtClean="0"/>
              <a:t>, </a:t>
            </a:r>
            <a:r>
              <a:rPr lang="en-US" sz="3200" dirty="0" err="1" smtClean="0"/>
              <a:t>tentu</a:t>
            </a:r>
            <a:r>
              <a:rPr lang="en-US" sz="3200" dirty="0" smtClean="0"/>
              <a:t> </a:t>
            </a:r>
            <a:r>
              <a:rPr lang="en-US" sz="3200" dirty="0" err="1" smtClean="0"/>
              <a:t>rawan</a:t>
            </a:r>
            <a:r>
              <a:rPr lang="en-US" sz="3200" dirty="0" smtClean="0"/>
              <a:t> </a:t>
            </a:r>
            <a:r>
              <a:rPr lang="en-US" sz="3200" dirty="0" err="1" smtClean="0"/>
              <a:t>akan</a:t>
            </a:r>
            <a:r>
              <a:rPr lang="en-US" sz="3200" dirty="0" smtClean="0"/>
              <a:t> </a:t>
            </a:r>
            <a:r>
              <a:rPr lang="en-US" sz="3200" dirty="0" err="1" smtClean="0"/>
              <a:t>debu</a:t>
            </a:r>
            <a:r>
              <a:rPr lang="en-US" sz="3200" dirty="0" smtClean="0"/>
              <a:t> </a:t>
            </a:r>
            <a:r>
              <a:rPr lang="en-US" sz="3200" dirty="0" err="1" smtClean="0"/>
              <a:t>atau</a:t>
            </a:r>
            <a:r>
              <a:rPr lang="en-US" sz="3200" dirty="0" smtClean="0"/>
              <a:t> </a:t>
            </a:r>
            <a:r>
              <a:rPr lang="en-US" sz="3200" dirty="0" err="1" smtClean="0"/>
              <a:t>kotoran</a:t>
            </a:r>
            <a:r>
              <a:rPr lang="en-US" sz="3200" dirty="0" smtClean="0"/>
              <a:t> </a:t>
            </a:r>
            <a:r>
              <a:rPr lang="en-US" sz="3200" dirty="0" err="1" smtClean="0"/>
              <a:t>lainnya</a:t>
            </a:r>
            <a:r>
              <a:rPr lang="en-US" sz="3200" dirty="0" smtClean="0"/>
              <a:t>. </a:t>
            </a:r>
            <a:r>
              <a:rPr lang="en-US" sz="3200" dirty="0" err="1" smtClean="0"/>
              <a:t>Belum</a:t>
            </a:r>
            <a:r>
              <a:rPr lang="en-US" sz="3200" dirty="0" smtClean="0"/>
              <a:t> </a:t>
            </a:r>
            <a:r>
              <a:rPr lang="en-US" sz="3200" dirty="0" err="1" smtClean="0"/>
              <a:t>lagi</a:t>
            </a:r>
            <a:r>
              <a:rPr lang="en-US" sz="3200" dirty="0" smtClean="0"/>
              <a:t> </a:t>
            </a:r>
            <a:r>
              <a:rPr lang="en-US" sz="3200" dirty="0" err="1" smtClean="0"/>
              <a:t>ada</a:t>
            </a:r>
            <a:r>
              <a:rPr lang="en-US" sz="3200" dirty="0" smtClean="0"/>
              <a:t> </a:t>
            </a:r>
            <a:r>
              <a:rPr lang="en-US" sz="3200" dirty="0" err="1" smtClean="0"/>
              <a:t>bagian</a:t>
            </a:r>
            <a:r>
              <a:rPr lang="en-US" sz="3200" dirty="0" smtClean="0"/>
              <a:t> </a:t>
            </a:r>
            <a:r>
              <a:rPr lang="en-US" sz="3200" dirty="0" err="1" smtClean="0"/>
              <a:t>kamera</a:t>
            </a:r>
            <a:r>
              <a:rPr lang="en-US" sz="3200" dirty="0" smtClean="0"/>
              <a:t> yang </a:t>
            </a:r>
            <a:r>
              <a:rPr lang="en-US" sz="3200" dirty="0" err="1" smtClean="0"/>
              <a:t>cukup</a:t>
            </a:r>
            <a:r>
              <a:rPr lang="en-US" sz="3200" dirty="0" smtClean="0"/>
              <a:t> </a:t>
            </a:r>
            <a:r>
              <a:rPr lang="en-US" sz="3200" dirty="0" err="1" smtClean="0"/>
              <a:t>sensitif</a:t>
            </a:r>
            <a:r>
              <a:rPr lang="en-US" sz="3200" dirty="0" smtClean="0"/>
              <a:t>, </a:t>
            </a:r>
            <a:r>
              <a:rPr lang="en-US" sz="3200" dirty="0" err="1" smtClean="0"/>
              <a:t>lensa</a:t>
            </a:r>
            <a:r>
              <a:rPr lang="en-US" sz="3200" dirty="0" smtClean="0"/>
              <a:t> </a:t>
            </a:r>
            <a:r>
              <a:rPr lang="en-US" sz="3200" dirty="0" err="1" smtClean="0"/>
              <a:t>misalnya</a:t>
            </a:r>
            <a:r>
              <a:rPr lang="en-US" sz="3200" dirty="0" smtClean="0"/>
              <a:t>.</a:t>
            </a:r>
            <a:br>
              <a:rPr lang="en-US" sz="3200" dirty="0" smtClean="0"/>
            </a:br>
            <a:r>
              <a:rPr lang="en-US" sz="3200" dirty="0" err="1" smtClean="0"/>
              <a:t>Penting</a:t>
            </a:r>
            <a:r>
              <a:rPr lang="en-US" sz="3200" dirty="0" smtClean="0"/>
              <a:t> </a:t>
            </a:r>
            <a:r>
              <a:rPr lang="en-US" sz="3200" dirty="0" err="1" smtClean="0"/>
              <a:t>bagi</a:t>
            </a:r>
            <a:r>
              <a:rPr lang="en-US" sz="3200" dirty="0" smtClean="0"/>
              <a:t> </a:t>
            </a:r>
            <a:r>
              <a:rPr lang="en-US" sz="3200" dirty="0" err="1" smtClean="0"/>
              <a:t>kamu</a:t>
            </a:r>
            <a:r>
              <a:rPr lang="en-US" sz="3200" dirty="0" smtClean="0"/>
              <a:t> </a:t>
            </a:r>
            <a:r>
              <a:rPr lang="en-US" sz="3200" dirty="0" err="1" smtClean="0"/>
              <a:t>untuk</a:t>
            </a:r>
            <a:r>
              <a:rPr lang="en-US" sz="3200" dirty="0" smtClean="0"/>
              <a:t> </a:t>
            </a:r>
            <a:r>
              <a:rPr lang="en-US" sz="3200" dirty="0" err="1" smtClean="0"/>
              <a:t>menjaga</a:t>
            </a:r>
            <a:r>
              <a:rPr lang="en-US" sz="3200" dirty="0" smtClean="0"/>
              <a:t> </a:t>
            </a:r>
            <a:r>
              <a:rPr lang="en-US" sz="3200" dirty="0" err="1" smtClean="0"/>
              <a:t>dan</a:t>
            </a:r>
            <a:r>
              <a:rPr lang="en-US" sz="3200" dirty="0" smtClean="0"/>
              <a:t> </a:t>
            </a:r>
            <a:r>
              <a:rPr lang="en-US" sz="3200" dirty="0" err="1" smtClean="0"/>
              <a:t>melindungi</a:t>
            </a:r>
            <a:r>
              <a:rPr lang="en-US" sz="3200" dirty="0" smtClean="0"/>
              <a:t> </a:t>
            </a:r>
            <a:r>
              <a:rPr lang="en-US" sz="3200" dirty="0" err="1" smtClean="0"/>
              <a:t>lensa</a:t>
            </a:r>
            <a:r>
              <a:rPr lang="en-US" sz="3200" dirty="0" smtClean="0"/>
              <a:t> </a:t>
            </a:r>
            <a:r>
              <a:rPr lang="en-US" sz="3200" dirty="0" err="1" smtClean="0"/>
              <a:t>dengan</a:t>
            </a:r>
            <a:r>
              <a:rPr lang="en-US" sz="3200" dirty="0" smtClean="0"/>
              <a:t> filter UV. </a:t>
            </a:r>
            <a:r>
              <a:rPr lang="en-US" sz="3200" dirty="0" err="1" smtClean="0"/>
              <a:t>Kamu</a:t>
            </a:r>
            <a:r>
              <a:rPr lang="en-US" sz="3200" dirty="0" smtClean="0"/>
              <a:t> </a:t>
            </a:r>
            <a:r>
              <a:rPr lang="en-US" sz="3200" dirty="0" err="1" smtClean="0"/>
              <a:t>juga</a:t>
            </a:r>
            <a:r>
              <a:rPr lang="en-US" sz="3200" dirty="0" smtClean="0"/>
              <a:t> </a:t>
            </a:r>
            <a:r>
              <a:rPr lang="en-US" sz="3200" dirty="0" err="1" smtClean="0"/>
              <a:t>bisa</a:t>
            </a:r>
            <a:r>
              <a:rPr lang="en-US" sz="3200" dirty="0" smtClean="0"/>
              <a:t> </a:t>
            </a:r>
            <a:r>
              <a:rPr lang="en-US" sz="3200" dirty="0" err="1" smtClean="0"/>
              <a:t>menggunakan</a:t>
            </a:r>
            <a:r>
              <a:rPr lang="en-US" sz="3200" dirty="0" smtClean="0"/>
              <a:t> </a:t>
            </a:r>
            <a:r>
              <a:rPr lang="en-US" sz="3200" i="1" dirty="0" smtClean="0"/>
              <a:t>blower</a:t>
            </a:r>
            <a:r>
              <a:rPr lang="en-US" sz="3200" dirty="0" smtClean="0"/>
              <a:t> </a:t>
            </a:r>
            <a:r>
              <a:rPr lang="en-US" sz="3200" dirty="0" err="1" smtClean="0"/>
              <a:t>untuk</a:t>
            </a:r>
            <a:r>
              <a:rPr lang="en-US" sz="3200" dirty="0" smtClean="0"/>
              <a:t> </a:t>
            </a:r>
            <a:r>
              <a:rPr lang="en-US" sz="3200" dirty="0" err="1" smtClean="0"/>
              <a:t>membersihkan</a:t>
            </a:r>
            <a:r>
              <a:rPr lang="en-US" sz="3200" dirty="0" smtClean="0"/>
              <a:t> </a:t>
            </a:r>
            <a:r>
              <a:rPr lang="en-US" sz="3200" dirty="0" err="1" smtClean="0"/>
              <a:t>lensa</a:t>
            </a:r>
            <a:r>
              <a:rPr lang="en-US" sz="3200" dirty="0" smtClean="0"/>
              <a:t> </a:t>
            </a:r>
            <a:r>
              <a:rPr lang="en-US" sz="3200" dirty="0" err="1" smtClean="0"/>
              <a:t>ini</a:t>
            </a:r>
            <a:r>
              <a:rPr lang="en-US" sz="3200" dirty="0" smtClean="0"/>
              <a:t>.</a:t>
            </a:r>
            <a:br>
              <a:rPr lang="en-US" sz="3200" dirty="0" smtClean="0"/>
            </a:b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r>
              <a:rPr lang="en-US" sz="3200" b="1" dirty="0" smtClean="0"/>
              <a:t>4. Dry Box </a:t>
            </a:r>
            <a:r>
              <a:rPr lang="en-US" sz="3200" b="1" dirty="0" err="1" smtClean="0"/>
              <a:t>atau</a:t>
            </a:r>
            <a:r>
              <a:rPr lang="en-US" sz="3200" b="1" dirty="0" smtClean="0"/>
              <a:t> Dry </a:t>
            </a:r>
            <a:r>
              <a:rPr lang="en-US" sz="3200" b="1" dirty="0" smtClean="0"/>
              <a:t>Cabinet</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endParaRPr lang="en-US" sz="3200" dirty="0"/>
          </a:p>
        </p:txBody>
      </p:sp>
      <p:pic>
        <p:nvPicPr>
          <p:cNvPr id="3" name="Picture 2" descr="Dry_Box_PRO_Small_DB_2820___Silica_Gel_Electric___Depok.jpg"/>
          <p:cNvPicPr>
            <a:picLocks noChangeAspect="1"/>
          </p:cNvPicPr>
          <p:nvPr/>
        </p:nvPicPr>
        <p:blipFill>
          <a:blip r:embed="rId2"/>
          <a:stretch>
            <a:fillRect/>
          </a:stretch>
        </p:blipFill>
        <p:spPr>
          <a:xfrm>
            <a:off x="2143108" y="2214554"/>
            <a:ext cx="4714876" cy="332702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961</TotalTime>
  <Words>389</Words>
  <Application>Microsoft Office PowerPoint</Application>
  <PresentationFormat>On-screen Show (4:3)</PresentationFormat>
  <Paragraphs>21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Pernak Pernik DSLR</vt:lpstr>
      <vt:lpstr>Ketika hasil jepretan hasilnya bagus, kamu jadi ingin memotret lagi dan lagi hingga menghasilkan jepretan dengan kualitas yang lebih bagus lagi  Namun, tidak hanya kemampuan kamera DSLR saja yang menunjang hasil jepretan kamu. Tetapi ada aksesori-aksesori yang memiliki fungsi untuk meningkatkan kualitas hasil jepretan kamera DSLR dan melindungi kamera DSLR itu sendiri</vt:lpstr>
      <vt:lpstr>1. Lenshood       </vt:lpstr>
      <vt:lpstr>Lenshood merupakan aksesoris kamera yang pemasangannya berada di depan lensa yang fungsinya adalah untuk memblokir cahaya matahari agar tidak langsung mengenai lensa kamera yang umumnya sensitif.  Aksesori ini juga berfungsi untuk melindungi lensa dari serpihan air yang bisa mempengaruhi hasil jepretan kita. Selain itu, lenshood juga bisa sebagai perangkat yang melindungi bagian depan lensa dari goresan atau benturan. </vt:lpstr>
      <vt:lpstr>2. Tas Kamera            </vt:lpstr>
      <vt:lpstr>Fungsi dari aksesoris kamera DSLR yang satu ini adalah untuk menyimpan kamera dan lensanya dengan baik dan aman, terutama ketika kamu berpergian. Tas ini melindungi kameramu dari benturan, debu, ataupun air.</vt:lpstr>
      <vt:lpstr>3. Lap Mikrofiber,  Blower, dan  Kit Pembersih       </vt:lpstr>
      <vt:lpstr>Aksesori kamera DSLR yang satu ini berfungsi untuk membuat kameramu agar selalu bersih. Dengan pemakaian kamera yang cukup sering, tentu rawan akan debu atau kotoran lainnya. Belum lagi ada bagian kamera yang cukup sensitif, lensa misalnya. Penting bagi kamu untuk menjaga dan melindungi lensa dengan filter UV. Kamu juga bisa menggunakan blower untuk membersihkan lensa ini. </vt:lpstr>
      <vt:lpstr>4. Dry Box atau Dry Cabinet        </vt:lpstr>
      <vt:lpstr>Jenis aksesori kamera yang satu ini berbentuk lemari khusus yang sudah dirancang sedemikian rupa untuk menyimpan barang-barang elektronik, seperti kamera sekaligus lensanya. Dengan perangkat ini, kamu bisa mengatur kelembapan dalam ruangan penyimpanan sesuai yang diinginkan.</vt:lpstr>
      <vt:lpstr>5. Tripod         </vt:lpstr>
      <vt:lpstr>Fungsi dari Tripod adalah untuk membantu menopang kamera agar menghasilkan foto yang tajam saat mengambil eksposur long shutter. Sebelum membeli tripod, pastikan bahwa bisa menopan kamera dengan baik, ketiga kakinya gampang untuk diperpanjang dan diperpendek.  Ada beragam jenis tripod, antara lain monopod, gorillapod yang semuanya juga berfungsi menopang kamera berikut lensanya. Jadi jika saat kamu memotret dengan menggunakan lensa yang berat, gunakan saja tripod. </vt:lpstr>
      <vt:lpstr>6. Flash Eksternal           </vt:lpstr>
      <vt:lpstr>Flash bawaan kamera DSLR hasilnya tidak selalu maksimal. Dengan flash eksternal ini, kualitas foto yang dihasilkan akan lebih maksimal. Flash eksternal memiliki power yang lebih besar dengan kemampuan kontrol yang jauh lebih fleksibel. Kamu pun bisa mengatur arah pencahayaan ke obyek secara lebih mudah. </vt:lpstr>
      <vt:lpstr>7. Filter         </vt:lpstr>
      <vt:lpstr>Aksesori yang satu ini juga cukup penting bagi kamera DSLR. Ada beragam jenis filter yang beredar di pasaran, fungsinya antara lain untuk melindungi kamera DSLR itu sendiri, mengurangi pantulan cahaya, menghilangkan refleksi di air (atau kaca), menajamkan obyek tertentu, dan lainnya.</vt:lpstr>
      <vt:lpstr>8. Shutter Release            </vt:lpstr>
      <vt:lpstr>Selain tripod dan filter, Shutter Release juga biasanya menjadi aksesoris wajib bagi para fotografer landscape. Berfungsi untuk memencet tombol tanpa menyentuk kamera DSLR itu sendiri, sehingga bisa mengurangi getaran saat memotret. Mirip remote control memang. Terdapat 2 jenis Shutter Release, yakni kabel dan wireless.</vt:lpstr>
      <vt:lpstr>9. Vertical Grip       </vt:lpstr>
      <vt:lpstr>Aksesori yang satu ini berguna saat kamu memotret dalam keadaan vertikal. Vertical Grip sangat berguna terutama untuk kamera yang belum memiliki pegangan vertikal bawaan. Selain itu, Vertical Grip juga bisa berfungsi sebagai baterai cadangan sehingga kamu tidak perlu khawatir jika kehabisan baterai.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Kuis Photography</dc:title>
  <dc:creator>DWI</dc:creator>
  <cp:lastModifiedBy>DWI</cp:lastModifiedBy>
  <cp:revision>15</cp:revision>
  <dcterms:created xsi:type="dcterms:W3CDTF">2015-04-06T10:11:20Z</dcterms:created>
  <dcterms:modified xsi:type="dcterms:W3CDTF">2020-06-17T06:53:31Z</dcterms:modified>
</cp:coreProperties>
</file>